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2" r:id="rId6"/>
    <p:sldId id="265" r:id="rId7"/>
    <p:sldId id="275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6310" autoAdjust="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krasfun.ru/images/2013/8/f9430_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142853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детский сад компенсирующего вида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1 «Лесная сказка»</a:t>
            </a:r>
            <a:endParaRPr lang="ru-RU" sz="1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57224" y="1285860"/>
            <a:ext cx="7715304" cy="4929222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</a:t>
            </a:r>
            <a:r>
              <a:rPr lang="ru-RU" sz="7300" b="1" i="1" dirty="0" smtClean="0">
                <a:latin typeface="Times New Roman" pitchFamily="18" charset="0"/>
                <a:cs typeface="Times New Roman" pitchFamily="18" charset="0"/>
              </a:rPr>
              <a:t>Совместная работа ДОУ и семьи </a:t>
            </a:r>
          </a:p>
          <a:p>
            <a:pPr algn="ctr">
              <a:buNone/>
            </a:pPr>
            <a:r>
              <a:rPr lang="ru-RU" sz="7300" b="1" i="1" dirty="0" smtClean="0">
                <a:latin typeface="Times New Roman" pitchFamily="18" charset="0"/>
                <a:cs typeface="Times New Roman" pitchFamily="18" charset="0"/>
              </a:rPr>
              <a:t>по формированию патриотических </a:t>
            </a:r>
          </a:p>
          <a:p>
            <a:pPr algn="ctr">
              <a:buNone/>
            </a:pPr>
            <a:r>
              <a:rPr lang="ru-RU" sz="7300" b="1" i="1" dirty="0" smtClean="0">
                <a:latin typeface="Times New Roman" pitchFamily="18" charset="0"/>
                <a:cs typeface="Times New Roman" pitchFamily="18" charset="0"/>
              </a:rPr>
              <a:t>представлений детей </a:t>
            </a:r>
          </a:p>
          <a:p>
            <a:pPr algn="ctr">
              <a:buNone/>
            </a:pPr>
            <a:r>
              <a:rPr lang="ru-RU" sz="7300" b="1" i="1" dirty="0" smtClean="0">
                <a:latin typeface="Times New Roman" pitchFamily="18" charset="0"/>
                <a:cs typeface="Times New Roman" pitchFamily="18" charset="0"/>
              </a:rPr>
              <a:t>через проектную деятельность</a:t>
            </a:r>
            <a:r>
              <a:rPr lang="ru-RU" sz="5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/>
              <a:t>                              </a:t>
            </a:r>
            <a:endParaRPr lang="ru-RU" dirty="0" smtClean="0"/>
          </a:p>
          <a:p>
            <a:endParaRPr lang="ru-RU" dirty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4200" dirty="0" smtClean="0"/>
          </a:p>
          <a:p>
            <a:pPr algn="r">
              <a:buNone/>
            </a:pPr>
            <a:r>
              <a:rPr lang="ru-RU" sz="4200" dirty="0" smtClean="0"/>
              <a:t>Автор: Афонина Ирина Ивановна. </a:t>
            </a:r>
          </a:p>
        </p:txBody>
      </p:sp>
      <p:pic>
        <p:nvPicPr>
          <p:cNvPr id="5" name="Рисунок 4" descr="эмбле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rasfun.ru/images/2013/8/f9430_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857357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одель взаимодействия родителей и педагогов в образовательном процессе дошкольного учреждения предполагает решение следующих задач: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857356" y="1571612"/>
            <a:ext cx="7286644" cy="4554551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ДОУ и семью союзниками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воспитании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детей;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установить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партнерские отношения с семьей каждого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воспитанника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атмосферу взаимопонимания, общности интересов, эмоциональной взаимоподдержки;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 обогащать воспитательные умения родителей;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привлечь 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родителей к участию  в образовательном процессе дошкольного учреждения;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объединить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усилия в работе по патриотическому воспитанию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0826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по патриотическому воспитанию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428736"/>
            <a:ext cx="7072362" cy="46434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представлений о семье и человеке;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представлений о родном крае и о его природе;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ребенка любви и привязанности к детскому саду, улице,   городу;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интереса к русским традициям и промыслам;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чувства гордости за достижения страны;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толерантности, чувства уважения к другим народам, их традициям.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 descr="http://www.krasfun.ru/images/2013/8/f9430_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8573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215106" cy="86834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тапы проектной деятельности: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357298"/>
            <a:ext cx="6400816" cy="4643470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 smtClean="0"/>
              <a:t>Первый </a:t>
            </a:r>
            <a:r>
              <a:rPr lang="ru-RU" sz="2800" b="1" dirty="0"/>
              <a:t>этап</a:t>
            </a:r>
            <a:r>
              <a:rPr lang="ru-RU" sz="2800" dirty="0"/>
              <a:t> – выбор темы исследования. Тема должна быть достаточно широкой, чтобы каждый ребенок смог найти в ней интересующий его аспект.</a:t>
            </a:r>
          </a:p>
          <a:p>
            <a:r>
              <a:rPr lang="ru-RU" sz="2800" b="1" dirty="0"/>
              <a:t>Второй этап</a:t>
            </a:r>
            <a:r>
              <a:rPr lang="ru-RU" sz="2800" dirty="0"/>
              <a:t>, самый обширный – сбор информации.  Создаются оптимальные условия для реализации поисково-познавательной детской деятельности.</a:t>
            </a:r>
          </a:p>
          <a:p>
            <a:r>
              <a:rPr lang="ru-RU" sz="2800" b="1" dirty="0"/>
              <a:t>Третий этап</a:t>
            </a:r>
            <a:r>
              <a:rPr lang="ru-RU" sz="2800" dirty="0"/>
              <a:t> – реализация проекта. В ходе реализации этого этапа организуется совместная творческая, экспериментальная, продуктивная деятельность с детьми. </a:t>
            </a:r>
          </a:p>
          <a:p>
            <a:r>
              <a:rPr lang="ru-RU" sz="2800" b="1" dirty="0"/>
              <a:t>Четвертый этап</a:t>
            </a:r>
            <a:r>
              <a:rPr lang="ru-RU" sz="2800" dirty="0"/>
              <a:t> – презентация. Это самый яркий и запоминающийся этап. Наша задача на этом этапе, дать возможность проявить себя всем детям, для того чтобы они смогли рассказать о своих находках, достижениях,  осмыслить результаты своей деятельности, повысить самооценку. </a:t>
            </a:r>
            <a:endParaRPr lang="ru-RU" dirty="0"/>
          </a:p>
        </p:txBody>
      </p:sp>
      <p:pic>
        <p:nvPicPr>
          <p:cNvPr id="4" name="Picture 2" descr="http://www.krasfun.ru/images/2013/8/f9430_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8573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Проект «Моя малая Родина».</a:t>
            </a:r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4339" name="Содержимое 4" descr="IMG_0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707" r="520" b="17906"/>
          <a:stretch>
            <a:fillRect/>
          </a:stretch>
        </p:blipFill>
        <p:spPr>
          <a:xfrm rot="614324">
            <a:off x="5410529" y="811133"/>
            <a:ext cx="3727383" cy="2534620"/>
          </a:xfrm>
        </p:spPr>
      </p:pic>
      <p:pic>
        <p:nvPicPr>
          <p:cNvPr id="14340" name="Рисунок 3" descr="SDC17945.JPG"/>
          <p:cNvPicPr>
            <a:picLocks noChangeAspect="1"/>
          </p:cNvPicPr>
          <p:nvPr/>
        </p:nvPicPr>
        <p:blipFill>
          <a:blip r:embed="rId3" cstate="print"/>
          <a:srcRect t="8440" b="12236"/>
          <a:stretch>
            <a:fillRect/>
          </a:stretch>
        </p:blipFill>
        <p:spPr bwMode="auto">
          <a:xfrm rot="21017639">
            <a:off x="174254" y="784171"/>
            <a:ext cx="3571868" cy="23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IMG_049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86050" y="3214686"/>
            <a:ext cx="3643306" cy="271663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</a:rPr>
              <a:t>Вывставка</a:t>
            </a:r>
            <a:r>
              <a:rPr lang="ru-RU" sz="3200" dirty="0" smtClean="0">
                <a:solidFill>
                  <a:schemeClr val="tx1"/>
                </a:solidFill>
              </a:rPr>
              <a:t>«Овощные фантазии».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8435" name="Содержимое 5" descr="IMG_03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3429024" cy="3118705"/>
          </a:xfrm>
        </p:spPr>
      </p:pic>
      <p:pic>
        <p:nvPicPr>
          <p:cNvPr id="18436" name="Рисунок 6" descr="IMG_03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785794"/>
            <a:ext cx="3500462" cy="30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IMG_0361.JPG"/>
          <p:cNvPicPr>
            <a:picLocks noChangeAspect="1"/>
          </p:cNvPicPr>
          <p:nvPr/>
        </p:nvPicPr>
        <p:blipFill>
          <a:blip r:embed="rId4" cstate="print"/>
          <a:srcRect b="1180"/>
          <a:stretch>
            <a:fillRect/>
          </a:stretch>
        </p:blipFill>
        <p:spPr>
          <a:xfrm>
            <a:off x="785786" y="3643290"/>
            <a:ext cx="3214710" cy="3214710"/>
          </a:xfrm>
          <a:prstGeom prst="rect">
            <a:avLst/>
          </a:prstGeom>
        </p:spPr>
      </p:pic>
      <p:pic>
        <p:nvPicPr>
          <p:cNvPr id="7" name="Рисунок 4" descr="IMG_0357.JPG"/>
          <p:cNvPicPr>
            <a:picLocks noChangeAspect="1"/>
          </p:cNvPicPr>
          <p:nvPr/>
        </p:nvPicPr>
        <p:blipFill>
          <a:blip r:embed="rId5" cstate="print"/>
          <a:srcRect b="4688"/>
          <a:stretch>
            <a:fillRect/>
          </a:stretch>
        </p:blipFill>
        <p:spPr bwMode="auto">
          <a:xfrm>
            <a:off x="4500562" y="3610611"/>
            <a:ext cx="3143272" cy="324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rasfun.ru/images/2013/8/f9430_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857357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00298" y="1428736"/>
            <a:ext cx="63579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Привлекая родителей к совместному с детьми решению проектных проблем по патриотическому воспитанию, мы убедились в ценности взаимодействия двух миров: детства и взрослых, и только при активном совместном участии родителей и детей в различных видах деятельности, может быть продолжено развитие патриотический представлений у дошколят.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08266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</a:rPr>
              <a:t>Вывод:</a:t>
            </a:r>
            <a:endParaRPr lang="ru-RU" sz="4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rasfun.ru/images/2013/8/f9430_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857388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5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367</TotalTime>
  <Words>279</Words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  Модель взаимодействия родителей и педагогов в образовательном процессе дошкольного учреждения предполагает решение следующих задач: </vt:lpstr>
      <vt:lpstr>Задачи по патриотическому воспитанию</vt:lpstr>
      <vt:lpstr>Этапы проектной деятельности:  </vt:lpstr>
      <vt:lpstr>Проект «Моя малая Родина». </vt:lpstr>
      <vt:lpstr>Вывставка«Овощные фантазии». 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компенсирующего вида № 1 «Лесная сказка»</dc:title>
  <dc:creator>ирина</dc:creator>
  <cp:lastModifiedBy>ирина</cp:lastModifiedBy>
  <cp:revision>34</cp:revision>
  <dcterms:created xsi:type="dcterms:W3CDTF">2014-05-25T13:31:39Z</dcterms:created>
  <dcterms:modified xsi:type="dcterms:W3CDTF">2014-06-11T05:25:36Z</dcterms:modified>
</cp:coreProperties>
</file>