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4125F-BFC0-4E16-98F3-B32C5398EA09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1E31615-6506-4702-BDBE-15C2626A8E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4125F-BFC0-4E16-98F3-B32C5398EA09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1615-6506-4702-BDBE-15C2626A8E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4125F-BFC0-4E16-98F3-B32C5398EA09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1615-6506-4702-BDBE-15C2626A8E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4125F-BFC0-4E16-98F3-B32C5398EA09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1E31615-6506-4702-BDBE-15C2626A8E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4125F-BFC0-4E16-98F3-B32C5398EA09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1615-6506-4702-BDBE-15C2626A8EA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4125F-BFC0-4E16-98F3-B32C5398EA09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1615-6506-4702-BDBE-15C2626A8E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4125F-BFC0-4E16-98F3-B32C5398EA09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1E31615-6506-4702-BDBE-15C2626A8EA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4125F-BFC0-4E16-98F3-B32C5398EA09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1615-6506-4702-BDBE-15C2626A8E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4125F-BFC0-4E16-98F3-B32C5398EA09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1615-6506-4702-BDBE-15C2626A8E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4125F-BFC0-4E16-98F3-B32C5398EA09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1615-6506-4702-BDBE-15C2626A8E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4125F-BFC0-4E16-98F3-B32C5398EA09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1615-6506-4702-BDBE-15C2626A8EA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04125F-BFC0-4E16-98F3-B32C5398EA09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1E31615-6506-4702-BDBE-15C2626A8EA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4006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ФГОС обуславливает проведение работы педагога с детьми в различных направлениях и областях.</a:t>
            </a:r>
            <a:endParaRPr lang="ru-RU" dirty="0"/>
          </a:p>
          <a:p>
            <a:r>
              <a:rPr lang="ru-RU" dirty="0"/>
              <a:t> </a:t>
            </a:r>
            <a:r>
              <a:rPr lang="ru-RU" dirty="0" smtClean="0"/>
              <a:t>Взаимодействие взрослого с детьми при формировании экологических представлений  помогает в  формировании </a:t>
            </a:r>
            <a:r>
              <a:rPr lang="ru-RU" dirty="0"/>
              <a:t>экологической культуры, </a:t>
            </a:r>
            <a:r>
              <a:rPr lang="ru-RU" dirty="0" smtClean="0"/>
              <a:t>богатстве </a:t>
            </a:r>
            <a:r>
              <a:rPr lang="ru-RU" dirty="0"/>
              <a:t>нравственно-эстетических чувств и </a:t>
            </a:r>
            <a:r>
              <a:rPr lang="ru-RU" dirty="0" smtClean="0"/>
              <a:t>переживаний, ответственности </a:t>
            </a:r>
            <a:r>
              <a:rPr lang="ru-RU" dirty="0"/>
              <a:t>за </a:t>
            </a:r>
            <a:r>
              <a:rPr lang="ru-RU" dirty="0" smtClean="0"/>
              <a:t>сохранение природы, способности </a:t>
            </a:r>
            <a:r>
              <a:rPr lang="ru-RU" dirty="0"/>
              <a:t>соизмерять любой вид деятельности с сохранением окружающей среды и здоровья человека.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52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 Выводы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Выводы</dc:title>
  <dc:creator>Sveta</dc:creator>
  <cp:lastModifiedBy>Sveta</cp:lastModifiedBy>
  <cp:revision>1</cp:revision>
  <dcterms:created xsi:type="dcterms:W3CDTF">2014-06-06T09:52:03Z</dcterms:created>
  <dcterms:modified xsi:type="dcterms:W3CDTF">2014-06-06T09:52:29Z</dcterms:modified>
</cp:coreProperties>
</file>