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6E0ECD-0B09-4F6D-BF89-A62168C4A3E0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5B9954-4BFD-427B-8B95-4A98B15444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Практическая значимость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300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    Проект направлен на взаимодействие взрослого и детей дошкольного возраста с целью освоения </a:t>
            </a:r>
            <a:r>
              <a:rPr lang="ru-RU" dirty="0"/>
              <a:t>представлений познавательного характера.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Проект может применятся всеми педагогами ДОУ, а практический материал поможет в подготовке НОД.</a:t>
            </a:r>
          </a:p>
          <a:p>
            <a:pPr>
              <a:buNone/>
            </a:pPr>
            <a:r>
              <a:rPr lang="ru-RU" dirty="0" smtClean="0"/>
              <a:t>        Эффективная деятельность возможна только при взаимодействии всех участников проекта.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Практическая значимость проекта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значимость проекта</dc:title>
  <dc:creator>Sveta</dc:creator>
  <cp:lastModifiedBy>Sveta</cp:lastModifiedBy>
  <cp:revision>1</cp:revision>
  <dcterms:created xsi:type="dcterms:W3CDTF">2014-06-06T09:51:19Z</dcterms:created>
  <dcterms:modified xsi:type="dcterms:W3CDTF">2014-06-06T09:51:44Z</dcterms:modified>
</cp:coreProperties>
</file>