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60C4D2-A0AD-4D71-9497-841214BB1AB2}" type="datetimeFigureOut">
              <a:rPr lang="ru-RU" smtClean="0"/>
              <a:t>06.06.2014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CBCC69-6471-456B-9261-A04DF47507D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Целевые ориентиры</a:t>
            </a:r>
            <a:endParaRPr lang="ru-RU" dirty="0"/>
          </a:p>
        </p:txBody>
      </p:sp>
      <p:pic>
        <p:nvPicPr>
          <p:cNvPr id="4" name="Содержимое 3" descr="SDC127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556792"/>
            <a:ext cx="3394472" cy="4525962"/>
          </a:xfrm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355976" y="1268760"/>
            <a:ext cx="46085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Формирование у ребенка целостной картины окружающего мира.</a:t>
            </a:r>
          </a:p>
          <a:p>
            <a:endParaRPr lang="ru-RU" dirty="0" smtClean="0"/>
          </a:p>
          <a:p>
            <a:r>
              <a:rPr lang="ru-RU" dirty="0" smtClean="0"/>
              <a:t>Развитие интереса к предметам и явлениям окружающей действительности.</a:t>
            </a:r>
          </a:p>
          <a:p>
            <a:endParaRPr lang="ru-RU" dirty="0" smtClean="0"/>
          </a:p>
          <a:p>
            <a:r>
              <a:rPr lang="ru-RU" dirty="0" smtClean="0"/>
              <a:t>Овладение первоначальными представлениями о себе, о ближайшем социальном окружении, представлениями о макросоциальной среде (двор, магазин, транспорт и т.д.).</a:t>
            </a:r>
          </a:p>
          <a:p>
            <a:endParaRPr lang="ru-RU" dirty="0" smtClean="0"/>
          </a:p>
          <a:p>
            <a:r>
              <a:rPr lang="ru-RU" dirty="0" smtClean="0"/>
              <a:t>Овладение представлениями о явлениях природы, суточных и сезонных изменениях.</a:t>
            </a:r>
          </a:p>
          <a:p>
            <a:endParaRPr lang="ru-RU" dirty="0" smtClean="0"/>
          </a:p>
          <a:p>
            <a:r>
              <a:rPr lang="ru-RU" dirty="0" smtClean="0"/>
              <a:t>Формирование экологических представлений у детей.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61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                Целевые ориентиры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Целевые ориентиры</dc:title>
  <dc:creator>Sveta</dc:creator>
  <cp:lastModifiedBy>Sveta</cp:lastModifiedBy>
  <cp:revision>1</cp:revision>
  <dcterms:created xsi:type="dcterms:W3CDTF">2014-06-06T09:50:45Z</dcterms:created>
  <dcterms:modified xsi:type="dcterms:W3CDTF">2014-06-06T09:51:08Z</dcterms:modified>
</cp:coreProperties>
</file>