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3A8E-E3DB-44CD-929F-DE7B2CA6EF01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3B2EF9-CD41-4234-AC9A-AD91A32089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3A8E-E3DB-44CD-929F-DE7B2CA6EF01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2EF9-CD41-4234-AC9A-AD91A32089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3A8E-E3DB-44CD-929F-DE7B2CA6EF01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2EF9-CD41-4234-AC9A-AD91A32089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3A8E-E3DB-44CD-929F-DE7B2CA6EF01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3B2EF9-CD41-4234-AC9A-AD91A32089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3A8E-E3DB-44CD-929F-DE7B2CA6EF01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2EF9-CD41-4234-AC9A-AD91A320893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3A8E-E3DB-44CD-929F-DE7B2CA6EF01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2EF9-CD41-4234-AC9A-AD91A32089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3A8E-E3DB-44CD-929F-DE7B2CA6EF01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93B2EF9-CD41-4234-AC9A-AD91A320893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3A8E-E3DB-44CD-929F-DE7B2CA6EF01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2EF9-CD41-4234-AC9A-AD91A32089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3A8E-E3DB-44CD-929F-DE7B2CA6EF01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2EF9-CD41-4234-AC9A-AD91A32089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3A8E-E3DB-44CD-929F-DE7B2CA6EF01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2EF9-CD41-4234-AC9A-AD91A32089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3A8E-E3DB-44CD-929F-DE7B2CA6EF01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2EF9-CD41-4234-AC9A-AD91A320893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013A8E-E3DB-44CD-929F-DE7B2CA6EF01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3B2EF9-CD41-4234-AC9A-AD91A320893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Взаимодействие педагога с родителями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5148064" y="2780928"/>
            <a:ext cx="3744416" cy="86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Консультации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5220072" y="5085184"/>
            <a:ext cx="3744416" cy="93610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Помощь в проектной деятельности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195736" y="4437112"/>
            <a:ext cx="3744416" cy="10081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Подготовка и участие в различных мероприятиях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1520" y="1556792"/>
            <a:ext cx="36724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Проведение анкетирования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3573016"/>
            <a:ext cx="36724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Участие в непосредственной образовательной деятельности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411760" y="2132856"/>
            <a:ext cx="367240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Организация родительских собраний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25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Взаимодействие педагога с родителями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педагога с родителями</dc:title>
  <dc:creator>Sveta</dc:creator>
  <cp:lastModifiedBy>Sveta</cp:lastModifiedBy>
  <cp:revision>1</cp:revision>
  <dcterms:created xsi:type="dcterms:W3CDTF">2014-06-06T09:50:11Z</dcterms:created>
  <dcterms:modified xsi:type="dcterms:W3CDTF">2014-06-06T09:50:34Z</dcterms:modified>
</cp:coreProperties>
</file>