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BB334F-7CFB-4C20-B4C1-E140D2BC2FF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A888A0-4182-4E52-AC39-3A4C9BEA21F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Взаимодействие педагога с детьми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987824" y="1628800"/>
            <a:ext cx="3312368" cy="108012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Познавательное развитие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НОД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23528" y="3068960"/>
            <a:ext cx="3024336" cy="10081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Чтение художественной литературы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724128" y="3068960"/>
            <a:ext cx="3024336" cy="12241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Проектная деятельность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59832" y="4581128"/>
            <a:ext cx="30243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Дидактические игры</a:t>
            </a:r>
          </a:p>
          <a:p>
            <a:pPr algn="ctr"/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644008" y="2924944"/>
            <a:ext cx="86409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3419872" y="2924944"/>
            <a:ext cx="7200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427984" y="2996952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Взаимодействие педагога с детьми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педагога с детьми</dc:title>
  <dc:creator>Sveta</dc:creator>
  <cp:lastModifiedBy>Sveta</cp:lastModifiedBy>
  <cp:revision>1</cp:revision>
  <dcterms:created xsi:type="dcterms:W3CDTF">2014-06-06T09:49:36Z</dcterms:created>
  <dcterms:modified xsi:type="dcterms:W3CDTF">2014-06-06T09:50:00Z</dcterms:modified>
</cp:coreProperties>
</file>