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8E0A44C-819B-467C-B49F-C268FEECB8BF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BDE17C6-6746-47CC-918C-E983BE2CCD2D}">
      <dgm:prSet phldrT="[Текст]"/>
      <dgm:spPr/>
      <dgm:t>
        <a:bodyPr/>
        <a:lstStyle/>
        <a:p>
          <a:r>
            <a:rPr lang="ru-RU" dirty="0" smtClean="0">
              <a:solidFill>
                <a:srgbClr val="0070C0"/>
              </a:solidFill>
            </a:rPr>
            <a:t>Дети</a:t>
          </a:r>
          <a:endParaRPr lang="ru-RU" dirty="0">
            <a:solidFill>
              <a:srgbClr val="0070C0"/>
            </a:solidFill>
          </a:endParaRPr>
        </a:p>
      </dgm:t>
    </dgm:pt>
    <dgm:pt modelId="{62D58534-FFCE-45F5-893E-5C9A02D962A5}" type="parTrans" cxnId="{00D31528-ECC6-419E-A35A-2C7295D8ECDA}">
      <dgm:prSet/>
      <dgm:spPr/>
      <dgm:t>
        <a:bodyPr/>
        <a:lstStyle/>
        <a:p>
          <a:endParaRPr lang="ru-RU"/>
        </a:p>
      </dgm:t>
    </dgm:pt>
    <dgm:pt modelId="{05DB2EC9-6E5C-4E34-83A9-5E5C83D51037}" type="sibTrans" cxnId="{00D31528-ECC6-419E-A35A-2C7295D8ECDA}">
      <dgm:prSet/>
      <dgm:spPr/>
      <dgm:t>
        <a:bodyPr/>
        <a:lstStyle/>
        <a:p>
          <a:endParaRPr lang="ru-RU"/>
        </a:p>
      </dgm:t>
    </dgm:pt>
    <dgm:pt modelId="{7CD111AC-BD5C-4A04-BB68-5F3E655AE5A7}">
      <dgm:prSet phldrT="[Текст]"/>
      <dgm:spPr/>
      <dgm:t>
        <a:bodyPr/>
        <a:lstStyle/>
        <a:p>
          <a:r>
            <a:rPr lang="ru-RU" dirty="0" smtClean="0">
              <a:solidFill>
                <a:srgbClr val="0070C0"/>
              </a:solidFill>
            </a:rPr>
            <a:t>Педагоги</a:t>
          </a:r>
          <a:endParaRPr lang="ru-RU" dirty="0">
            <a:solidFill>
              <a:srgbClr val="0070C0"/>
            </a:solidFill>
          </a:endParaRPr>
        </a:p>
      </dgm:t>
    </dgm:pt>
    <dgm:pt modelId="{6CBECF59-6C10-4E7C-9801-C1350FC7A7DD}" type="parTrans" cxnId="{F566149E-DA8D-4CA5-BE37-4CDD124BE00D}">
      <dgm:prSet/>
      <dgm:spPr/>
      <dgm:t>
        <a:bodyPr/>
        <a:lstStyle/>
        <a:p>
          <a:endParaRPr lang="ru-RU"/>
        </a:p>
      </dgm:t>
    </dgm:pt>
    <dgm:pt modelId="{C6170784-E5A4-4ABE-A4DA-D92B0A1DE356}" type="sibTrans" cxnId="{F566149E-DA8D-4CA5-BE37-4CDD124BE00D}">
      <dgm:prSet/>
      <dgm:spPr/>
      <dgm:t>
        <a:bodyPr/>
        <a:lstStyle/>
        <a:p>
          <a:endParaRPr lang="ru-RU"/>
        </a:p>
      </dgm:t>
    </dgm:pt>
    <dgm:pt modelId="{CE542532-021D-40D5-B3E1-672BC32753E3}">
      <dgm:prSet phldrT="[Текст]"/>
      <dgm:spPr/>
      <dgm:t>
        <a:bodyPr/>
        <a:lstStyle/>
        <a:p>
          <a:r>
            <a:rPr lang="ru-RU" dirty="0" smtClean="0">
              <a:solidFill>
                <a:srgbClr val="0070C0"/>
              </a:solidFill>
            </a:rPr>
            <a:t>Сверстники</a:t>
          </a:r>
          <a:endParaRPr lang="ru-RU" dirty="0">
            <a:solidFill>
              <a:srgbClr val="0070C0"/>
            </a:solidFill>
          </a:endParaRPr>
        </a:p>
      </dgm:t>
    </dgm:pt>
    <dgm:pt modelId="{34526542-3FBA-4124-83BE-ABEFD7C3054D}" type="parTrans" cxnId="{3DC4175D-D0F8-464E-8EE0-B87077FA7F16}">
      <dgm:prSet/>
      <dgm:spPr/>
      <dgm:t>
        <a:bodyPr/>
        <a:lstStyle/>
        <a:p>
          <a:endParaRPr lang="ru-RU"/>
        </a:p>
      </dgm:t>
    </dgm:pt>
    <dgm:pt modelId="{4DC598B9-1D09-41D9-B106-BD787BCE8DF5}" type="sibTrans" cxnId="{3DC4175D-D0F8-464E-8EE0-B87077FA7F16}">
      <dgm:prSet/>
      <dgm:spPr/>
      <dgm:t>
        <a:bodyPr/>
        <a:lstStyle/>
        <a:p>
          <a:endParaRPr lang="ru-RU"/>
        </a:p>
      </dgm:t>
    </dgm:pt>
    <dgm:pt modelId="{16936397-B0BE-4B1B-937C-F8F2F6B11650}">
      <dgm:prSet phldrT="[Текст]"/>
      <dgm:spPr/>
      <dgm:t>
        <a:bodyPr/>
        <a:lstStyle/>
        <a:p>
          <a:r>
            <a:rPr lang="ru-RU" dirty="0" smtClean="0">
              <a:solidFill>
                <a:srgbClr val="0070C0"/>
              </a:solidFill>
            </a:rPr>
            <a:t>Родители</a:t>
          </a:r>
          <a:endParaRPr lang="ru-RU" dirty="0">
            <a:solidFill>
              <a:srgbClr val="0070C0"/>
            </a:solidFill>
          </a:endParaRPr>
        </a:p>
      </dgm:t>
    </dgm:pt>
    <dgm:pt modelId="{683C371B-B527-479C-B4B3-BE3D7515308B}" type="parTrans" cxnId="{0B74044B-FDFC-4B8A-B222-4230F13C757C}">
      <dgm:prSet/>
      <dgm:spPr/>
      <dgm:t>
        <a:bodyPr/>
        <a:lstStyle/>
        <a:p>
          <a:endParaRPr lang="ru-RU"/>
        </a:p>
      </dgm:t>
    </dgm:pt>
    <dgm:pt modelId="{9E98B209-6C60-411F-AE9D-F98FADAA6570}" type="sibTrans" cxnId="{0B74044B-FDFC-4B8A-B222-4230F13C757C}">
      <dgm:prSet/>
      <dgm:spPr/>
      <dgm:t>
        <a:bodyPr/>
        <a:lstStyle/>
        <a:p>
          <a:endParaRPr lang="ru-RU"/>
        </a:p>
      </dgm:t>
    </dgm:pt>
    <dgm:pt modelId="{3D8C72FC-347E-4F63-89BE-B402C0E01733}" type="pres">
      <dgm:prSet presAssocID="{48E0A44C-819B-467C-B49F-C268FEECB8BF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642E011-6E7C-4CDB-833C-017A2201D181}" type="pres">
      <dgm:prSet presAssocID="{EBDE17C6-6746-47CC-918C-E983BE2CCD2D}" presName="centerShape" presStyleLbl="node0" presStyleIdx="0" presStyleCnt="1" custLinFactNeighborX="-948" custLinFactNeighborY="11816"/>
      <dgm:spPr/>
      <dgm:t>
        <a:bodyPr/>
        <a:lstStyle/>
        <a:p>
          <a:endParaRPr lang="ru-RU"/>
        </a:p>
      </dgm:t>
    </dgm:pt>
    <dgm:pt modelId="{F6FADCB1-9E64-4395-BF6E-2439D6FCBF5D}" type="pres">
      <dgm:prSet presAssocID="{6CBECF59-6C10-4E7C-9801-C1350FC7A7DD}" presName="parTrans" presStyleLbl="bgSibTrans2D1" presStyleIdx="0" presStyleCnt="3" custAng="920732" custScaleX="34089" custLinFactNeighborX="31846" custLinFactNeighborY="-69827"/>
      <dgm:spPr/>
      <dgm:t>
        <a:bodyPr/>
        <a:lstStyle/>
        <a:p>
          <a:endParaRPr lang="ru-RU"/>
        </a:p>
      </dgm:t>
    </dgm:pt>
    <dgm:pt modelId="{CE1B20E1-E44B-4C42-B249-6532882A05AE}" type="pres">
      <dgm:prSet presAssocID="{7CD111AC-BD5C-4A04-BB68-5F3E655AE5A7}" presName="node" presStyleLbl="node1" presStyleIdx="0" presStyleCnt="3" custRadScaleRad="106640" custRadScaleInc="-4254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FD94AC6-1184-4A8A-9F75-43F94288AA7B}" type="pres">
      <dgm:prSet presAssocID="{34526542-3FBA-4124-83BE-ABEFD7C3054D}" presName="parTrans" presStyleLbl="bgSibTrans2D1" presStyleIdx="1" presStyleCnt="3" custScaleX="48600" custLinFactNeighborX="4401" custLinFactNeighborY="80056"/>
      <dgm:spPr/>
      <dgm:t>
        <a:bodyPr/>
        <a:lstStyle/>
        <a:p>
          <a:endParaRPr lang="ru-RU"/>
        </a:p>
      </dgm:t>
    </dgm:pt>
    <dgm:pt modelId="{E530A6B0-0057-47E2-9393-A698128F21C8}" type="pres">
      <dgm:prSet presAssocID="{CE542532-021D-40D5-B3E1-672BC32753E3}" presName="node" presStyleLbl="node1" presStyleIdx="1" presStyleCnt="3" custRadScaleRad="100053" custRadScaleInc="-373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16B927A-D04C-4A1C-9074-AB59BDBEE8E1}" type="pres">
      <dgm:prSet presAssocID="{683C371B-B527-479C-B4B3-BE3D7515308B}" presName="parTrans" presStyleLbl="bgSibTrans2D1" presStyleIdx="2" presStyleCnt="3" custAng="19955341" custScaleX="38587" custLinFactNeighborX="-27683" custLinFactNeighborY="-66672"/>
      <dgm:spPr/>
      <dgm:t>
        <a:bodyPr/>
        <a:lstStyle/>
        <a:p>
          <a:endParaRPr lang="ru-RU"/>
        </a:p>
      </dgm:t>
    </dgm:pt>
    <dgm:pt modelId="{41B18254-FF3A-407D-A1F6-9C2CE80800EC}" type="pres">
      <dgm:prSet presAssocID="{16936397-B0BE-4B1B-937C-F8F2F6B11650}" presName="node" presStyleLbl="node1" presStyleIdx="2" presStyleCnt="3" custRadScaleRad="105208" custRadScaleInc="4665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566149E-DA8D-4CA5-BE37-4CDD124BE00D}" srcId="{EBDE17C6-6746-47CC-918C-E983BE2CCD2D}" destId="{7CD111AC-BD5C-4A04-BB68-5F3E655AE5A7}" srcOrd="0" destOrd="0" parTransId="{6CBECF59-6C10-4E7C-9801-C1350FC7A7DD}" sibTransId="{C6170784-E5A4-4ABE-A4DA-D92B0A1DE356}"/>
    <dgm:cxn modelId="{B0457600-AE54-4AC2-BA70-4BEF8C0AF6A2}" type="presOf" srcId="{683C371B-B527-479C-B4B3-BE3D7515308B}" destId="{E16B927A-D04C-4A1C-9074-AB59BDBEE8E1}" srcOrd="0" destOrd="0" presId="urn:microsoft.com/office/officeart/2005/8/layout/radial4"/>
    <dgm:cxn modelId="{00D31528-ECC6-419E-A35A-2C7295D8ECDA}" srcId="{48E0A44C-819B-467C-B49F-C268FEECB8BF}" destId="{EBDE17C6-6746-47CC-918C-E983BE2CCD2D}" srcOrd="0" destOrd="0" parTransId="{62D58534-FFCE-45F5-893E-5C9A02D962A5}" sibTransId="{05DB2EC9-6E5C-4E34-83A9-5E5C83D51037}"/>
    <dgm:cxn modelId="{0B74044B-FDFC-4B8A-B222-4230F13C757C}" srcId="{EBDE17C6-6746-47CC-918C-E983BE2CCD2D}" destId="{16936397-B0BE-4B1B-937C-F8F2F6B11650}" srcOrd="2" destOrd="0" parTransId="{683C371B-B527-479C-B4B3-BE3D7515308B}" sibTransId="{9E98B209-6C60-411F-AE9D-F98FADAA6570}"/>
    <dgm:cxn modelId="{65F4B84A-00A0-4AEE-B8F8-CE7FAE625D05}" type="presOf" srcId="{48E0A44C-819B-467C-B49F-C268FEECB8BF}" destId="{3D8C72FC-347E-4F63-89BE-B402C0E01733}" srcOrd="0" destOrd="0" presId="urn:microsoft.com/office/officeart/2005/8/layout/radial4"/>
    <dgm:cxn modelId="{4CBACBE2-A2E3-4B5C-8F63-667F6C5186B1}" type="presOf" srcId="{34526542-3FBA-4124-83BE-ABEFD7C3054D}" destId="{9FD94AC6-1184-4A8A-9F75-43F94288AA7B}" srcOrd="0" destOrd="0" presId="urn:microsoft.com/office/officeart/2005/8/layout/radial4"/>
    <dgm:cxn modelId="{3DC4175D-D0F8-464E-8EE0-B87077FA7F16}" srcId="{EBDE17C6-6746-47CC-918C-E983BE2CCD2D}" destId="{CE542532-021D-40D5-B3E1-672BC32753E3}" srcOrd="1" destOrd="0" parTransId="{34526542-3FBA-4124-83BE-ABEFD7C3054D}" sibTransId="{4DC598B9-1D09-41D9-B106-BD787BCE8DF5}"/>
    <dgm:cxn modelId="{3B9C036D-08F5-495E-9AD3-314917F54300}" type="presOf" srcId="{7CD111AC-BD5C-4A04-BB68-5F3E655AE5A7}" destId="{CE1B20E1-E44B-4C42-B249-6532882A05AE}" srcOrd="0" destOrd="0" presId="urn:microsoft.com/office/officeart/2005/8/layout/radial4"/>
    <dgm:cxn modelId="{7DC9EB3C-3719-47EF-B46D-7B68E56C6A67}" type="presOf" srcId="{EBDE17C6-6746-47CC-918C-E983BE2CCD2D}" destId="{C642E011-6E7C-4CDB-833C-017A2201D181}" srcOrd="0" destOrd="0" presId="urn:microsoft.com/office/officeart/2005/8/layout/radial4"/>
    <dgm:cxn modelId="{155D1D14-2AA6-4972-8985-AA0DC2FCB28C}" type="presOf" srcId="{CE542532-021D-40D5-B3E1-672BC32753E3}" destId="{E530A6B0-0057-47E2-9393-A698128F21C8}" srcOrd="0" destOrd="0" presId="urn:microsoft.com/office/officeart/2005/8/layout/radial4"/>
    <dgm:cxn modelId="{FA2C60F4-E0B8-423D-925E-08AB1ECB182D}" type="presOf" srcId="{6CBECF59-6C10-4E7C-9801-C1350FC7A7DD}" destId="{F6FADCB1-9E64-4395-BF6E-2439D6FCBF5D}" srcOrd="0" destOrd="0" presId="urn:microsoft.com/office/officeart/2005/8/layout/radial4"/>
    <dgm:cxn modelId="{08CBF7B3-998F-434A-BDA5-3FF3DC4B9B08}" type="presOf" srcId="{16936397-B0BE-4B1B-937C-F8F2F6B11650}" destId="{41B18254-FF3A-407D-A1F6-9C2CE80800EC}" srcOrd="0" destOrd="0" presId="urn:microsoft.com/office/officeart/2005/8/layout/radial4"/>
    <dgm:cxn modelId="{8BADCC6D-58AA-4E20-8509-636A261BEDF4}" type="presParOf" srcId="{3D8C72FC-347E-4F63-89BE-B402C0E01733}" destId="{C642E011-6E7C-4CDB-833C-017A2201D181}" srcOrd="0" destOrd="0" presId="urn:microsoft.com/office/officeart/2005/8/layout/radial4"/>
    <dgm:cxn modelId="{05C7BDB9-37AB-42A9-9015-902FDF02A94D}" type="presParOf" srcId="{3D8C72FC-347E-4F63-89BE-B402C0E01733}" destId="{F6FADCB1-9E64-4395-BF6E-2439D6FCBF5D}" srcOrd="1" destOrd="0" presId="urn:microsoft.com/office/officeart/2005/8/layout/radial4"/>
    <dgm:cxn modelId="{0FBC4903-FBB3-4322-BA46-6143D6A89CE3}" type="presParOf" srcId="{3D8C72FC-347E-4F63-89BE-B402C0E01733}" destId="{CE1B20E1-E44B-4C42-B249-6532882A05AE}" srcOrd="2" destOrd="0" presId="urn:microsoft.com/office/officeart/2005/8/layout/radial4"/>
    <dgm:cxn modelId="{24A7B8B5-E73F-4892-AC63-4CDE38D5A4C8}" type="presParOf" srcId="{3D8C72FC-347E-4F63-89BE-B402C0E01733}" destId="{9FD94AC6-1184-4A8A-9F75-43F94288AA7B}" srcOrd="3" destOrd="0" presId="urn:microsoft.com/office/officeart/2005/8/layout/radial4"/>
    <dgm:cxn modelId="{08CA8CC2-4CCC-420B-8350-546E9A27225B}" type="presParOf" srcId="{3D8C72FC-347E-4F63-89BE-B402C0E01733}" destId="{E530A6B0-0057-47E2-9393-A698128F21C8}" srcOrd="4" destOrd="0" presId="urn:microsoft.com/office/officeart/2005/8/layout/radial4"/>
    <dgm:cxn modelId="{71AF1163-175A-4916-9A42-E86EF9280F77}" type="presParOf" srcId="{3D8C72FC-347E-4F63-89BE-B402C0E01733}" destId="{E16B927A-D04C-4A1C-9074-AB59BDBEE8E1}" srcOrd="5" destOrd="0" presId="urn:microsoft.com/office/officeart/2005/8/layout/radial4"/>
    <dgm:cxn modelId="{58A3C00B-8E54-4340-808B-EE8106BE4262}" type="presParOf" srcId="{3D8C72FC-347E-4F63-89BE-B402C0E01733}" destId="{41B18254-FF3A-407D-A1F6-9C2CE80800EC}" srcOrd="6" destOrd="0" presId="urn:microsoft.com/office/officeart/2005/8/layout/radial4"/>
  </dgm:cxnLst>
  <dgm:bg>
    <a:noFill/>
  </dgm:bg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642E011-6E7C-4CDB-833C-017A2201D181}">
      <dsp:nvSpPr>
        <dsp:cNvPr id="0" name=""/>
        <dsp:cNvSpPr/>
      </dsp:nvSpPr>
      <dsp:spPr>
        <a:xfrm>
          <a:off x="3118438" y="2781213"/>
          <a:ext cx="2333983" cy="233398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735" tIns="38735" rIns="38735" bIns="38735" numCol="1" spcCol="1270" anchor="ctr" anchorCtr="0">
          <a:noAutofit/>
        </a:bodyPr>
        <a:lstStyle/>
        <a:p>
          <a:pPr lvl="0" algn="ctr" defTabSz="2711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6100" kern="1200" dirty="0" smtClean="0">
              <a:solidFill>
                <a:srgbClr val="0070C0"/>
              </a:solidFill>
            </a:rPr>
            <a:t>Дети</a:t>
          </a:r>
          <a:endParaRPr lang="ru-RU" sz="6100" kern="1200" dirty="0">
            <a:solidFill>
              <a:srgbClr val="0070C0"/>
            </a:solidFill>
          </a:endParaRPr>
        </a:p>
      </dsp:txBody>
      <dsp:txXfrm>
        <a:off x="3118438" y="2781213"/>
        <a:ext cx="2333983" cy="2333983"/>
      </dsp:txXfrm>
    </dsp:sp>
    <dsp:sp modelId="{F6FADCB1-9E64-4395-BF6E-2439D6FCBF5D}">
      <dsp:nvSpPr>
        <dsp:cNvPr id="0" name=""/>
        <dsp:cNvSpPr/>
      </dsp:nvSpPr>
      <dsp:spPr>
        <a:xfrm rot="12301228">
          <a:off x="2360860" y="2774461"/>
          <a:ext cx="656087" cy="665185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E1B20E1-E44B-4C42-B249-6532882A05AE}">
      <dsp:nvSpPr>
        <dsp:cNvPr id="0" name=""/>
        <dsp:cNvSpPr/>
      </dsp:nvSpPr>
      <dsp:spPr>
        <a:xfrm>
          <a:off x="18715" y="2522894"/>
          <a:ext cx="2217284" cy="177382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9055" tIns="59055" rIns="59055" bIns="5905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100" kern="1200" dirty="0" smtClean="0">
              <a:solidFill>
                <a:srgbClr val="0070C0"/>
              </a:solidFill>
            </a:rPr>
            <a:t>Педагоги</a:t>
          </a:r>
          <a:endParaRPr lang="ru-RU" sz="3100" kern="1200" dirty="0">
            <a:solidFill>
              <a:srgbClr val="0070C0"/>
            </a:solidFill>
          </a:endParaRPr>
        </a:p>
      </dsp:txBody>
      <dsp:txXfrm>
        <a:off x="18715" y="2522894"/>
        <a:ext cx="2217284" cy="1773827"/>
      </dsp:txXfrm>
    </dsp:sp>
    <dsp:sp modelId="{9FD94AC6-1184-4A8A-9F75-43F94288AA7B}">
      <dsp:nvSpPr>
        <dsp:cNvPr id="0" name=""/>
        <dsp:cNvSpPr/>
      </dsp:nvSpPr>
      <dsp:spPr>
        <a:xfrm rot="16130647">
          <a:off x="3885917" y="1983400"/>
          <a:ext cx="869071" cy="665185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530A6B0-0057-47E2-9393-A698128F21C8}">
      <dsp:nvSpPr>
        <dsp:cNvPr id="0" name=""/>
        <dsp:cNvSpPr/>
      </dsp:nvSpPr>
      <dsp:spPr>
        <a:xfrm>
          <a:off x="3115074" y="2634"/>
          <a:ext cx="2217284" cy="177382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9055" tIns="59055" rIns="59055" bIns="5905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100" kern="1200" dirty="0" smtClean="0">
              <a:solidFill>
                <a:srgbClr val="0070C0"/>
              </a:solidFill>
            </a:rPr>
            <a:t>Сверстники</a:t>
          </a:r>
          <a:endParaRPr lang="ru-RU" sz="3100" kern="1200" dirty="0">
            <a:solidFill>
              <a:srgbClr val="0070C0"/>
            </a:solidFill>
          </a:endParaRPr>
        </a:p>
      </dsp:txBody>
      <dsp:txXfrm>
        <a:off x="3115074" y="2634"/>
        <a:ext cx="2217284" cy="1773827"/>
      </dsp:txXfrm>
    </dsp:sp>
    <dsp:sp modelId="{E16B927A-D04C-4A1C-9074-AB59BDBEE8E1}">
      <dsp:nvSpPr>
        <dsp:cNvPr id="0" name=""/>
        <dsp:cNvSpPr/>
      </dsp:nvSpPr>
      <dsp:spPr>
        <a:xfrm rot="19540317">
          <a:off x="5611963" y="2897691"/>
          <a:ext cx="768486" cy="665185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1B18254-FF3A-407D-A1F6-9C2CE80800EC}">
      <dsp:nvSpPr>
        <dsp:cNvPr id="0" name=""/>
        <dsp:cNvSpPr/>
      </dsp:nvSpPr>
      <dsp:spPr>
        <a:xfrm>
          <a:off x="6427427" y="2666938"/>
          <a:ext cx="2217284" cy="177382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9055" tIns="59055" rIns="59055" bIns="5905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100" kern="1200" dirty="0" smtClean="0">
              <a:solidFill>
                <a:srgbClr val="0070C0"/>
              </a:solidFill>
            </a:rPr>
            <a:t>Родители</a:t>
          </a:r>
          <a:endParaRPr lang="ru-RU" sz="3100" kern="1200" dirty="0">
            <a:solidFill>
              <a:srgbClr val="0070C0"/>
            </a:solidFill>
          </a:endParaRPr>
        </a:p>
      </dsp:txBody>
      <dsp:txXfrm>
        <a:off x="6427427" y="2666938"/>
        <a:ext cx="2217284" cy="177382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1040D-3B6A-43E1-B61E-F853426B4F55}" type="datetimeFigureOut">
              <a:rPr lang="ru-RU" smtClean="0"/>
              <a:t>06.06.2014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4DD2ADE8-53A9-431B-8025-71FE1AD469C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1040D-3B6A-43E1-B61E-F853426B4F55}" type="datetimeFigureOut">
              <a:rPr lang="ru-RU" smtClean="0"/>
              <a:t>06.06.2014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2ADE8-53A9-431B-8025-71FE1AD469C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1040D-3B6A-43E1-B61E-F853426B4F55}" type="datetimeFigureOut">
              <a:rPr lang="ru-RU" smtClean="0"/>
              <a:t>06.06.2014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2ADE8-53A9-431B-8025-71FE1AD469C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1040D-3B6A-43E1-B61E-F853426B4F55}" type="datetimeFigureOut">
              <a:rPr lang="ru-RU" smtClean="0"/>
              <a:t>06.06.2014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4DD2ADE8-53A9-431B-8025-71FE1AD469C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1040D-3B6A-43E1-B61E-F853426B4F55}" type="datetimeFigureOut">
              <a:rPr lang="ru-RU" smtClean="0"/>
              <a:t>06.06.2014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2ADE8-53A9-431B-8025-71FE1AD469C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1040D-3B6A-43E1-B61E-F853426B4F55}" type="datetimeFigureOut">
              <a:rPr lang="ru-RU" smtClean="0"/>
              <a:t>06.06.2014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2ADE8-53A9-431B-8025-71FE1AD469C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1040D-3B6A-43E1-B61E-F853426B4F55}" type="datetimeFigureOut">
              <a:rPr lang="ru-RU" smtClean="0"/>
              <a:t>06.06.2014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4DD2ADE8-53A9-431B-8025-71FE1AD469C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1040D-3B6A-43E1-B61E-F853426B4F55}" type="datetimeFigureOut">
              <a:rPr lang="ru-RU" smtClean="0"/>
              <a:t>06.06.2014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2ADE8-53A9-431B-8025-71FE1AD469C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1040D-3B6A-43E1-B61E-F853426B4F55}" type="datetimeFigureOut">
              <a:rPr lang="ru-RU" smtClean="0"/>
              <a:t>06.06.2014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2ADE8-53A9-431B-8025-71FE1AD469C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1040D-3B6A-43E1-B61E-F853426B4F55}" type="datetimeFigureOut">
              <a:rPr lang="ru-RU" smtClean="0"/>
              <a:t>06.06.2014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2ADE8-53A9-431B-8025-71FE1AD469C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1040D-3B6A-43E1-B61E-F853426B4F55}" type="datetimeFigureOut">
              <a:rPr lang="ru-RU" smtClean="0"/>
              <a:t>06.06.2014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2ADE8-53A9-431B-8025-71FE1AD469C0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0C1040D-3B6A-43E1-B61E-F853426B4F55}" type="datetimeFigureOut">
              <a:rPr lang="ru-RU" smtClean="0"/>
              <a:t>06.06.2014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4DD2ADE8-53A9-431B-8025-71FE1AD469C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diagramLayout" Target="../diagrams/layout1.xml"/><Relationship Id="rId7" Type="http://schemas.openxmlformats.org/officeDocument/2006/relationships/image" Target="../media/image3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Модель взаимодействия </a:t>
            </a:r>
            <a:br>
              <a:rPr lang="ru-RU" dirty="0" smtClean="0"/>
            </a:br>
            <a:r>
              <a:rPr lang="ru-RU" dirty="0" smtClean="0"/>
              <a:t>участников проекта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04800" y="1554162"/>
          <a:ext cx="8686800" cy="51151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8" name="Рисунок 7" descr="DSC_0625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 rot="686557">
            <a:off x="6376936" y="1759622"/>
            <a:ext cx="2217302" cy="1721767"/>
          </a:xfrm>
          <a:prstGeom prst="rect">
            <a:avLst/>
          </a:prstGeom>
        </p:spPr>
      </p:pic>
      <p:pic>
        <p:nvPicPr>
          <p:cNvPr id="10" name="Picture 2" descr="C:\Documents and Settings\Sveta\Рабочий стол\Мама\фото сад\x_73ee61d0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 rot="20509175">
            <a:off x="527951" y="1945335"/>
            <a:ext cx="2297477" cy="16779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0</TotalTime>
  <Words>6</Words>
  <Application>Microsoft Office PowerPoint</Application>
  <PresentationFormat>Экран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Трек</vt:lpstr>
      <vt:lpstr>Модель взаимодействия  участников проекта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Модель взаимодействия  участников проекта</dc:title>
  <dc:creator>Sveta</dc:creator>
  <cp:lastModifiedBy>Sveta</cp:lastModifiedBy>
  <cp:revision>1</cp:revision>
  <dcterms:created xsi:type="dcterms:W3CDTF">2014-06-06T09:48:21Z</dcterms:created>
  <dcterms:modified xsi:type="dcterms:W3CDTF">2014-06-06T09:48:48Z</dcterms:modified>
</cp:coreProperties>
</file>