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EDB7F-B768-4FCB-A8CA-709B38B25B9C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77170E8-9932-4FE2-93FE-3ECABD9678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EDB7F-B768-4FCB-A8CA-709B38B25B9C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170E8-9932-4FE2-93FE-3ECABD9678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EDB7F-B768-4FCB-A8CA-709B38B25B9C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170E8-9932-4FE2-93FE-3ECABD9678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EDB7F-B768-4FCB-A8CA-709B38B25B9C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77170E8-9932-4FE2-93FE-3ECABD9678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EDB7F-B768-4FCB-A8CA-709B38B25B9C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170E8-9932-4FE2-93FE-3ECABD96787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EDB7F-B768-4FCB-A8CA-709B38B25B9C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170E8-9932-4FE2-93FE-3ECABD9678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EDB7F-B768-4FCB-A8CA-709B38B25B9C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77170E8-9932-4FE2-93FE-3ECABD96787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EDB7F-B768-4FCB-A8CA-709B38B25B9C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170E8-9932-4FE2-93FE-3ECABD9678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EDB7F-B768-4FCB-A8CA-709B38B25B9C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170E8-9932-4FE2-93FE-3ECABD9678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EDB7F-B768-4FCB-A8CA-709B38B25B9C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170E8-9932-4FE2-93FE-3ECABD9678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EDB7F-B768-4FCB-A8CA-709B38B25B9C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170E8-9932-4FE2-93FE-3ECABD96787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60EDB7F-B768-4FCB-A8CA-709B38B25B9C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77170E8-9932-4FE2-93FE-3ECABD96787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Этапы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25658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9600" b="1" dirty="0" smtClean="0"/>
              <a:t>I</a:t>
            </a:r>
            <a:r>
              <a:rPr lang="ru-RU" sz="9600" b="1" dirty="0" smtClean="0"/>
              <a:t> этап</a:t>
            </a:r>
            <a:r>
              <a:rPr lang="ru-RU" sz="9600" dirty="0" smtClean="0"/>
              <a:t> – организационный (август-сентябрь).</a:t>
            </a:r>
          </a:p>
          <a:p>
            <a:pPr lvl="0"/>
            <a:r>
              <a:rPr lang="ru-RU" sz="9600" dirty="0" smtClean="0"/>
              <a:t>Изучение научно-методической литературы по теме проекта.</a:t>
            </a:r>
          </a:p>
          <a:p>
            <a:pPr lvl="0"/>
            <a:r>
              <a:rPr lang="ru-RU" sz="9600" dirty="0" smtClean="0"/>
              <a:t>Разработать технологию по взаимодействию взрослого с детьми в процессе формирования экологических представлений.</a:t>
            </a:r>
          </a:p>
          <a:p>
            <a:pPr lvl="0"/>
            <a:r>
              <a:rPr lang="ru-RU" sz="9600" dirty="0" smtClean="0"/>
              <a:t>Подобрать эффективные формы взаимодействия с родителями.</a:t>
            </a:r>
          </a:p>
          <a:p>
            <a:pPr>
              <a:buNone/>
            </a:pPr>
            <a:r>
              <a:rPr lang="en-US" sz="9600" b="1" dirty="0" smtClean="0"/>
              <a:t>II</a:t>
            </a:r>
            <a:r>
              <a:rPr lang="ru-RU" sz="9600" b="1" dirty="0" smtClean="0"/>
              <a:t> этап</a:t>
            </a:r>
            <a:r>
              <a:rPr lang="ru-RU" sz="9600" dirty="0" smtClean="0"/>
              <a:t> – содержательный (октябрь - апрель).</a:t>
            </a:r>
          </a:p>
          <a:p>
            <a:pPr lvl="0"/>
            <a:r>
              <a:rPr lang="ru-RU" sz="9600" dirty="0" smtClean="0"/>
              <a:t>Работа с детьми (беседы, чтение художественной литературы, наблюдения, поисково-экспериментальная деятельность).</a:t>
            </a:r>
          </a:p>
          <a:p>
            <a:pPr lvl="0"/>
            <a:r>
              <a:rPr lang="ru-RU" sz="9600" dirty="0" smtClean="0"/>
              <a:t>Взаимодействие с родителями по теме проекта. </a:t>
            </a:r>
          </a:p>
          <a:p>
            <a:pPr>
              <a:buNone/>
            </a:pPr>
            <a:r>
              <a:rPr lang="en-US" sz="9600" b="1" dirty="0" smtClean="0"/>
              <a:t>III</a:t>
            </a:r>
            <a:r>
              <a:rPr lang="ru-RU" sz="9600" b="1" dirty="0" smtClean="0"/>
              <a:t> этап</a:t>
            </a:r>
            <a:r>
              <a:rPr lang="ru-RU" sz="9600" dirty="0" smtClean="0"/>
              <a:t> – итоговый (май).</a:t>
            </a:r>
          </a:p>
          <a:p>
            <a:pPr lvl="0"/>
            <a:r>
              <a:rPr lang="ru-RU" sz="9600" dirty="0" smtClean="0"/>
              <a:t>Анализ и результативность проведенной работы.</a:t>
            </a:r>
          </a:p>
          <a:p>
            <a:pPr algn="r">
              <a:buNone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80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Трек</vt:lpstr>
      <vt:lpstr>Этапы проекта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Этапы проекта</dc:title>
  <dc:creator>Sveta</dc:creator>
  <cp:lastModifiedBy>Sveta</cp:lastModifiedBy>
  <cp:revision>1</cp:revision>
  <dcterms:created xsi:type="dcterms:W3CDTF">2014-06-06T09:47:40Z</dcterms:created>
  <dcterms:modified xsi:type="dcterms:W3CDTF">2014-06-06T09:48:06Z</dcterms:modified>
</cp:coreProperties>
</file>