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63CC8-B250-4E06-864E-130A74A213E3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F4B11C-42FA-4F47-BA94-CBE4F562BF6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91383-9F88-4382-9D71-A0094F7473DA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B4C0-6FAB-4955-A468-DAE1D18B4EE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0D9F1CB-D3BA-4D17-929C-803CE3D5F8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B4C0-6FAB-4955-A468-DAE1D18B4EE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F1CB-D3BA-4D17-929C-803CE3D5F8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B4C0-6FAB-4955-A468-DAE1D18B4EE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F1CB-D3BA-4D17-929C-803CE3D5F8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B4C0-6FAB-4955-A468-DAE1D18B4EE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0D9F1CB-D3BA-4D17-929C-803CE3D5F8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B4C0-6FAB-4955-A468-DAE1D18B4EE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F1CB-D3BA-4D17-929C-803CE3D5F87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B4C0-6FAB-4955-A468-DAE1D18B4EE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F1CB-D3BA-4D17-929C-803CE3D5F8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B4C0-6FAB-4955-A468-DAE1D18B4EE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0D9F1CB-D3BA-4D17-929C-803CE3D5F87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B4C0-6FAB-4955-A468-DAE1D18B4EE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F1CB-D3BA-4D17-929C-803CE3D5F8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B4C0-6FAB-4955-A468-DAE1D18B4EE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F1CB-D3BA-4D17-929C-803CE3D5F8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B4C0-6FAB-4955-A468-DAE1D18B4EE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F1CB-D3BA-4D17-929C-803CE3D5F8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B4C0-6FAB-4955-A468-DAE1D18B4EE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F1CB-D3BA-4D17-929C-803CE3D5F87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737B4C0-6FAB-4955-A468-DAE1D18B4EEC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0D9F1CB-D3BA-4D17-929C-803CE3D5F87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Цель: взаимодействие взрослого с детьми в процессе формирования экологических представлений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6792"/>
            <a:ext cx="8686800" cy="44644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dirty="0" smtClean="0"/>
              <a:t>Задачи</a:t>
            </a:r>
          </a:p>
          <a:p>
            <a:pPr algn="just">
              <a:buNone/>
            </a:pPr>
            <a:r>
              <a:rPr lang="en-US" sz="2000" b="1" dirty="0" smtClean="0"/>
              <a:t>1.</a:t>
            </a:r>
            <a:r>
              <a:rPr lang="ru-RU" sz="2400" b="1" dirty="0" smtClean="0"/>
              <a:t>Изучение научно-педагогической литературы по теме проекта.</a:t>
            </a:r>
          </a:p>
          <a:p>
            <a:pPr lvl="0" algn="just">
              <a:buNone/>
            </a:pPr>
            <a:r>
              <a:rPr lang="en-US" sz="2400" b="1" dirty="0" smtClean="0"/>
              <a:t>2.</a:t>
            </a:r>
            <a:r>
              <a:rPr lang="ru-RU" sz="2400" b="1" dirty="0" smtClean="0"/>
              <a:t>Создание условий для познавательного развития дошкольников посредством экологических представлений.</a:t>
            </a:r>
          </a:p>
          <a:p>
            <a:pPr lvl="0" algn="just">
              <a:buNone/>
            </a:pPr>
            <a:r>
              <a:rPr lang="en-US" sz="2400" b="1" dirty="0" smtClean="0"/>
              <a:t>3.</a:t>
            </a:r>
            <a:r>
              <a:rPr lang="ru-RU" sz="2400" b="1" dirty="0" smtClean="0"/>
              <a:t>Разработать технологию по взаимодействию взрослого с детьми в условиях ДОУ.</a:t>
            </a:r>
          </a:p>
          <a:p>
            <a:pPr lvl="0" algn="just">
              <a:buNone/>
            </a:pPr>
            <a:r>
              <a:rPr lang="ru-RU" sz="2400" b="1" dirty="0" smtClean="0"/>
              <a:t>4.Найти эффективные формы для взаимодействия с родителями.</a:t>
            </a:r>
          </a:p>
          <a:p>
            <a:pPr lvl="0" algn="just">
              <a:buNone/>
            </a:pPr>
            <a:r>
              <a:rPr lang="ru-RU" sz="2400" b="1" dirty="0" smtClean="0"/>
              <a:t>5.Проанализировать результат и перспективность формирования экологических представлений у детей дошкольного возраста .                                                               </a:t>
            </a:r>
            <a:endParaRPr lang="ru-RU" sz="2400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64</Words>
  <Application>Microsoft Office PowerPoint</Application>
  <PresentationFormat>Экран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Цель: взаимодействие взрослого с детьми в процессе формирования экологических представлений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Цель: взаимодействие взрослого с детьми в процессе формирования экологических представлений</dc:title>
  <dc:creator>Sveta</dc:creator>
  <cp:lastModifiedBy>Sveta</cp:lastModifiedBy>
  <cp:revision>1</cp:revision>
  <dcterms:created xsi:type="dcterms:W3CDTF">2014-06-06T09:47:03Z</dcterms:created>
  <dcterms:modified xsi:type="dcterms:W3CDTF">2014-06-06T09:47:30Z</dcterms:modified>
</cp:coreProperties>
</file>