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4D19-385B-4048-A40D-B20097C8B4A1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EDA0292-8BAF-4210-84EC-708D6CF91D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4D19-385B-4048-A40D-B20097C8B4A1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0292-8BAF-4210-84EC-708D6CF91D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4D19-385B-4048-A40D-B20097C8B4A1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0292-8BAF-4210-84EC-708D6CF91D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4D19-385B-4048-A40D-B20097C8B4A1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EDA0292-8BAF-4210-84EC-708D6CF91D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4D19-385B-4048-A40D-B20097C8B4A1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0292-8BAF-4210-84EC-708D6CF91D1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4D19-385B-4048-A40D-B20097C8B4A1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0292-8BAF-4210-84EC-708D6CF91D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4D19-385B-4048-A40D-B20097C8B4A1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EDA0292-8BAF-4210-84EC-708D6CF91D1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4D19-385B-4048-A40D-B20097C8B4A1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0292-8BAF-4210-84EC-708D6CF91D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4D19-385B-4048-A40D-B20097C8B4A1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0292-8BAF-4210-84EC-708D6CF91D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4D19-385B-4048-A40D-B20097C8B4A1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0292-8BAF-4210-84EC-708D6CF91D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4D19-385B-4048-A40D-B20097C8B4A1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0292-8BAF-4210-84EC-708D6CF91D1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444D19-385B-4048-A40D-B20097C8B4A1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EDA0292-8BAF-4210-84EC-708D6CF91D1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sz="3500" b="1" dirty="0" smtClean="0"/>
              <a:t>         </a:t>
            </a:r>
            <a:r>
              <a:rPr lang="ru-RU" sz="3500" b="1" dirty="0" smtClean="0"/>
              <a:t>Взаимодействие взрослого с детьми в процессе ф</a:t>
            </a:r>
            <a:r>
              <a:rPr lang="ru-RU" sz="3600" b="1" dirty="0" smtClean="0"/>
              <a:t>ормирования </a:t>
            </a:r>
            <a:r>
              <a:rPr lang="ru-RU" sz="3600" b="1" dirty="0"/>
              <a:t>экологических представлений имеет большое значение в познавательном развитии дошкольника. </a:t>
            </a:r>
            <a:r>
              <a:rPr lang="ru-RU" sz="3600" b="1" dirty="0" smtClean="0"/>
              <a:t>     В процессе педагогического взаимодействия решаются задачи </a:t>
            </a:r>
            <a:r>
              <a:rPr lang="ru-RU" sz="3600" b="1" dirty="0"/>
              <a:t>познавательной мотивации, становления личности, представления о </a:t>
            </a:r>
            <a:r>
              <a:rPr lang="ru-RU" sz="3600" b="1" dirty="0" err="1"/>
              <a:t>социокультурных</a:t>
            </a:r>
            <a:r>
              <a:rPr lang="ru-RU" sz="3600" b="1" dirty="0"/>
              <a:t> ценностях нашего народа, о планете Земля как общем доме </a:t>
            </a:r>
            <a:r>
              <a:rPr lang="ru-RU" sz="3600" b="1" dirty="0" smtClean="0"/>
              <a:t>людей.</a:t>
            </a:r>
          </a:p>
          <a:p>
            <a:pPr algn="r">
              <a:buNone/>
            </a:pPr>
            <a:endParaRPr lang="ru-RU" dirty="0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46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Актуальность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Актуальность</dc:title>
  <dc:creator>Sveta</dc:creator>
  <cp:lastModifiedBy>Sveta</cp:lastModifiedBy>
  <cp:revision>1</cp:revision>
  <dcterms:created xsi:type="dcterms:W3CDTF">2014-06-06T09:45:58Z</dcterms:created>
  <dcterms:modified xsi:type="dcterms:W3CDTF">2014-06-06T09:46:41Z</dcterms:modified>
</cp:coreProperties>
</file>