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5.xml" ContentType="application/vnd.ms-office.activeX+xml"/>
  <Default Extension="bin" ContentType="application/vnd.ms-office.activeX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vbaProject.bin" ContentType="application/vnd.ms-office.vbaPro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activeX/activeX10.xml" ContentType="application/vnd.ms-office.activeX+xml"/>
  <Override PartName="/ppt/activeX/activeX20.xml" ContentType="application/vnd.ms-office.activeX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8"/>
  <ax:ocxPr ax:name="Caption" ax:value="Задание"/>
  <ax:ocxPr ax:name="Size" ax:value="6059;1588"/>
  <ax:ocxPr ax:name="FontName" ax:value="Arial"/>
  <ax:ocxPr ax:name="FontEffects" ax:value="1073741825"/>
  <ax:ocxPr ax:name="FontHeight" ax:value="435"/>
  <ax:ocxPr ax:name="FontCharSet" ax:value="204"/>
  <ax:ocxPr ax:name="FontPitchAndFamily" ax:value="2"/>
  <ax:ocxPr ax:name="ParagraphAlign" ax:value="3"/>
  <ax:ocxPr ax:name="FontWeight" ax:value="700"/>
</ax:ocx>
</file>

<file path=ppt/activeX/activeX10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577;5186"/>
  <ax:ocxPr ax:name="Picture">
    <ax:picture r:id="rId1"/>
  </ax:ocxPr>
  <ax:ocxPr ax:name="PictureAlignment" ax:value="0"/>
</ax:ocx>
</file>

<file path=ppt/activeX/activeX11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577;5186"/>
  <ax:ocxPr ax:name="Picture">
    <ax:picture r:id="rId1"/>
  </ax:ocxPr>
  <ax:ocxPr ax:name="PictureAlignment" ax:value="0"/>
</ax:ocx>
</file>

<file path=ppt/activeX/activeX12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577;5186"/>
  <ax:ocxPr ax:name="Picture">
    <ax:picture r:id="rId1"/>
  </ax:ocxPr>
  <ax:ocxPr ax:name="PictureAlignment" ax:value="0"/>
</ax:ocx>
</file>

<file path=ppt/activeX/activeX13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BorderColor" ax:value="2147483655"/>
  <ax:ocxPr ax:name="BackColor" ax:value="2147483659"/>
  <ax:ocxPr ax:name="Size" ax:value="4577;5186"/>
  <ax:ocxPr ax:name="Picture">
    <ax:picture r:id="rId1"/>
  </ax:ocxPr>
  <ax:ocxPr ax:name="PictureAlignment" ax:value="0"/>
</ax:ocx>
</file>

<file path=ppt/activeX/activeX14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8"/>
  <ax:ocxPr ax:name="VariousPropertyBits" ax:value="25"/>
  <ax:ocxPr ax:name="Caption" ax:value="Повторить"/>
  <ax:ocxPr ax:name="Size" ax:value="6059;1588"/>
  <ax:ocxPr ax:name="FontName" ax:value="Arial"/>
  <ax:ocxPr ax:name="FontEffects" ax:value="1073750017"/>
  <ax:ocxPr ax:name="FontHeight" ax:value="435"/>
  <ax:ocxPr ax:name="FontCharSet" ax:value="204"/>
  <ax:ocxPr ax:name="FontPitchAndFamily" ax:value="2"/>
  <ax:ocxPr ax:name="ParagraphAlign" ax:value="3"/>
  <ax:ocxPr ax:name="FontWeight" ax:value="700"/>
</ax:ocx>
</file>

<file path=ppt/activeX/activeX15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604;5186"/>
</ax:ocx>
</file>

<file path=ppt/activeX/activeX16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392;5345"/>
</ax:ocx>
</file>

<file path=ppt/activeX/activeX17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392;5186"/>
</ax:ocx>
</file>

<file path=ppt/activeX/activeX18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604;5345"/>
</ax:ocx>
</file>

<file path=ppt/activeX/activeX19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604;5133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PropertyBag">
  <ax:ocxPr ax:name="BackColor" ax:value="2147483658"/>
  <ax:ocxPr ax:name="Caption" ax:value="Проверить"/>
  <ax:ocxPr ax:name="Size" ax:value="6059;1588"/>
  <ax:ocxPr ax:name="FontName" ax:value="Arial"/>
  <ax:ocxPr ax:name="FontEffects" ax:value="1073741825"/>
  <ax:ocxPr ax:name="FontHeight" ax:value="435"/>
  <ax:ocxPr ax:name="FontCharSet" ax:value="204"/>
  <ax:ocxPr ax:name="FontPitchAndFamily" ax:value="2"/>
  <ax:ocxPr ax:name="ParagraphAlign" ax:value="3"/>
  <ax:ocxPr ax:name="FontWeight" ax:value="700"/>
</ax:ocx>
</file>

<file path=ppt/activeX/activeX20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604;5133"/>
</ax:ocx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Size" ax:value="1244;1244"/>
  <ax:ocxPr ax:name="FontName" ax:value="Arial"/>
  <ax:ocxPr ax:name="FontHeight" ax:value="285"/>
  <ax:ocxPr ax:name="FontCharSet" ax:value="204"/>
  <ax:ocxPr ax:name="FontPitchAndFamily" ax:value="2"/>
</ax:ocx>
</file>

<file path=ppt/activeX/activeX4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Size" ax:value="1244;1244"/>
  <ax:ocxPr ax:name="FontName" ax:value="Arial"/>
  <ax:ocxPr ax:name="FontHeight" ax:value="285"/>
  <ax:ocxPr ax:name="FontCharSet" ax:value="204"/>
  <ax:ocxPr ax:name="FontPitchAndFamily" ax:value="2"/>
</ax:ocx>
</file>

<file path=ppt/activeX/activeX5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Size" ax:value="2117;1244"/>
  <ax:ocxPr ax:name="FontName" ax:value="Arial"/>
  <ax:ocxPr ax:name="FontHeight" ax:value="285"/>
  <ax:ocxPr ax:name="FontCharSet" ax:value="204"/>
  <ax:ocxPr ax:name="FontPitchAndFamily" ax:value="2"/>
</ax:ocx>
</file>

<file path=ppt/activeX/activeX6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  *"/>
  <ax:ocxPr ax:name="Size" ax:value="1244;1244"/>
  <ax:ocxPr ax:name="FontName" ax:value="Arial Black"/>
  <ax:ocxPr ax:name="FontEffects" ax:value="1073741825"/>
  <ax:ocxPr ax:name="FontHeight" ax:value="555"/>
  <ax:ocxPr ax:name="FontCharSet" ax:value="204"/>
  <ax:ocxPr ax:name="FontPitchAndFamily" ax:value="2"/>
  <ax:ocxPr ax:name="FontWeight" ax:value="900"/>
</ax:ocx>
</file>

<file path=ppt/activeX/activeX7.xml><?xml version="1.0" encoding="utf-8"?>
<ax:ocx xmlns:ax="http://schemas.microsoft.com/office/2006/activeX" xmlns:r="http://schemas.openxmlformats.org/officeDocument/2006/relationships" ax:classid="{978C9E23-D4B0-11CE-BF2D-00AA003F40D0}" ax:persistence="persistPropertyBag">
  <ax:ocxPr ax:name="ForeColor" ax:value="0"/>
  <ax:ocxPr ax:name="BackColor" ax:value="16777215"/>
  <ax:ocxPr ax:name="Caption" ax:value="  ="/>
  <ax:ocxPr ax:name="Size" ax:value="1244;1244"/>
  <ax:ocxPr ax:name="FontName" ax:value="Arial Black"/>
  <ax:ocxPr ax:name="FontEffects" ax:value="1073741825"/>
  <ax:ocxPr ax:name="FontHeight" ax:value="435"/>
  <ax:ocxPr ax:name="FontCharSet" ax:value="204"/>
  <ax:ocxPr ax:name="FontPitchAndFamily" ax:value="2"/>
  <ax:ocxPr ax:name="FontWeight" ax:value="900"/>
</ax:ocx>
</file>

<file path=ppt/activeX/activeX8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604;5212"/>
  <ax:ocxPr ax:name="Picture">
    <ax:picture r:id="rId1"/>
  </ax:ocxPr>
  <ax:ocxPr ax:name="PictureAlignment" ax:value="0"/>
</ax:ocx>
</file>

<file path=ppt/activeX/activeX9.xml><?xml version="1.0" encoding="utf-8"?>
<ax:ocx xmlns:ax="http://schemas.microsoft.com/office/2006/activeX" xmlns:r="http://schemas.openxmlformats.org/officeDocument/2006/relationships" ax:classid="{4C599241-6926-101B-9992-00000B65C6F9}" ax:persistence="persistPropertyBag">
  <ax:ocxPr ax:name="Size" ax:value="4604;5186"/>
  <ax:ocxPr ax:name="Picture">
    <ax:picture r:id="rId1"/>
  </ax:ocxPr>
  <ax:ocxPr ax:name="PictureAlignment" ax:value="0"/>
</ax:ocx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DDCE2-DA8F-4658-BE5A-E0953CE3665B}" type="datetimeFigureOut">
              <a:rPr lang="ru-RU" smtClean="0"/>
              <a:pPr/>
              <a:t>05.08.2012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8276C-88F7-494B-9251-88424C96FCB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13" Type="http://schemas.openxmlformats.org/officeDocument/2006/relationships/control" Target="../activeX/activeX12.xml"/><Relationship Id="rId18" Type="http://schemas.openxmlformats.org/officeDocument/2006/relationships/control" Target="../activeX/activeX17.xml"/><Relationship Id="rId3" Type="http://schemas.openxmlformats.org/officeDocument/2006/relationships/control" Target="../activeX/activeX2.xml"/><Relationship Id="rId21" Type="http://schemas.openxmlformats.org/officeDocument/2006/relationships/control" Target="../activeX/activeX20.xml"/><Relationship Id="rId7" Type="http://schemas.openxmlformats.org/officeDocument/2006/relationships/control" Target="../activeX/activeX6.xml"/><Relationship Id="rId12" Type="http://schemas.openxmlformats.org/officeDocument/2006/relationships/control" Target="../activeX/activeX11.xml"/><Relationship Id="rId17" Type="http://schemas.openxmlformats.org/officeDocument/2006/relationships/control" Target="../activeX/activeX16.xml"/><Relationship Id="rId2" Type="http://schemas.openxmlformats.org/officeDocument/2006/relationships/control" Target="../activeX/activeX1.xml"/><Relationship Id="rId16" Type="http://schemas.openxmlformats.org/officeDocument/2006/relationships/control" Target="../activeX/activeX15.xml"/><Relationship Id="rId20" Type="http://schemas.openxmlformats.org/officeDocument/2006/relationships/control" Target="../activeX/activeX19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11" Type="http://schemas.openxmlformats.org/officeDocument/2006/relationships/control" Target="../activeX/activeX10.xml"/><Relationship Id="rId5" Type="http://schemas.openxmlformats.org/officeDocument/2006/relationships/control" Target="../activeX/activeX4.xml"/><Relationship Id="rId15" Type="http://schemas.openxmlformats.org/officeDocument/2006/relationships/control" Target="../activeX/activeX14.xml"/><Relationship Id="rId23" Type="http://schemas.openxmlformats.org/officeDocument/2006/relationships/image" Target="../media/image19.png"/><Relationship Id="rId10" Type="http://schemas.openxmlformats.org/officeDocument/2006/relationships/control" Target="../activeX/activeX9.xml"/><Relationship Id="rId19" Type="http://schemas.openxmlformats.org/officeDocument/2006/relationships/control" Target="../activeX/activeX18.xml"/><Relationship Id="rId4" Type="http://schemas.openxmlformats.org/officeDocument/2006/relationships/control" Target="../activeX/activeX3.xml"/><Relationship Id="rId9" Type="http://schemas.openxmlformats.org/officeDocument/2006/relationships/control" Target="../activeX/activeX8.xml"/><Relationship Id="rId14" Type="http://schemas.openxmlformats.org/officeDocument/2006/relationships/control" Target="../activeX/activeX13.xml"/><Relationship Id="rId2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0" y="-2160"/>
            <a:ext cx="9144000" cy="686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ontrols>
      <p:control spid="1028" name="CommandButton1" r:id="rId2" imgW="2181240" imgH="571680"/>
      <p:control spid="1030" name="CommandButton2" r:id="rId3" imgW="2181240" imgH="571680"/>
      <p:control spid="1031" name="TextBox1" r:id="rId4" imgW="447840" imgH="447840"/>
      <p:control spid="1032" name="TextBox2" r:id="rId5" imgW="447840" imgH="447840"/>
      <p:control spid="1033" name="TextBox3" r:id="rId6" imgW="762120" imgH="447840"/>
      <p:control spid="1034" name="Label1" r:id="rId7" imgW="447840" imgH="447840"/>
      <p:control spid="1035" name="Label2" r:id="rId8" imgW="447840" imgH="447840"/>
      <p:control spid="1036" name="Image1" r:id="rId9" imgW="1657440" imgH="1876320"/>
      <p:control spid="1038" name="Image2" r:id="rId10" imgW="1657440" imgH="1866960"/>
      <p:control spid="1043" name="Image3" r:id="rId11" imgW="1647720" imgH="1866960"/>
      <p:control spid="1045" name="Image4" r:id="rId12" imgW="1647720" imgH="1866960"/>
      <p:control spid="1046" name="Image5" r:id="rId13" imgW="1647720" imgH="1866960"/>
      <p:control spid="1047" name="Image6" r:id="rId14" imgW="1647720" imgH="1866960"/>
      <p:control spid="1048" name="CommandButton3" r:id="rId15" imgW="2181240" imgH="571680"/>
      <p:control spid="1049" name="Image7" r:id="rId16" imgW="1657440" imgH="1866960"/>
      <p:control spid="1050" name="Image8" r:id="rId17" imgW="1581120" imgH="1924200"/>
      <p:control spid="1051" name="Image9" r:id="rId18" imgW="1581120" imgH="1866960"/>
      <p:control spid="1052" name="Image10" r:id="rId19" imgW="1657440" imgH="1924200"/>
      <p:control spid="1053" name="Image11" r:id="rId20" imgW="1657440" imgH="1847880"/>
      <p:control spid="1054" name="Image12" r:id="rId21" imgW="1657440" imgH="1847880"/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1</cp:lastModifiedBy>
  <cp:revision>26</cp:revision>
  <dcterms:created xsi:type="dcterms:W3CDTF">2012-08-05T01:17:48Z</dcterms:created>
  <dcterms:modified xsi:type="dcterms:W3CDTF">2012-08-05T12:03:01Z</dcterms:modified>
</cp:coreProperties>
</file>