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1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Картинка 18 из 50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3280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275685">
            <a:off x="997949" y="1434764"/>
            <a:ext cx="3631171" cy="225968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Если ты подумаешь, сказочку придумаешь.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488571">
            <a:off x="5137766" y="1684194"/>
            <a:ext cx="289236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Лиса, мышонок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 и медведь.</a:t>
            </a:r>
          </a:p>
        </p:txBody>
      </p:sp>
      <p:sp>
        <p:nvSpPr>
          <p:cNvPr id="8" name="Прямоугольник 7"/>
          <p:cNvSpPr/>
          <p:nvPr/>
        </p:nvSpPr>
        <p:spPr>
          <a:xfrm rot="416368">
            <a:off x="5054298" y="3104408"/>
            <a:ext cx="303233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Цель презентации:</a:t>
            </a:r>
          </a:p>
          <a:p>
            <a:pPr algn="ctr"/>
            <a:r>
              <a:rPr lang="ru-RU" sz="2000" dirty="0" smtClean="0"/>
              <a:t>сочинение  сказки </a:t>
            </a:r>
          </a:p>
          <a:p>
            <a:pPr algn="ctr"/>
            <a:r>
              <a:rPr lang="ru-RU" sz="2000" dirty="0" smtClean="0"/>
              <a:t>по картинкам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2" y="3857628"/>
            <a:ext cx="2416614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08" y="3714752"/>
            <a:ext cx="2180565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714752"/>
            <a:ext cx="213471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143768" y="3643314"/>
            <a:ext cx="2000232" cy="270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691680" y="3501008"/>
            <a:ext cx="5660510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ьная выноска 7"/>
          <p:cNvSpPr/>
          <p:nvPr/>
        </p:nvSpPr>
        <p:spPr>
          <a:xfrm>
            <a:off x="4572000" y="0"/>
            <a:ext cx="3888432" cy="1844824"/>
          </a:xfrm>
          <a:prstGeom prst="wedgeEllipse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220072" y="476672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 бы ты мог свою сказку рассказать друзьям, давай её еще раз вспомним.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332656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Но сначала надо расставить картинки из сказки </a:t>
            </a:r>
            <a:r>
              <a:rPr lang="ru-RU" dirty="0" smtClean="0"/>
              <a:t>по порядку.</a:t>
            </a:r>
          </a:p>
          <a:p>
            <a:r>
              <a:rPr lang="ru-RU" dirty="0" smtClean="0"/>
              <a:t> Какая </a:t>
            </a:r>
            <a:r>
              <a:rPr lang="ru-RU" dirty="0" smtClean="0"/>
              <a:t>первая</a:t>
            </a:r>
            <a:r>
              <a:rPr lang="ru-RU" dirty="0" smtClean="0"/>
              <a:t>? Нажми на </a:t>
            </a:r>
            <a:r>
              <a:rPr lang="ru-RU" dirty="0" smtClean="0"/>
              <a:t>картинки в нужном порядке.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071802" y="3000372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Чем закончилась сказка?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835696" y="648866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Теперь    расскажи сказку от начала до конца сам.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259E-6 L -0.50226 -0.5386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" y="-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022E-16 L 0.02829 -0.5335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0.50937 -0.517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" y="-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05 -0.00324 L -0.02274 -0.504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0" grpId="1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928662" y="2000240"/>
            <a:ext cx="73581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Презентацию подготовила:</a:t>
            </a:r>
            <a:br>
              <a:rPr lang="ru-RU" sz="28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8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Учитель-логопед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МДОУ ЦРР детского сада  № 8 «Светлячок»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Подольского района </a:t>
            </a:r>
            <a:r>
              <a:rPr lang="ru-RU" sz="2800" i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Мос</a:t>
            </a:r>
            <a:r>
              <a:rPr lang="ru-RU" sz="28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 обл. </a:t>
            </a:r>
            <a:br>
              <a:rPr lang="ru-RU" sz="28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8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Шумилова Татьяна Валерьевна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99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ьная выноска 7"/>
          <p:cNvSpPr/>
          <p:nvPr/>
        </p:nvSpPr>
        <p:spPr>
          <a:xfrm>
            <a:off x="4714876" y="357166"/>
            <a:ext cx="3357554" cy="1500198"/>
          </a:xfrm>
          <a:prstGeom prst="wedgeEllipse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562" name="Picture 10" descr="Картинка 14 из 66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11124" y="2420888"/>
            <a:ext cx="3357308" cy="27363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3564" name="Picture 12" descr="Картинка 16 из 364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2937" y="332656"/>
            <a:ext cx="2682879" cy="27363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3566" name="Picture 14" descr="Картинка 6 из 10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75648" y="3214686"/>
            <a:ext cx="3168352" cy="34455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4929190" y="714356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Знаешь ли ты сказки? Назови из какой сказки картинка.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785794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Чем похожи все эти сказки? Какая в них лиса?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857752" y="785794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Сегодня ты сам придумаешь сказку про лису.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Овальная выноска 3"/>
          <p:cNvSpPr/>
          <p:nvPr/>
        </p:nvSpPr>
        <p:spPr>
          <a:xfrm>
            <a:off x="4071934" y="714356"/>
            <a:ext cx="4714876" cy="1928826"/>
          </a:xfrm>
          <a:prstGeom prst="wedgeEllipse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57422" y="571480"/>
            <a:ext cx="4643470" cy="60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714876" y="1071546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Сейчас на экране  будут появляться картинки из сказки, а ты их внимательно рассматривай и рассказывай о событиях на них.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71736" y="571480"/>
            <a:ext cx="4205032" cy="5643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5984" y="571480"/>
            <a:ext cx="451488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8128" y="0"/>
            <a:ext cx="9182128" cy="6886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43174" y="571480"/>
            <a:ext cx="4373827" cy="564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14346" y="0"/>
            <a:ext cx="9358346" cy="701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1428736"/>
            <a:ext cx="7442660" cy="4144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82128" cy="6886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1214414" y="642918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Назови героев нашей сказки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5357826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названии какого  героя есть звук «С», ( «Ш»)</a:t>
            </a:r>
            <a:endParaRPr lang="ru-RU" sz="2800" dirty="0"/>
          </a:p>
        </p:txBody>
      </p:sp>
      <p:pic>
        <p:nvPicPr>
          <p:cNvPr id="12" name="Picture 2" descr="image05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143116"/>
            <a:ext cx="164307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2357430"/>
            <a:ext cx="185737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 descr="image064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928934"/>
            <a:ext cx="171451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1857356" y="2714620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FF00"/>
                </a:solidFill>
              </a:rPr>
              <a:t>?</a:t>
            </a:r>
            <a:endParaRPr lang="ru-RU" sz="6600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14810" y="2786058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FF00"/>
                </a:solidFill>
              </a:rPr>
              <a:t>?</a:t>
            </a:r>
            <a:endParaRPr lang="ru-RU" sz="6600" b="1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86578" y="2714620"/>
            <a:ext cx="4286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FF00"/>
                </a:solidFill>
              </a:rPr>
              <a:t>?</a:t>
            </a:r>
            <a:endParaRPr lang="ru-RU" sz="6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82128" cy="6886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 descr="http://festival.1september.ru/articles/505864/img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72264" y="3643314"/>
            <a:ext cx="1152128" cy="1080120"/>
          </a:xfrm>
          <a:prstGeom prst="rect">
            <a:avLst/>
          </a:prstGeom>
          <a:noFill/>
        </p:spPr>
      </p:pic>
      <p:pic>
        <p:nvPicPr>
          <p:cNvPr id="4" name="Picture 4" descr="http://festival.1september.ru/articles/505864/img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987418">
            <a:off x="4033756" y="2956892"/>
            <a:ext cx="1152128" cy="17716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4857760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Что ты видишь на картинках?  </a:t>
            </a:r>
          </a:p>
          <a:p>
            <a:pPr algn="ctr"/>
            <a:r>
              <a:rPr lang="ru-RU" sz="2400" dirty="0" smtClean="0"/>
              <a:t>Где хвосты героев нашей сказки как ты их узнал?</a:t>
            </a:r>
          </a:p>
          <a:p>
            <a:r>
              <a:rPr lang="ru-RU" sz="2400" dirty="0" smtClean="0"/>
              <a:t> Какой он лисий хвост?  А медвежий? А мышиный ?</a:t>
            </a:r>
            <a:endParaRPr lang="ru-RU" sz="2400" dirty="0"/>
          </a:p>
        </p:txBody>
      </p:sp>
      <p:pic>
        <p:nvPicPr>
          <p:cNvPr id="8" name="Picture 2" descr="http://festival.1september.ru/articles/505864/img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508362">
            <a:off x="1504852" y="1181994"/>
            <a:ext cx="1143008" cy="1285884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15074" y="1571612"/>
            <a:ext cx="1500198" cy="683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16771272">
            <a:off x="3973506" y="1261689"/>
            <a:ext cx="1352128" cy="79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flipV="1">
            <a:off x="1571604" y="3143248"/>
            <a:ext cx="1129026" cy="16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172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Если ты подумаешь, сказочку придумаешь.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28</cp:revision>
  <dcterms:modified xsi:type="dcterms:W3CDTF">2012-01-02T13:14:33Z</dcterms:modified>
</cp:coreProperties>
</file>