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2771775" y="-242888"/>
            <a:ext cx="4259263" cy="1162051"/>
          </a:xfrm>
        </p:spPr>
        <p:txBody>
          <a:bodyPr/>
          <a:lstStyle/>
          <a:p>
            <a:r>
              <a:rPr lang="ru-RU" altLang="ru-RU" sz="3200" b="0" smtClean="0">
                <a:effectLst/>
                <a:latin typeface="Impact" pitchFamily="34" charset="0"/>
              </a:rPr>
              <a:t>Юрьев-Польский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1052513"/>
            <a:ext cx="3008312" cy="4691062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effectLst/>
              </a:rPr>
              <a:t>В наши дня Юрьев-Польский - районный центр Владимирской области.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Он всего на пять лет моложе Москвы. Как сообщает летопись, князь Юрий Долгорукий в 1152 году «в </a:t>
            </a:r>
            <a:r>
              <a:rPr lang="ru-RU" sz="1600" dirty="0" err="1">
                <a:effectLst/>
              </a:rPr>
              <a:t>Суздальстей</a:t>
            </a:r>
            <a:r>
              <a:rPr lang="ru-RU" sz="1600" dirty="0">
                <a:effectLst/>
              </a:rPr>
              <a:t> земли </a:t>
            </a:r>
            <a:r>
              <a:rPr lang="ru-RU" sz="1600" dirty="0" err="1">
                <a:effectLst/>
              </a:rPr>
              <a:t>постави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мнози</a:t>
            </a:r>
            <a:r>
              <a:rPr lang="ru-RU" sz="1600" dirty="0">
                <a:effectLst/>
              </a:rPr>
              <a:t> церкви... и град Юрьев </a:t>
            </a:r>
            <a:r>
              <a:rPr lang="ru-RU" sz="1600" dirty="0" smtClean="0">
                <a:effectLst/>
              </a:rPr>
              <a:t>основа».</a:t>
            </a:r>
          </a:p>
          <a:p>
            <a:pPr>
              <a:defRPr/>
            </a:pPr>
            <a:r>
              <a:rPr lang="ru-RU" sz="1600" dirty="0">
                <a:effectLst/>
              </a:rPr>
              <a:t>Отсюда и название города: «Юрьев» - по имени князя Юрия Долгорукого, «Польский» (или Польской) - по широким полям и безлесью, окружавшим город.</a:t>
            </a:r>
            <a:endParaRPr lang="ru-RU" sz="1600" dirty="0"/>
          </a:p>
        </p:txBody>
      </p:sp>
      <p:pic>
        <p:nvPicPr>
          <p:cNvPr id="624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0"/>
            <a:ext cx="1870075" cy="219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497681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513" cy="1162050"/>
          </a:xfrm>
        </p:spPr>
        <p:txBody>
          <a:bodyPr/>
          <a:lstStyle/>
          <a:p>
            <a:r>
              <a:rPr lang="ru-RU" altLang="ru-RU" sz="3200" b="0" smtClean="0">
                <a:effectLst/>
              </a:rPr>
              <a:t>Достопримечательности</a:t>
            </a:r>
            <a:br>
              <a:rPr lang="ru-RU" altLang="ru-RU" sz="3200" b="0" smtClean="0">
                <a:effectLst/>
              </a:rPr>
            </a:br>
            <a:endParaRPr lang="ru-RU" altLang="ru-RU" sz="3200" b="0" smtClean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6013" y="1168400"/>
            <a:ext cx="3008312" cy="4691063"/>
          </a:xfrm>
        </p:spPr>
        <p:txBody>
          <a:bodyPr/>
          <a:lstStyle/>
          <a:p>
            <a:r>
              <a:rPr lang="ru-RU" altLang="ru-RU" sz="1600" smtClean="0">
                <a:effectLst/>
              </a:rPr>
              <a:t>Михайло-Архангельский собор (1729г.) с пятью главами.</a:t>
            </a:r>
          </a:p>
          <a:p>
            <a:endParaRPr lang="ru-RU" altLang="ru-RU" sz="1600" smtClean="0">
              <a:effectLst/>
            </a:endParaRPr>
          </a:p>
          <a:p>
            <a:r>
              <a:rPr lang="ru-RU" altLang="ru-RU" sz="1600" smtClean="0">
                <a:effectLst/>
              </a:rPr>
              <a:t>Георгиевский собор</a:t>
            </a:r>
          </a:p>
          <a:p>
            <a:endParaRPr lang="ru-RU" altLang="ru-RU" smtClean="0">
              <a:effectLst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29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08275"/>
            <a:ext cx="3744912" cy="344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0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5292725" y="0"/>
            <a:ext cx="3681413" cy="742950"/>
          </a:xfrm>
        </p:spPr>
        <p:txBody>
          <a:bodyPr/>
          <a:lstStyle/>
          <a:p>
            <a:r>
              <a:rPr lang="ru-RU" altLang="ru-RU" sz="3600" b="0" smtClean="0">
                <a:effectLst/>
                <a:latin typeface="Impact" pitchFamily="34" charset="0"/>
              </a:rPr>
              <a:t>Александров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750" y="476250"/>
            <a:ext cx="4319588" cy="5473700"/>
          </a:xfrm>
        </p:spPr>
        <p:txBody>
          <a:bodyPr/>
          <a:lstStyle/>
          <a:p>
            <a:pPr>
              <a:defRPr/>
            </a:pPr>
            <a:r>
              <a:rPr lang="ru-RU" dirty="0">
                <a:effectLst/>
              </a:rPr>
              <a:t>На полпути от Троице-Сергиевой Лавры к Переславлю-Залесскому издавна существовало поселение, называвшееся Великой, или Старой Слободой. В начале XVI века недалеко от Великой Слободы выросло большое село, названное Новой, или Александровской Слободой.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>
                <a:effectLst/>
              </a:rPr>
              <a:t>Здесь была открыта первая в стране провинциальная печатня</a:t>
            </a:r>
            <a:r>
              <a:rPr lang="ru-RU" dirty="0" smtClean="0">
                <a:effectLst/>
              </a:rPr>
              <a:t>.</a:t>
            </a:r>
          </a:p>
          <a:p>
            <a:pPr>
              <a:defRPr/>
            </a:pPr>
            <a:endParaRPr lang="ru-RU" dirty="0">
              <a:effectLst/>
            </a:endParaRPr>
          </a:p>
          <a:p>
            <a:pPr>
              <a:defRPr/>
            </a:pPr>
            <a:r>
              <a:rPr lang="ru-RU" dirty="0">
                <a:effectLst/>
              </a:rPr>
              <a:t>В Александровской Слободе была основана первая в России </a:t>
            </a:r>
            <a:r>
              <a:rPr lang="ru-RU" dirty="0" smtClean="0">
                <a:effectLst/>
              </a:rPr>
              <a:t>консерватория.</a:t>
            </a:r>
          </a:p>
          <a:p>
            <a:pPr>
              <a:defRPr/>
            </a:pPr>
            <a:endParaRPr lang="ru-RU" dirty="0" smtClean="0">
              <a:effectLst/>
            </a:endParaRPr>
          </a:p>
          <a:p>
            <a:pPr>
              <a:defRPr/>
            </a:pPr>
            <a:r>
              <a:rPr lang="ru-RU" dirty="0">
                <a:effectLst/>
              </a:rPr>
              <a:t>В 1778 году Александровская Слобода получила статус города. </a:t>
            </a:r>
            <a:endParaRPr lang="ru-RU" dirty="0" smtClean="0">
              <a:effectLst/>
            </a:endParaRPr>
          </a:p>
          <a:p>
            <a:pPr>
              <a:defRPr/>
            </a:pPr>
            <a:r>
              <a:rPr lang="ru-RU" dirty="0" smtClean="0">
                <a:effectLst/>
              </a:rPr>
              <a:t>Население </a:t>
            </a:r>
            <a:r>
              <a:rPr lang="ru-RU" dirty="0">
                <a:effectLst/>
              </a:rPr>
              <a:t>города занималось торговлей и различными ремеслами. Особая роль отводилась кузнечному промыслу, а также ткацкому производству.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effectLst/>
              </a:rPr>
              <a:t>Современный </a:t>
            </a:r>
            <a:r>
              <a:rPr lang="ru-RU" dirty="0">
                <a:effectLst/>
              </a:rPr>
              <a:t>Александров - город первого советского </a:t>
            </a:r>
            <a:r>
              <a:rPr lang="ru-RU" dirty="0" smtClean="0">
                <a:effectLst/>
              </a:rPr>
              <a:t>телевизора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 «</a:t>
            </a:r>
            <a:r>
              <a:rPr lang="ru-RU" dirty="0">
                <a:effectLst/>
              </a:rPr>
              <a:t>Рекорд</a:t>
            </a:r>
            <a:r>
              <a:rPr lang="ru-RU" dirty="0" smtClean="0">
                <a:effectLst/>
              </a:rPr>
              <a:t>».</a:t>
            </a:r>
            <a:endParaRPr lang="ru-RU" dirty="0"/>
          </a:p>
        </p:txBody>
      </p:sp>
      <p:pic>
        <p:nvPicPr>
          <p:cNvPr id="645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981075"/>
            <a:ext cx="3829050" cy="476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7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1835150" y="404813"/>
            <a:ext cx="5195888" cy="598487"/>
          </a:xfrm>
        </p:spPr>
        <p:txBody>
          <a:bodyPr/>
          <a:lstStyle/>
          <a:p>
            <a:r>
              <a:rPr lang="ru-RU" altLang="ru-RU" sz="2800" smtClean="0">
                <a:effectLst/>
              </a:rPr>
              <a:t>Достопримечательность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4438" y="1125538"/>
            <a:ext cx="4689475" cy="62547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effectLst/>
              </a:rPr>
              <a:t>Александровский кремль.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55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337300" cy="424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75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333375"/>
            <a:ext cx="7426325" cy="1162050"/>
          </a:xfrm>
        </p:spPr>
        <p:txBody>
          <a:bodyPr/>
          <a:lstStyle/>
          <a:p>
            <a:r>
              <a:rPr lang="ru-RU" altLang="ru-RU" sz="3200" b="0" smtClean="0">
                <a:effectLst/>
                <a:latin typeface="Impact" pitchFamily="34" charset="0"/>
              </a:rPr>
              <a:t>Кремлёвский ансамбль</a:t>
            </a:r>
            <a:br>
              <a:rPr lang="ru-RU" altLang="ru-RU" sz="3200" b="0" smtClean="0">
                <a:effectLst/>
                <a:latin typeface="Impact" pitchFamily="34" charset="0"/>
              </a:rPr>
            </a:br>
            <a:endParaRPr lang="ru-RU" altLang="ru-RU" sz="3200" b="0" smtClean="0">
              <a:effectLst/>
              <a:latin typeface="Impact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4538" y="3595688"/>
            <a:ext cx="3008312" cy="4691062"/>
          </a:xfrm>
        </p:spPr>
        <p:txBody>
          <a:bodyPr/>
          <a:lstStyle/>
          <a:p>
            <a:pPr>
              <a:defRPr/>
            </a:pPr>
            <a:r>
              <a:rPr lang="ru-RU" b="1" dirty="0">
                <a:effectLst/>
              </a:rPr>
              <a:t> </a:t>
            </a:r>
            <a:r>
              <a:rPr lang="ru-RU" b="1" dirty="0" err="1">
                <a:effectLst/>
              </a:rPr>
              <a:t>Распятская</a:t>
            </a:r>
            <a:r>
              <a:rPr lang="ru-RU" b="1" dirty="0">
                <a:effectLst/>
              </a:rPr>
              <a:t> церковь-колокольня </a:t>
            </a:r>
            <a:r>
              <a:rPr lang="en-US" b="1" dirty="0">
                <a:effectLst/>
              </a:rPr>
              <a:t>XVI</a:t>
            </a:r>
            <a:r>
              <a:rPr lang="ru-RU" b="1" dirty="0">
                <a:effectLst/>
              </a:rPr>
              <a:t>в</a:t>
            </a:r>
            <a:r>
              <a:rPr lang="ru-RU" b="1" dirty="0" smtClean="0">
                <a:effectLst/>
              </a:rPr>
              <a:t>.</a:t>
            </a:r>
          </a:p>
          <a:p>
            <a:pPr>
              <a:defRPr/>
            </a:pPr>
            <a:endParaRPr lang="ru-RU" b="1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Троицкий собор </a:t>
            </a:r>
            <a:endParaRPr lang="ru-RU" b="1" dirty="0" smtClean="0">
              <a:effectLst/>
            </a:endParaRPr>
          </a:p>
          <a:p>
            <a:pPr>
              <a:defRPr/>
            </a:pPr>
            <a:endParaRPr lang="ru-RU" b="1" dirty="0">
              <a:effectLst/>
            </a:endParaRPr>
          </a:p>
          <a:p>
            <a:pPr>
              <a:defRPr/>
            </a:pPr>
            <a:r>
              <a:rPr lang="ru-RU" b="1" dirty="0">
                <a:effectLst/>
              </a:rPr>
              <a:t>Успенская церковь 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1481138"/>
            <a:ext cx="26431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04950"/>
            <a:ext cx="2706687" cy="422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481138"/>
            <a:ext cx="2825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5307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Надеюсь, экскурсия вам понравилась.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691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105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Юрьев-Польский</vt:lpstr>
      <vt:lpstr>Достопримечательности </vt:lpstr>
      <vt:lpstr>Александров</vt:lpstr>
      <vt:lpstr>Достопримечательность</vt:lpstr>
      <vt:lpstr>Кремлёвский ансамбль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Юрьев-Польский</dc:title>
  <dc:creator>Kolya</dc:creator>
  <cp:lastModifiedBy>Kolya</cp:lastModifiedBy>
  <cp:revision>1</cp:revision>
  <dcterms:created xsi:type="dcterms:W3CDTF">2015-04-19T09:10:47Z</dcterms:created>
  <dcterms:modified xsi:type="dcterms:W3CDTF">2015-04-19T09:13:58Z</dcterms:modified>
</cp:coreProperties>
</file>