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70DB-7DEE-4EF3-8921-53F1C784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016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642F-1228-4A00-9773-E991D2AE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484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F6AB-8841-4627-8ABE-4ADC4EEEA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917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563938" y="188913"/>
            <a:ext cx="17049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Суздаль</a:t>
            </a:r>
          </a:p>
        </p:txBody>
      </p:sp>
      <p:sp>
        <p:nvSpPr>
          <p:cNvPr id="59403" name="Text Box 11"/>
          <p:cNvSpPr txBox="1"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    </a:t>
            </a:r>
            <a:r>
              <a:rPr lang="ru-RU" sz="2000" dirty="0" smtClean="0">
                <a:solidFill>
                  <a:schemeClr val="tx2"/>
                </a:solidFill>
              </a:rPr>
              <a:t>Суздаль</a:t>
            </a:r>
            <a:r>
              <a:rPr lang="ru-RU" sz="2000" dirty="0" smtClean="0"/>
              <a:t> - это жемчужина «Золотого кольца России».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Город уникален своим ландшафтом, планировкой, старинной застройкой, а также практически полностью сохранившимся архитектурным ансамблем церквей, колоколен и монастырей.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Они представляют особую ценность и интерес для гостей города. </a:t>
            </a:r>
          </a:p>
        </p:txBody>
      </p:sp>
      <p:pic>
        <p:nvPicPr>
          <p:cNvPr id="1126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557338"/>
            <a:ext cx="33242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9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884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WordArt 11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42957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Суздальский Крем</a:t>
            </a: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ль</a:t>
            </a:r>
          </a:p>
        </p:txBody>
      </p:sp>
    </p:spTree>
    <p:extLst>
      <p:ext uri="{BB962C8B-B14F-4D97-AF65-F5344CB8AC3E}">
        <p14:creationId xmlns:p14="http://schemas.microsoft.com/office/powerpoint/2010/main" val="389296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9215438" cy="6916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10"/>
          <p:cNvSpPr>
            <a:spLocks noChangeArrowheads="1" noChangeShapeType="1" noTextEdit="1"/>
          </p:cNvSpPr>
          <p:nvPr/>
        </p:nvSpPr>
        <p:spPr bwMode="auto">
          <a:xfrm>
            <a:off x="4781550" y="188913"/>
            <a:ext cx="4362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Лазаревская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101138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29337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Сергиев Посад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981075"/>
            <a:ext cx="29162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effectLst/>
              </a:rPr>
              <a:t>Сергиев Посад назван в честь Преподобного Сергия, основавшего крупнейший в России монастырь. В 1919 г. город был переименован в Сергиев, а в 1930г. - в Загорск, в честь революционера В. М. Загорского. Но в 1991 г. городу наконец было возвращено историческое название.</a:t>
            </a:r>
            <a:br>
              <a:rPr lang="en-US" altLang="ru-RU" sz="1400" b="1">
                <a:effectLst/>
              </a:rPr>
            </a:br>
            <a:r>
              <a:rPr lang="en-US" altLang="ru-RU" sz="1400" b="1">
                <a:effectLst/>
              </a:rPr>
              <a:t>Начало городу положил Троицкий монастырь. Слава Преподобного Сергия и основанного им монастыря влекли к обители иноков и богомольцев. Постепенно вблизи монастыря стали селиться и крестьяне. Первыми поселениями, ставшими основой будущему городу, были села Кокуево, Панино и Клементьево.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1400">
              <a:effectLst/>
              <a:latin typeface="Times New Roman" pitchFamily="18" charset="0"/>
            </a:endParaRP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268413"/>
            <a:ext cx="3683000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1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0350"/>
            <a:ext cx="4389437" cy="585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10"/>
          <p:cNvSpPr>
            <a:spLocks noChangeArrowheads="1" noChangeShapeType="1" noTextEdit="1"/>
          </p:cNvSpPr>
          <p:nvPr/>
        </p:nvSpPr>
        <p:spPr bwMode="auto">
          <a:xfrm>
            <a:off x="163513" y="765175"/>
            <a:ext cx="4140200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Троице-Сергиева </a:t>
            </a:r>
          </a:p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лавра</a:t>
            </a:r>
          </a:p>
        </p:txBody>
      </p:sp>
      <p:sp>
        <p:nvSpPr>
          <p:cNvPr id="15364" name="WordArt 11"/>
          <p:cNvSpPr>
            <a:spLocks noChangeArrowheads="1" noChangeShapeType="1" noTextEdit="1"/>
          </p:cNvSpPr>
          <p:nvPr/>
        </p:nvSpPr>
        <p:spPr bwMode="auto">
          <a:xfrm>
            <a:off x="395288" y="2216150"/>
            <a:ext cx="3676650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крупнейший мужской</a:t>
            </a:r>
          </a:p>
          <a:p>
            <a:r>
              <a:rPr lang="ru-RU" sz="2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православный монастырь России</a:t>
            </a:r>
          </a:p>
        </p:txBody>
      </p:sp>
      <p:sp>
        <p:nvSpPr>
          <p:cNvPr id="15365" name="WordArt 12"/>
          <p:cNvSpPr>
            <a:spLocks noChangeArrowheads="1" noChangeShapeType="1" noTextEdit="1"/>
          </p:cNvSpPr>
          <p:nvPr/>
        </p:nvSpPr>
        <p:spPr bwMode="auto">
          <a:xfrm>
            <a:off x="250825" y="4076700"/>
            <a:ext cx="38576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основан в 1337 году</a:t>
            </a:r>
          </a:p>
        </p:txBody>
      </p:sp>
    </p:spTree>
    <p:extLst>
      <p:ext uri="{BB962C8B-B14F-4D97-AF65-F5344CB8AC3E}">
        <p14:creationId xmlns:p14="http://schemas.microsoft.com/office/powerpoint/2010/main" val="3050876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5076825" y="333375"/>
            <a:ext cx="38576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Черниговский скит</a:t>
            </a:r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5133975" y="2420938"/>
            <a:ext cx="40100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основан 1845-1850 г.</a:t>
            </a:r>
          </a:p>
        </p:txBody>
      </p:sp>
    </p:spTree>
    <p:extLst>
      <p:ext uri="{BB962C8B-B14F-4D97-AF65-F5344CB8AC3E}">
        <p14:creationId xmlns:p14="http://schemas.microsoft.com/office/powerpoint/2010/main" val="349918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038600" cy="4502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Также можно посетить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1.Сергиево-Посадский музей-заповедник «Конный двор»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2. Музей игрушки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3. Пустынь Св. Духа Параклита (основана 1858-1861 г.)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9213"/>
            <a:ext cx="3744913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20938"/>
            <a:ext cx="3716338" cy="278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44656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Музей игрушки</a:t>
            </a:r>
            <a:endParaRPr lang="ru-RU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03738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2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игрушки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Kolya</dc:creator>
  <cp:lastModifiedBy>Kolya</cp:lastModifiedBy>
  <cp:revision>1</cp:revision>
  <dcterms:created xsi:type="dcterms:W3CDTF">2015-04-19T08:53:48Z</dcterms:created>
  <dcterms:modified xsi:type="dcterms:W3CDTF">2015-04-19T08:56:23Z</dcterms:modified>
</cp:coreProperties>
</file>