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270DB-7DEE-4EF3-8921-53F1C784F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53922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6F6AB-8841-4627-8ABE-4ADC4EEEA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83437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63FC1-22CD-4467-89D7-46F82E250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67256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0642F-1228-4A00-9773-E991D2AEB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52629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400" dirty="0" smtClean="0">
                <a:latin typeface="Impact" panose="020B0806030902050204" pitchFamily="34" charset="0"/>
              </a:rPr>
              <a:t>ОКРУЖАЩИЙ МИР </a:t>
            </a:r>
            <a:br>
              <a:rPr lang="ru-RU" sz="4400" dirty="0" smtClean="0">
                <a:latin typeface="Impact" panose="020B0806030902050204" pitchFamily="34" charset="0"/>
              </a:rPr>
            </a:br>
            <a:r>
              <a:rPr lang="ru-RU" sz="4400" dirty="0" smtClean="0">
                <a:latin typeface="Impact" panose="020B0806030902050204" pitchFamily="34" charset="0"/>
              </a:rPr>
              <a:t/>
            </a:r>
            <a:br>
              <a:rPr lang="ru-RU" sz="4400" dirty="0" smtClean="0">
                <a:latin typeface="Impact" panose="020B0806030902050204" pitchFamily="34" charset="0"/>
              </a:rPr>
            </a:br>
            <a:r>
              <a:rPr lang="ru-RU" sz="4400" dirty="0" smtClean="0">
                <a:latin typeface="Impact" panose="020B0806030902050204" pitchFamily="34" charset="0"/>
              </a:rPr>
              <a:t>Путешествие по Золотому кольцу России. </a:t>
            </a:r>
            <a:br>
              <a:rPr lang="ru-RU" sz="4400" dirty="0" smtClean="0">
                <a:latin typeface="Impact" panose="020B0806030902050204" pitchFamily="34" charset="0"/>
              </a:rPr>
            </a:br>
            <a:r>
              <a:rPr lang="ru-RU" sz="4400" dirty="0" smtClean="0">
                <a:latin typeface="Impact" panose="020B0806030902050204" pitchFamily="34" charset="0"/>
              </a:rPr>
              <a:t>(интерактивная экскурсия</a:t>
            </a:r>
            <a:r>
              <a:rPr lang="ru-RU" sz="4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05882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chemeClr val="folHlink"/>
                </a:solidFill>
                <a:latin typeface="Impact" panose="020B0806030902050204" pitchFamily="34" charset="0"/>
              </a:rPr>
              <a:t>Золотое кольцо.</a:t>
            </a:r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>
                <a:effectLst/>
              </a:rPr>
              <a:t>   В Золотое кольцо входят девять основных городов — Сергиев Посад, Переславль-Залесский, Ростов Великий, Углич, Ярославль, Кострома, Плёс,  Суздаль и Владимир.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>
                <a:effectLst/>
              </a:rPr>
              <a:t>    </a:t>
            </a:r>
            <a:endParaRPr lang="ru-RU" sz="2400" smtClean="0"/>
          </a:p>
        </p:txBody>
      </p:sp>
      <p:pic>
        <p:nvPicPr>
          <p:cNvPr id="4100" name="Picture 20" descr="shem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557338"/>
            <a:ext cx="41719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007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2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>
                <a:effectLst/>
              </a:rPr>
              <a:t>Сегодня в </a:t>
            </a:r>
            <a:r>
              <a:rPr lang="ru-RU" sz="2400" b="1" dirty="0">
                <a:effectLst/>
              </a:rPr>
              <a:t>Золотое кольцо </a:t>
            </a:r>
            <a:r>
              <a:rPr lang="ru-RU" sz="2400" b="1" dirty="0" smtClean="0">
                <a:effectLst/>
              </a:rPr>
              <a:t>России </a:t>
            </a:r>
            <a:r>
              <a:rPr lang="ru-RU" sz="2400" dirty="0" smtClean="0">
                <a:effectLst/>
              </a:rPr>
              <a:t>включены </a:t>
            </a:r>
            <a:r>
              <a:rPr lang="ru-RU" sz="2400" dirty="0">
                <a:effectLst/>
              </a:rPr>
              <a:t>многие города и поселки не вошедшие в традиционный маршрут, но не менее </a:t>
            </a:r>
            <a:r>
              <a:rPr lang="ru-RU" sz="2400" dirty="0" smtClean="0">
                <a:effectLst/>
              </a:rPr>
              <a:t>привлекательные.</a:t>
            </a:r>
            <a:endParaRPr lang="ru-RU" sz="2400" dirty="0"/>
          </a:p>
        </p:txBody>
      </p:sp>
      <p:pic>
        <p:nvPicPr>
          <p:cNvPr id="51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642938"/>
            <a:ext cx="5111750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23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4343400" cy="698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dirty="0" smtClean="0">
                <a:solidFill>
                  <a:schemeClr val="hlink"/>
                </a:solidFill>
                <a:latin typeface="Impact" panose="020B0806030902050204" pitchFamily="34" charset="0"/>
              </a:rPr>
              <a:t>Владимир </a:t>
            </a:r>
          </a:p>
        </p:txBody>
      </p:sp>
      <p:sp>
        <p:nvSpPr>
          <p:cNvPr id="29715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4033837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smtClean="0"/>
              <a:t>   Город Владимир - один из древнейших русских городов, сохранивший большое число памятников древнерусского зодчества. В XII-XIII веках Владимир - столица могущественного Владимиро-Суздальского княжества. В настоящее время Владимир - административный центр Владимирской области. </a:t>
            </a:r>
          </a:p>
        </p:txBody>
      </p:sp>
      <p:pic>
        <p:nvPicPr>
          <p:cNvPr id="6148" name="Picture 22" descr="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260350"/>
            <a:ext cx="4105275" cy="2881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2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3200" y="3213100"/>
            <a:ext cx="2890838" cy="3384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167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8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692150"/>
            <a:ext cx="3743325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hlink"/>
                </a:solidFill>
              </a:rPr>
              <a:t>Достопримечательности: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 </a:t>
            </a:r>
            <a:r>
              <a:rPr lang="ru-RU" sz="2000" dirty="0" smtClean="0"/>
              <a:t>Во Владимире насчитывается более двухсот памятников истории и культуры. Самые знаменитые из них, такие как Золотые ворота, Успенский и Дмитриевский соборы внесены в Список Всемирного культурного наследия ЮНЕСКО.</a:t>
            </a:r>
            <a:r>
              <a:rPr lang="ru-RU" sz="2400" dirty="0" smtClean="0"/>
              <a:t> </a:t>
            </a:r>
          </a:p>
        </p:txBody>
      </p:sp>
      <p:pic>
        <p:nvPicPr>
          <p:cNvPr id="7171" name="Picture 2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836613"/>
            <a:ext cx="339725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WordArt 29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2016125" cy="276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8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Успенский собор.</a:t>
            </a:r>
          </a:p>
        </p:txBody>
      </p:sp>
    </p:spTree>
    <p:extLst>
      <p:ext uri="{BB962C8B-B14F-4D97-AF65-F5344CB8AC3E}">
        <p14:creationId xmlns:p14="http://schemas.microsoft.com/office/powerpoint/2010/main" val="2044184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WordArt 7"/>
          <p:cNvSpPr>
            <a:spLocks noChangeArrowheads="1" noChangeShapeType="1" noTextEdit="1"/>
          </p:cNvSpPr>
          <p:nvPr/>
        </p:nvSpPr>
        <p:spPr bwMode="auto">
          <a:xfrm>
            <a:off x="0" y="404813"/>
            <a:ext cx="3697288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Золотые ворота</a:t>
            </a:r>
          </a:p>
        </p:txBody>
      </p:sp>
    </p:spTree>
    <p:extLst>
      <p:ext uri="{BB962C8B-B14F-4D97-AF65-F5344CB8AC3E}">
        <p14:creationId xmlns:p14="http://schemas.microsoft.com/office/powerpoint/2010/main" val="985583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5195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WordArt 6"/>
          <p:cNvSpPr>
            <a:spLocks noChangeArrowheads="1" noChangeShapeType="1" noTextEdit="1"/>
          </p:cNvSpPr>
          <p:nvPr/>
        </p:nvSpPr>
        <p:spPr bwMode="auto">
          <a:xfrm>
            <a:off x="5124450" y="188913"/>
            <a:ext cx="40195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Дмитриевский собор</a:t>
            </a:r>
          </a:p>
        </p:txBody>
      </p:sp>
    </p:spTree>
    <p:extLst>
      <p:ext uri="{BB962C8B-B14F-4D97-AF65-F5344CB8AC3E}">
        <p14:creationId xmlns:p14="http://schemas.microsoft.com/office/powerpoint/2010/main" val="131336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039813"/>
            <a:ext cx="4038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Существуют две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летописные версии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о времени основания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города Владимира.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По одной из них,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город основал 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конце X века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2"/>
                </a:solidFill>
              </a:rPr>
              <a:t>Владимир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err="1" smtClean="0">
                <a:solidFill>
                  <a:schemeClr val="tx2"/>
                </a:solidFill>
              </a:rPr>
              <a:t>Святославич</a:t>
            </a:r>
            <a:r>
              <a:rPr lang="ru-RU" sz="2000" dirty="0" smtClean="0">
                <a:solidFill>
                  <a:schemeClr val="tx2"/>
                </a:solidFill>
              </a:rPr>
              <a:t>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2"/>
                </a:solidFill>
              </a:rPr>
              <a:t>креститель Руси,</a:t>
            </a:r>
            <a:r>
              <a:rPr lang="ru-RU" sz="20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по другой - около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1108 г.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2"/>
                </a:solidFill>
              </a:rPr>
              <a:t>Владимир Мономах. </a:t>
            </a:r>
          </a:p>
        </p:txBody>
      </p:sp>
      <p:pic>
        <p:nvPicPr>
          <p:cNvPr id="10243" name="Picture 2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2050" y="0"/>
            <a:ext cx="2932113" cy="3529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WordArt 23"/>
          <p:cNvSpPr>
            <a:spLocks noChangeArrowheads="1" noChangeShapeType="1" noTextEdit="1"/>
          </p:cNvSpPr>
          <p:nvPr/>
        </p:nvSpPr>
        <p:spPr bwMode="auto">
          <a:xfrm>
            <a:off x="2555875" y="260350"/>
            <a:ext cx="3559175" cy="552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8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Владимир Святославович - </a:t>
            </a:r>
          </a:p>
          <a:p>
            <a:r>
              <a:rPr lang="ru-RU" sz="18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креститель Руси</a:t>
            </a:r>
          </a:p>
        </p:txBody>
      </p:sp>
      <p:pic>
        <p:nvPicPr>
          <p:cNvPr id="10245" name="Picture 2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2276475"/>
            <a:ext cx="2500313" cy="3702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WordArt 27"/>
          <p:cNvSpPr>
            <a:spLocks noChangeArrowheads="1" noChangeShapeType="1" noTextEdit="1"/>
          </p:cNvSpPr>
          <p:nvPr/>
        </p:nvSpPr>
        <p:spPr bwMode="auto">
          <a:xfrm>
            <a:off x="6011863" y="5335588"/>
            <a:ext cx="2808287" cy="469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8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Владимир Мономах</a:t>
            </a:r>
          </a:p>
        </p:txBody>
      </p:sp>
    </p:spTree>
    <p:extLst>
      <p:ext uri="{BB962C8B-B14F-4D97-AF65-F5344CB8AC3E}">
        <p14:creationId xmlns:p14="http://schemas.microsoft.com/office/powerpoint/2010/main" val="1271122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140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ОКРУЖАЩИЙ МИР   Путешествие по Золотому кольцу России.  (интерактивная экскурсия)</vt:lpstr>
      <vt:lpstr>Золотое кольцо.</vt:lpstr>
      <vt:lpstr>Презентация PowerPoint</vt:lpstr>
      <vt:lpstr>Владимир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ОКРУЖАЩИЙ МИР   Путешествие по Золотому кольцу России.  (интерактивная экскурсия)</dc:title>
  <dc:creator>Kolya</dc:creator>
  <cp:lastModifiedBy>Kolya</cp:lastModifiedBy>
  <cp:revision>1</cp:revision>
  <dcterms:created xsi:type="dcterms:W3CDTF">2015-04-18T17:31:29Z</dcterms:created>
  <dcterms:modified xsi:type="dcterms:W3CDTF">2015-04-19T08:50:24Z</dcterms:modified>
</cp:coreProperties>
</file>