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9" r:id="rId12"/>
    <p:sldId id="270" r:id="rId13"/>
    <p:sldId id="271" r:id="rId14"/>
    <p:sldId id="268" r:id="rId15"/>
    <p:sldId id="263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C84-AEA7-4EA7-B543-2EE9D263A98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E2-BB65-49A2-BD3B-0DEC36302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C84-AEA7-4EA7-B543-2EE9D263A98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E2-BB65-49A2-BD3B-0DEC36302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C84-AEA7-4EA7-B543-2EE9D263A98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E2-BB65-49A2-BD3B-0DEC36302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C84-AEA7-4EA7-B543-2EE9D263A98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E2-BB65-49A2-BD3B-0DEC36302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C84-AEA7-4EA7-B543-2EE9D263A98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E2-BB65-49A2-BD3B-0DEC36302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C84-AEA7-4EA7-B543-2EE9D263A98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E2-BB65-49A2-BD3B-0DEC36302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C84-AEA7-4EA7-B543-2EE9D263A98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E2-BB65-49A2-BD3B-0DEC36302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C84-AEA7-4EA7-B543-2EE9D263A98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E2-BB65-49A2-BD3B-0DEC36302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C84-AEA7-4EA7-B543-2EE9D263A98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E2-BB65-49A2-BD3B-0DEC36302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C84-AEA7-4EA7-B543-2EE9D263A98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E2-BB65-49A2-BD3B-0DEC36302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C84-AEA7-4EA7-B543-2EE9D263A98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E2-BB65-49A2-BD3B-0DEC36302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  <a:gs pos="15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ADC84-AEA7-4EA7-B543-2EE9D263A98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B9E2-BB65-49A2-BD3B-0DEC36302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Изложение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rmAutofit fontScale="9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8800" b="1" spc="200" dirty="0">
                <a:ln w="29210">
                  <a:solidFill>
                    <a:srgbClr val="00206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2 класс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(Из)школы, (под)ногами, (на)дели, (на)дорожке, (с)делал, (за)пищал, (под)бежал, (к)Мите, (по)ставил, (на)сапожки, (за)мёрз. </a:t>
            </a:r>
            <a:endParaRPr lang="ru-RU" sz="6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29600" cy="57975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 школы, под ногами, надели, на</a:t>
            </a:r>
            <a:r>
              <a:rPr kumimoji="0" lang="ru-RU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дорожке, сделал, запищал, подбежал, к Мите, поставил, на сапожки, замёрз.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какие две группы можно разделить эти слова: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6500" b="1" dirty="0" smtClean="0"/>
              <a:t>Сне…, </a:t>
            </a:r>
            <a:r>
              <a:rPr lang="ru-RU" sz="6500" b="1" dirty="0" err="1" smtClean="0"/>
              <a:t>шка</a:t>
            </a:r>
            <a:r>
              <a:rPr lang="ru-RU" sz="6500" b="1" dirty="0" smtClean="0"/>
              <a:t>…, </a:t>
            </a:r>
            <a:r>
              <a:rPr lang="ru-RU" sz="6500" b="1" dirty="0" err="1" smtClean="0"/>
              <a:t>наря</a:t>
            </a:r>
            <a:r>
              <a:rPr lang="ru-RU" sz="6500" b="1" dirty="0" smtClean="0"/>
              <a:t>…,</a:t>
            </a:r>
            <a:r>
              <a:rPr lang="ru-RU" sz="6500" b="1" dirty="0" err="1" smtClean="0"/>
              <a:t>кри</a:t>
            </a:r>
            <a:r>
              <a:rPr lang="ru-RU" sz="6500" b="1" dirty="0" smtClean="0"/>
              <a:t>…,</a:t>
            </a:r>
          </a:p>
          <a:p>
            <a:pPr>
              <a:buNone/>
            </a:pPr>
            <a:r>
              <a:rPr lang="ru-RU" sz="6500" b="1" dirty="0" err="1" smtClean="0"/>
              <a:t>доро</a:t>
            </a:r>
            <a:r>
              <a:rPr lang="ru-RU" sz="6500" b="1" dirty="0" smtClean="0"/>
              <a:t>…</a:t>
            </a:r>
            <a:r>
              <a:rPr lang="ru-RU" sz="6500" b="1" dirty="0" err="1" smtClean="0"/>
              <a:t>ка</a:t>
            </a:r>
            <a:r>
              <a:rPr lang="ru-RU" sz="6500" b="1" dirty="0" smtClean="0"/>
              <a:t>, ша…</a:t>
            </a:r>
            <a:r>
              <a:rPr lang="ru-RU" sz="6500" b="1" dirty="0" err="1" smtClean="0"/>
              <a:t>ки</a:t>
            </a:r>
            <a:r>
              <a:rPr lang="ru-RU" sz="6500" b="1" dirty="0" smtClean="0"/>
              <a:t>, </a:t>
            </a:r>
            <a:r>
              <a:rPr lang="ru-RU" sz="6500" b="1" dirty="0" err="1" smtClean="0"/>
              <a:t>ла</a:t>
            </a:r>
            <a:r>
              <a:rPr lang="ru-RU" sz="6500" b="1" dirty="0" smtClean="0"/>
              <a:t>…</a:t>
            </a:r>
            <a:r>
              <a:rPr lang="ru-RU" sz="6500" b="1" dirty="0" err="1" smtClean="0"/>
              <a:t>ки</a:t>
            </a:r>
            <a:r>
              <a:rPr lang="ru-RU" sz="6500" b="1" dirty="0" smtClean="0"/>
              <a:t>, </a:t>
            </a:r>
            <a:r>
              <a:rPr lang="ru-RU" sz="6500" b="1" dirty="0" err="1" smtClean="0"/>
              <a:t>сапо</a:t>
            </a:r>
            <a:r>
              <a:rPr lang="ru-RU" sz="6500" b="1" dirty="0" smtClean="0"/>
              <a:t>…</a:t>
            </a:r>
            <a:r>
              <a:rPr lang="ru-RU" sz="6500" b="1" dirty="0" err="1" smtClean="0"/>
              <a:t>ки</a:t>
            </a:r>
            <a:r>
              <a:rPr lang="ru-RU" sz="6500" b="1" dirty="0" smtClean="0"/>
              <a:t>, шала…,</a:t>
            </a:r>
          </a:p>
          <a:p>
            <a:pPr>
              <a:buNone/>
            </a:pPr>
            <a:r>
              <a:rPr lang="ru-RU" sz="6500" b="1" dirty="0" err="1" smtClean="0"/>
              <a:t>моро</a:t>
            </a:r>
            <a:r>
              <a:rPr lang="ru-RU" sz="6500" b="1" dirty="0" smtClean="0"/>
              <a:t>…, замёр…, </a:t>
            </a:r>
            <a:r>
              <a:rPr lang="ru-RU" sz="6500" b="1" dirty="0" err="1" smtClean="0"/>
              <a:t>вопро</a:t>
            </a:r>
            <a:r>
              <a:rPr lang="ru-RU" sz="6500" b="1" dirty="0" smtClean="0"/>
              <a:t>…</a:t>
            </a:r>
            <a:endParaRPr lang="ru-RU" sz="65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85728"/>
            <a:ext cx="4040188" cy="58404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/>
              <a:t>Сне…</a:t>
            </a:r>
          </a:p>
          <a:p>
            <a:pPr>
              <a:buNone/>
            </a:pPr>
            <a:r>
              <a:rPr lang="ru-RU" sz="5400" b="1" dirty="0" err="1" smtClean="0"/>
              <a:t>шка</a:t>
            </a:r>
            <a:r>
              <a:rPr lang="ru-RU" sz="5400" b="1" dirty="0" smtClean="0"/>
              <a:t>…</a:t>
            </a:r>
          </a:p>
          <a:p>
            <a:pPr>
              <a:buNone/>
            </a:pPr>
            <a:r>
              <a:rPr lang="ru-RU" sz="5400" b="1" dirty="0" err="1" smtClean="0"/>
              <a:t>кри</a:t>
            </a:r>
            <a:r>
              <a:rPr lang="ru-RU" sz="5400" b="1" dirty="0" smtClean="0"/>
              <a:t>…</a:t>
            </a:r>
          </a:p>
          <a:p>
            <a:pPr>
              <a:buNone/>
            </a:pPr>
            <a:r>
              <a:rPr lang="ru-RU" sz="5400" b="1" dirty="0" err="1" smtClean="0"/>
              <a:t>ла</a:t>
            </a:r>
            <a:r>
              <a:rPr lang="ru-RU" sz="5400" b="1" dirty="0" smtClean="0"/>
              <a:t>…</a:t>
            </a:r>
            <a:r>
              <a:rPr lang="ru-RU" sz="5400" b="1" dirty="0" err="1" smtClean="0"/>
              <a:t>ки</a:t>
            </a: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шала…</a:t>
            </a:r>
          </a:p>
          <a:p>
            <a:pPr>
              <a:buNone/>
            </a:pPr>
            <a:r>
              <a:rPr lang="ru-RU" sz="5400" b="1" dirty="0" err="1" smtClean="0"/>
              <a:t>вопро</a:t>
            </a:r>
            <a:r>
              <a:rPr lang="ru-RU" sz="5400" b="1" dirty="0" smtClean="0"/>
              <a:t>…</a:t>
            </a:r>
            <a:endParaRPr lang="ru-RU" sz="5400" dirty="0" smtClean="0"/>
          </a:p>
          <a:p>
            <a:endParaRPr lang="ru-RU" sz="5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357166"/>
            <a:ext cx="4041775" cy="576899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5400" b="1" dirty="0" err="1" smtClean="0"/>
              <a:t>наря</a:t>
            </a:r>
            <a:r>
              <a:rPr lang="ru-RU" sz="5400" b="1" dirty="0" smtClean="0"/>
              <a:t>… </a:t>
            </a:r>
          </a:p>
          <a:p>
            <a:pPr>
              <a:buNone/>
            </a:pPr>
            <a:r>
              <a:rPr lang="ru-RU" sz="5400" b="1" dirty="0" err="1" smtClean="0"/>
              <a:t>доро</a:t>
            </a:r>
            <a:r>
              <a:rPr lang="ru-RU" sz="5400" b="1" dirty="0" smtClean="0"/>
              <a:t>…</a:t>
            </a:r>
            <a:r>
              <a:rPr lang="ru-RU" sz="5400" b="1" dirty="0" err="1" smtClean="0"/>
              <a:t>ка</a:t>
            </a: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ша…</a:t>
            </a:r>
            <a:r>
              <a:rPr lang="ru-RU" sz="5400" b="1" dirty="0" err="1" smtClean="0"/>
              <a:t>ки</a:t>
            </a:r>
            <a:endParaRPr lang="ru-RU" sz="5400" b="1" dirty="0" smtClean="0"/>
          </a:p>
          <a:p>
            <a:pPr>
              <a:buNone/>
            </a:pPr>
            <a:r>
              <a:rPr lang="ru-RU" sz="5400" b="1" dirty="0" err="1" smtClean="0"/>
              <a:t>сапо</a:t>
            </a:r>
            <a:r>
              <a:rPr lang="ru-RU" sz="5400" b="1" dirty="0" smtClean="0"/>
              <a:t>…</a:t>
            </a:r>
            <a:r>
              <a:rPr lang="ru-RU" sz="5400" b="1" dirty="0" err="1" smtClean="0"/>
              <a:t>ки</a:t>
            </a:r>
            <a:endParaRPr lang="ru-RU" sz="5400" b="1" dirty="0" smtClean="0"/>
          </a:p>
          <a:p>
            <a:pPr>
              <a:buNone/>
            </a:pPr>
            <a:r>
              <a:rPr lang="ru-RU" sz="5400" b="1" dirty="0" err="1" smtClean="0"/>
              <a:t>моро</a:t>
            </a:r>
            <a:r>
              <a:rPr lang="ru-RU" sz="5400" b="1" dirty="0" smtClean="0"/>
              <a:t>…</a:t>
            </a:r>
          </a:p>
          <a:p>
            <a:pPr>
              <a:buNone/>
            </a:pPr>
            <a:r>
              <a:rPr lang="ru-RU" sz="5400" b="1" dirty="0" smtClean="0"/>
              <a:t>замёр…</a:t>
            </a:r>
            <a:endParaRPr lang="ru-RU" sz="5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85728"/>
            <a:ext cx="4040188" cy="58404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/>
              <a:t>Снег</a:t>
            </a:r>
          </a:p>
          <a:p>
            <a:pPr>
              <a:buNone/>
            </a:pPr>
            <a:r>
              <a:rPr lang="ru-RU" sz="5400" b="1" dirty="0" smtClean="0"/>
              <a:t>шкаф</a:t>
            </a:r>
          </a:p>
          <a:p>
            <a:pPr>
              <a:buNone/>
            </a:pPr>
            <a:r>
              <a:rPr lang="ru-RU" sz="5400" b="1" dirty="0" smtClean="0"/>
              <a:t>крик</a:t>
            </a:r>
          </a:p>
          <a:p>
            <a:pPr>
              <a:buNone/>
            </a:pPr>
            <a:r>
              <a:rPr lang="ru-RU" sz="5400" b="1" dirty="0" smtClean="0"/>
              <a:t>лапки</a:t>
            </a:r>
          </a:p>
          <a:p>
            <a:pPr>
              <a:buNone/>
            </a:pPr>
            <a:r>
              <a:rPr lang="ru-RU" sz="5400" b="1" dirty="0" smtClean="0"/>
              <a:t>шалаш</a:t>
            </a:r>
          </a:p>
          <a:p>
            <a:pPr>
              <a:buNone/>
            </a:pPr>
            <a:r>
              <a:rPr lang="ru-RU" sz="5400" b="1" dirty="0" smtClean="0"/>
              <a:t>вопрос</a:t>
            </a:r>
            <a:endParaRPr lang="ru-RU" sz="5400" dirty="0" smtClean="0"/>
          </a:p>
          <a:p>
            <a:endParaRPr lang="ru-RU" sz="5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357166"/>
            <a:ext cx="4041775" cy="576899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/>
              <a:t>наряд </a:t>
            </a:r>
          </a:p>
          <a:p>
            <a:pPr>
              <a:buNone/>
            </a:pPr>
            <a:r>
              <a:rPr lang="ru-RU" sz="5400" b="1" dirty="0" smtClean="0"/>
              <a:t>дорожка</a:t>
            </a:r>
          </a:p>
          <a:p>
            <a:pPr>
              <a:buNone/>
            </a:pPr>
            <a:r>
              <a:rPr lang="ru-RU" sz="5400" b="1" dirty="0" smtClean="0"/>
              <a:t>шажки</a:t>
            </a:r>
          </a:p>
          <a:p>
            <a:pPr>
              <a:buNone/>
            </a:pPr>
            <a:r>
              <a:rPr lang="ru-RU" sz="5400" b="1" dirty="0" smtClean="0"/>
              <a:t>сапожки</a:t>
            </a:r>
          </a:p>
          <a:p>
            <a:pPr>
              <a:buNone/>
            </a:pPr>
            <a:r>
              <a:rPr lang="ru-RU" sz="5400" b="1" dirty="0" smtClean="0"/>
              <a:t>мороз</a:t>
            </a:r>
          </a:p>
          <a:p>
            <a:pPr>
              <a:buNone/>
            </a:pPr>
            <a:r>
              <a:rPr lang="ru-RU" sz="5400" b="1" dirty="0" smtClean="0"/>
              <a:t>замёрз</a:t>
            </a:r>
            <a:endParaRPr lang="ru-RU" sz="54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/>
              <a:t>        Однажды Митя шёл из школы домой. Была чудесная погода. Снег хрустел под ногами. Деревья надели белый наряд.</a:t>
            </a:r>
          </a:p>
          <a:p>
            <a:pPr>
              <a:buNone/>
            </a:pPr>
            <a:r>
              <a:rPr lang="ru-RU" sz="4000" b="1" dirty="0" smtClean="0"/>
              <a:t>         Вдруг Митя остановился. На дорожке сидел щенок. Он сделал два шажка и запищал. А потом подбежал к Мите и поставил лапки на его сапожки. Мороз был большой. Пёсик совсем замёрз.</a:t>
            </a:r>
          </a:p>
          <a:p>
            <a:pPr>
              <a:buNone/>
            </a:pPr>
            <a:r>
              <a:rPr lang="ru-RU" sz="4000" b="1" dirty="0" smtClean="0"/>
              <a:t>         И Митя взял собачку домой.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1714480" y="0"/>
            <a:ext cx="7429520" cy="328614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Удачи вам! Гав! Гав! Гав!</a:t>
            </a: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988240"/>
            <a:ext cx="3833818" cy="3869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/>
              <a:t>О ком говорится в тексте?</a:t>
            </a:r>
            <a:endParaRPr lang="ru-RU" sz="4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1000108"/>
            <a:ext cx="8229600" cy="1000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Когда происходит действие рассказа?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1928802"/>
            <a:ext cx="8229600" cy="1214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описывается это время года?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3071810"/>
            <a:ext cx="8229600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Кого встретил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Митя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4000504"/>
            <a:ext cx="822960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говорится о щенке?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4786322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Почему пёсик пищал?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7158" y="5929330"/>
            <a:ext cx="8229600" cy="7858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поступил Митя?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35115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меня пропал носок, </a:t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Утащил его …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3786190"/>
            <a:ext cx="3714776" cy="14287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щенок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095" y="285728"/>
            <a:ext cx="8548747" cy="641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42902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285728"/>
            <a:ext cx="58578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428736"/>
            <a:ext cx="5238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0"/>
            <a:ext cx="5643602" cy="658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960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785" y="571480"/>
            <a:ext cx="607221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Щенок 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285992"/>
            <a:ext cx="33432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/>
              <a:t>        Однажды Митя шёл из школы домой. Была чудесная погода. Снег хрустел под ногами. Деревья надели белый наряд.</a:t>
            </a:r>
          </a:p>
          <a:p>
            <a:pPr>
              <a:buNone/>
            </a:pPr>
            <a:r>
              <a:rPr lang="ru-RU" sz="4000" b="1" dirty="0" smtClean="0"/>
              <a:t>         Вдруг Митя остановился. На дорожке сидел щенок. Он сделал два шажка и запищал. А потом подбежал к Мите и поставил лапки на его сапожки. Мороз был большой. Пёсик совсем замёрз.</a:t>
            </a:r>
          </a:p>
          <a:p>
            <a:pPr>
              <a:buNone/>
            </a:pPr>
            <a:r>
              <a:rPr lang="ru-RU" sz="4000" b="1" dirty="0" smtClean="0"/>
              <a:t>         И Митя взял собачку домой.</a:t>
            </a:r>
            <a:endParaRPr lang="ru-RU" sz="40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О ком говорится в тексте?</a:t>
            </a:r>
            <a:endParaRPr lang="ru-RU" sz="4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071678"/>
            <a:ext cx="8229600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Когда происходит действие рассказа?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357694"/>
            <a:ext cx="8229600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описывается это время года?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14290"/>
            <a:ext cx="8229600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Кого встретил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Митя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1571612"/>
            <a:ext cx="8229600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говорится о щенке?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282" y="2928934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Почему пёсик пищал?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4214818"/>
            <a:ext cx="8229600" cy="2214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поступил Митя? Понравился ли вам его поступок?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4900" b="1" dirty="0" smtClean="0"/>
              <a:t>Домой</a:t>
            </a:r>
            <a:r>
              <a:rPr lang="en-US" sz="4900" b="1" dirty="0" smtClean="0"/>
              <a:t> </a:t>
            </a:r>
            <a:r>
              <a:rPr lang="ru-RU" sz="4900" b="1" dirty="0" smtClean="0"/>
              <a:t>шёл</a:t>
            </a:r>
            <a:r>
              <a:rPr lang="en-US" sz="4900" b="1" dirty="0" smtClean="0"/>
              <a:t>  </a:t>
            </a:r>
            <a:r>
              <a:rPr lang="ru-RU" sz="4900" b="1" dirty="0" smtClean="0"/>
              <a:t>из</a:t>
            </a:r>
            <a:r>
              <a:rPr lang="en-US" sz="4900" b="1" dirty="0" smtClean="0"/>
              <a:t> </a:t>
            </a:r>
            <a:r>
              <a:rPr lang="ru-RU" sz="4900" b="1" dirty="0" smtClean="0"/>
              <a:t>Митя</a:t>
            </a:r>
            <a:r>
              <a:rPr lang="en-US" sz="4900" b="1" dirty="0" smtClean="0"/>
              <a:t> </a:t>
            </a:r>
            <a:r>
              <a:rPr lang="ru-RU" sz="4900" b="1" dirty="0" smtClean="0"/>
              <a:t>однажды школы. 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1543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Однажды Митя шёл из школы домой.</a:t>
            </a:r>
            <a:endParaRPr lang="ru-RU" sz="4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21431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Чудесная погода б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ыла.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2000240"/>
            <a:ext cx="8229600" cy="1543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Была чудесная погода.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32146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 хрустел снег ногами.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2786058"/>
            <a:ext cx="8229600" cy="1543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Снег хрустел под ногами.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Наряд деревья белый надели.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71472" y="642918"/>
            <a:ext cx="8229600" cy="1543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Деревья надели белый наряд.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62000" y="579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Митя остановился вдруг.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28596" y="1928802"/>
            <a:ext cx="8229600" cy="1543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Вдруг Митя остановился.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14400" y="731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сидел щенок дорожке.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80996" y="2081202"/>
            <a:ext cx="8229600" cy="1543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дорожке сидел щенок.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274638"/>
            <a:ext cx="8229600" cy="165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запищал шажка он два сделал.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733396" y="2233602"/>
            <a:ext cx="8229600" cy="1543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 сделал два шажка и запищал.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57200" y="274638"/>
            <a:ext cx="8229600" cy="272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потом Мите подбежал и к поставил сапожки лапки а его.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428596" y="3714752"/>
            <a:ext cx="8229600" cy="278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потом подбежал к Мите и поставил лапки на его сапожки.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57200" y="274638"/>
            <a:ext cx="8229600" cy="172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Был мороз большой.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428596" y="3714752"/>
            <a:ext cx="822960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Мороз был большой.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09600" y="427038"/>
            <a:ext cx="8229600" cy="172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Замёрз пёсик совсем.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580996" y="3867152"/>
            <a:ext cx="822960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Пёсик совсем замёрз.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62000" y="579438"/>
            <a:ext cx="8229600" cy="172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Собачку и домой взял Митя.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357158" y="3786190"/>
            <a:ext cx="822960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Митя взял собачку домой.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5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  <p:bldP spid="4" grpId="0"/>
      <p:bldP spid="4" grpId="1"/>
      <p:bldP spid="5" grpId="0" build="allAtOnce"/>
      <p:bldP spid="6" grpId="0"/>
      <p:bldP spid="6" grpId="1"/>
      <p:bldP spid="7" grpId="0" build="allAtOnce"/>
      <p:bldP spid="8" grpId="0"/>
      <p:bldP spid="8" grpId="1"/>
      <p:bldP spid="9" grpId="0" build="allAtOnce"/>
      <p:bldP spid="10" grpId="0"/>
      <p:bldP spid="10" grpId="1"/>
      <p:bldP spid="11" grpId="0" build="allAtOnce"/>
      <p:bldP spid="12" grpId="0"/>
      <p:bldP spid="12" grpId="1"/>
      <p:bldP spid="13" grpId="0" build="allAtOnce"/>
      <p:bldP spid="14" grpId="0"/>
      <p:bldP spid="14" grpId="1"/>
      <p:bldP spid="15" grpId="0" build="allAtOnce"/>
      <p:bldP spid="16" grpId="0"/>
      <p:bldP spid="16" grpId="1"/>
      <p:bldP spid="17" grpId="0" build="allAtOnce"/>
      <p:bldP spid="18" grpId="0"/>
      <p:bldP spid="18" grpId="1"/>
      <p:bldP spid="19" grpId="0" build="allAtOnce"/>
      <p:bldP spid="20" grpId="0"/>
      <p:bldP spid="20" grpId="1"/>
      <p:bldP spid="21" grpId="0" build="allAtOnce"/>
      <p:bldP spid="22" grpId="0"/>
      <p:bldP spid="22" grpId="1"/>
      <p:bldP spid="23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479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Изложение</vt:lpstr>
      <vt:lpstr>У меня пропал носок,  Утащил его …</vt:lpstr>
      <vt:lpstr>Слайд 3</vt:lpstr>
      <vt:lpstr>Слайд 4</vt:lpstr>
      <vt:lpstr>Слайд 5</vt:lpstr>
      <vt:lpstr>Щенок </vt:lpstr>
      <vt:lpstr>Слайд 7</vt:lpstr>
      <vt:lpstr>О ком говорится в тексте?</vt:lpstr>
      <vt:lpstr> Домой шёл  из Митя однажды школы. </vt:lpstr>
      <vt:lpstr>(Из)школы, (под)ногами, (на)дели, (на)дорожке, (с)делал, (за)пищал, (под)бежал, (к)Мите, (по)ставил, (на)сапожки, (за)мёрз. </vt:lpstr>
      <vt:lpstr>На какие две группы можно разделить эти слова:</vt:lpstr>
      <vt:lpstr>Слайд 12</vt:lpstr>
      <vt:lpstr>Слайд 13</vt:lpstr>
      <vt:lpstr>Слайд 14</vt:lpstr>
      <vt:lpstr>Слайд 15</vt:lpstr>
      <vt:lpstr>О ком говорится в тексте?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Дмитрий Каленюк</cp:lastModifiedBy>
  <cp:revision>23</cp:revision>
  <dcterms:created xsi:type="dcterms:W3CDTF">2010-04-06T15:05:26Z</dcterms:created>
  <dcterms:modified xsi:type="dcterms:W3CDTF">2013-01-26T07:20:15Z</dcterms:modified>
</cp:coreProperties>
</file>