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78" r:id="rId3"/>
    <p:sldId id="271" r:id="rId4"/>
    <p:sldId id="268" r:id="rId5"/>
    <p:sldId id="276" r:id="rId6"/>
    <p:sldId id="273" r:id="rId7"/>
    <p:sldId id="277" r:id="rId8"/>
    <p:sldId id="269" r:id="rId9"/>
    <p:sldId id="27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82" autoAdjust="0"/>
    <p:restoredTop sz="94660"/>
  </p:normalViewPr>
  <p:slideViewPr>
    <p:cSldViewPr>
      <p:cViewPr varScale="1">
        <p:scale>
          <a:sx n="98" d="100"/>
          <a:sy n="98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32F65A4-5449-4616-867A-85AEA5FEC422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CEA98FE-C0AD-45B2-AF0B-3AD489DA0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CE476-BFB9-40A0-A4C8-AB633281697B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CCA3-8F47-4B8B-9DC2-A4D85EDC1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CCA3-8F47-4B8B-9DC2-A4D85EDC16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499" y="215856"/>
            <a:ext cx="4729459" cy="170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1421" y="2406636"/>
            <a:ext cx="574554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олимпийские</a:t>
            </a:r>
          </a:p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надежды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80" y="580986"/>
            <a:ext cx="1485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702" y="4378338"/>
            <a:ext cx="2000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96852"/>
            <a:ext cx="1825873" cy="15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47764" y="5517232"/>
            <a:ext cx="342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выполнена учителем математики МБОУ      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«Ульяновская СОШ»    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Стрункиной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С.Ф.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6291" y="252369"/>
            <a:ext cx="7009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Фигурное катание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343" y="1347759"/>
            <a:ext cx="7156548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Фигурное катание –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зимний вид спорта, в котором спортсмены перемещаются на коньках с выполнением дополнительных элементов под музыку. В официальных соревнованиях разыгрываются четыре комплекта медалей: в женском одиночном катании, в мужском одиночном катании, в парном катании, а также спортивных танцах на льду.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олосожар/Трань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04" y="398421"/>
            <a:ext cx="7375626" cy="540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5o.ru/storage/simple/39/93/07/2013.10.11.07.04.53.146399307.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471447"/>
            <a:ext cx="6950130" cy="49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s.sport-express.ru/userfiles/press/3/37742/52945_160x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525" y="654011"/>
            <a:ext cx="6572340" cy="463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s.sport-express.ru/userfiles/photoreports/139/full/1398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787" y="836577"/>
            <a:ext cx="6621513" cy="4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Екатерина Боброва и Дмитрий Соловьев после первого этапа соревнований занимали второе мест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8194" y="471447"/>
            <a:ext cx="529438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s.sport-express.ru/userfiles/photoreports/165/full/1657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7473" y="288882"/>
            <a:ext cx="6731052" cy="566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287524" y="5697252"/>
            <a:ext cx="657234" cy="219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631" y="288882"/>
            <a:ext cx="1090621" cy="112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7934" y="434934"/>
            <a:ext cx="4128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Шорт-трек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556792"/>
            <a:ext cx="637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Шорт – трек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вид скоростного бега на коньках, заключающийся в максимально быстром преодолении соревновательной дистанции внутри хоккейной площадки(окружность катка  -111,12 м).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оскресенье. Калгари. Виктор АН побеждает в забеге на 1000 метров. Фото AF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612" y="1196752"/>
            <a:ext cx="65887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 декабря. Шанхай. Виктор АН (в центре) побеждает на дистанции 1500 м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628" y="1448780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5o.ru/storage/simple/90/03/17/2013.10.11.05.20.29.145900317.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612" y="1160748"/>
            <a:ext cx="6696743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251520" y="5913276"/>
            <a:ext cx="657234" cy="219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631" y="252369"/>
            <a:ext cx="1095390" cy="11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70038" y="361908"/>
            <a:ext cx="3240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Кёрлинг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652" y="1556792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Кёрлинг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 («дома»)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s.sport-express.ru/userfiles/photoreports/38/full/383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5" y="1612926"/>
            <a:ext cx="6534608" cy="448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s.sport-express.ru/userfiles/photoreports/64/full/641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1455930"/>
            <a:ext cx="6498604" cy="474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s.sport-express.ru/userfiles/photoreports/38/full/383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1536550"/>
            <a:ext cx="6498604" cy="45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s.sport-express.ru/userfiles/photoreports/64/full/646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9" y="1651115"/>
            <a:ext cx="6498604" cy="458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rId7" action="ppaction://hlinksldjump"/>
          </p:cNvPr>
          <p:cNvSpPr/>
          <p:nvPr/>
        </p:nvSpPr>
        <p:spPr>
          <a:xfrm>
            <a:off x="287524" y="5877272"/>
            <a:ext cx="657234" cy="219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4447" y="471447"/>
            <a:ext cx="515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Сноубординг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52636"/>
            <a:ext cx="1188132" cy="121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39652" y="1952836"/>
            <a:ext cx="6372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Сноубординг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вид спорта, включающий в себя скоростной спуск с горного склона на сноуборде –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монолыже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окантовкой, на которой установлены крепления для ног.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basik.ru/images/winter_sports_23/sho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660" y="1232756"/>
            <a:ext cx="6624736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уббота. Москва. Станислав ДЕТКОВ. Фото ФГССР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3668" y="1340768"/>
            <a:ext cx="6516723" cy="52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оссийская сноубордистка Екатерина ТУДЕГЕШЕВА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7684" y="1412776"/>
            <a:ext cx="63727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215516" y="5841268"/>
            <a:ext cx="657234" cy="219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092" y="325395"/>
            <a:ext cx="1190635" cy="112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31882" y="471447"/>
            <a:ext cx="5694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Лыжные гонки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1660" y="2024844"/>
            <a:ext cx="6300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Лыжные гонки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гонки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лыжах на определённую дистанцию по специально подготовленной трассе среди лиц определённой категории. Основные стили передвижения на лыжах – «классический стиль» и «свободный стиль».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то - Алексей ИВАНОВ, &quot;СЭ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8" y="1448780"/>
            <a:ext cx="6588732" cy="47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егодня. Фалун. Петтер НОРТУГ (справа) практически обеспечил себе победу в итоговом зачете Кубка мира-2012/13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636" y="1484784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520788"/>
            <a:ext cx="6156684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s5o.ru/storage/simple/90/00/12/2013.10.11.04.50.16.145900012.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160749"/>
            <a:ext cx="468051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5o.ru/storage/simple/89/98/60/2013.10.11.05.53.09.145899860.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5716" y="368660"/>
            <a:ext cx="4464495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5o.ru/storage/simple/89/97/36/2013.10.11.04.49.46.145899736.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7724" y="548680"/>
            <a:ext cx="4464495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215516" y="5805264"/>
            <a:ext cx="657234" cy="219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631" y="288882"/>
            <a:ext cx="1076334" cy="1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14447" y="471447"/>
            <a:ext cx="5566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Санный спорт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484784"/>
            <a:ext cx="6516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Санный спорт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соревнования в скоростном  спуске на одноместных или двухместных санях по заранее приготовленной трассе. Спортсмены располагаются на санях на спине, ногами вперёд. Управление санями производится при помощи изменения положения тела.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.s-ports.ru/sites/default/files/imagecache/690xAuto/10309839495_aba8149653_k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232756"/>
            <a:ext cx="67327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анны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60648"/>
            <a:ext cx="48245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ports.ru/images/15192_1.1380189677.31769.jpg?1380189831.7176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908720"/>
            <a:ext cx="631858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179512" y="5985284"/>
            <a:ext cx="657234" cy="219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9317" y="434934"/>
            <a:ext cx="6576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Хоккей с шайбой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556792"/>
            <a:ext cx="6660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Хоккей с шайбой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спортивная игра, заключающаяся в противоборстве двух команд, которые, передавая шайбу</a:t>
            </a:r>
          </a:p>
          <a:p>
            <a:pPr algn="just"/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чера. Хельсинки. Чехия - Россия - 0:2. Зинэтула БИЛЯЛЕТДИНОВ показал, что готов внести изменения в предолимпийскую стратегию тренерского штаба. Фото Алексей ДАНИЧЕВ/РИА &quot;Новост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440668"/>
            <a:ext cx="669674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лександр ЕРЕМЕНКО был вызван в сборную лишь перед Кубком &quot;Карьяла&quot;, но сделал весомую заявку на попадание в олимпийский состав. Фото Антон СЕРГИЕНКО, &quot;СЭ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636" y="692696"/>
            <a:ext cx="630069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s.sport-express.ru/userfiles/press/3/37865/53107_orig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636" y="548680"/>
            <a:ext cx="651672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215516" y="5913276"/>
            <a:ext cx="657234" cy="219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1196752"/>
            <a:ext cx="5387372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Вся Россия Рада!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нас ОЛИМПИАДА!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Праздник спорта Мировой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Ожидает нас зимой.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радушны, хлебосольны,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Ждём гостей и, тем, довольны!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Приезжайте, выступайте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 конечно, побеждайте!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Ждёт вас множество призов.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 готов и будь здоров!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330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ученик 3</cp:lastModifiedBy>
  <cp:revision>69</cp:revision>
  <dcterms:created xsi:type="dcterms:W3CDTF">2011-07-06T07:21:00Z</dcterms:created>
  <dcterms:modified xsi:type="dcterms:W3CDTF">2013-11-20T11:30:19Z</dcterms:modified>
</cp:coreProperties>
</file>