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70" r:id="rId8"/>
    <p:sldId id="264" r:id="rId9"/>
    <p:sldId id="271" r:id="rId10"/>
    <p:sldId id="265" r:id="rId11"/>
    <p:sldId id="272" r:id="rId12"/>
    <p:sldId id="267" r:id="rId13"/>
    <p:sldId id="268" r:id="rId14"/>
    <p:sldId id="269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AE17-3FB1-4560-9259-5F868E24E554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621EE-0819-4C69-B39E-6552AF2C8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эльф\Desktop\0_ab9cc_8525d3c_X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эльф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эльф\Desktop\загруженное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эльф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эльф\Desktop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эльф\Desktop\загруженное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rgbClr val="FFFF00"/>
                </a:solidFill>
              </a:rPr>
              <a:t>    				 ВСЕМ</a:t>
            </a:r>
            <a:r>
              <a:rPr lang="ru-RU" sz="5400" b="1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ru-RU" sz="5400" b="1" i="1" dirty="0" smtClean="0">
                <a:solidFill>
                  <a:srgbClr val="00B050"/>
                </a:solidFill>
              </a:rPr>
              <a:t>				ХОРОШЕГО            			</a:t>
            </a:r>
            <a:r>
              <a:rPr lang="ru-RU" sz="5400" b="1" i="1" dirty="0" smtClean="0">
                <a:solidFill>
                  <a:srgbClr val="00B0F0"/>
                </a:solidFill>
              </a:rPr>
              <a:t>ВЕСЕННЕГО </a:t>
            </a:r>
            <a:r>
              <a:rPr lang="ru-RU" sz="5400" b="1" i="1" dirty="0" smtClean="0">
                <a:solidFill>
                  <a:srgbClr val="FF0000"/>
                </a:solidFill>
              </a:rPr>
              <a:t> 					</a:t>
            </a:r>
            <a:r>
              <a:rPr lang="ru-RU" sz="5400" b="1" i="1" dirty="0" smtClean="0">
                <a:solidFill>
                  <a:srgbClr val="FF3399"/>
                </a:solidFill>
              </a:rPr>
              <a:t>НАСТРОЕНИЯ</a:t>
            </a:r>
            <a:r>
              <a:rPr lang="ru-RU" sz="5400" b="1" i="1" dirty="0" smtClean="0">
                <a:solidFill>
                  <a:srgbClr val="FF0000"/>
                </a:solidFill>
              </a:rPr>
              <a:t>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pic>
        <p:nvPicPr>
          <p:cNvPr id="15362" name="Picture 2" descr="C:\Users\эльф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071942"/>
            <a:ext cx="3429056" cy="2369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0070C0"/>
                </a:solidFill>
              </a:rPr>
              <a:t>В</a:t>
            </a:r>
            <a:r>
              <a:rPr lang="ru-RU" sz="5400" b="1" i="1" dirty="0" smtClean="0">
                <a:solidFill>
                  <a:srgbClr val="FF0000"/>
                </a:solidFill>
              </a:rPr>
              <a:t>Р</a:t>
            </a:r>
            <a:r>
              <a:rPr lang="ru-RU" sz="5400" b="1" i="1" dirty="0" smtClean="0">
                <a:solidFill>
                  <a:srgbClr val="00B050"/>
                </a:solidFill>
              </a:rPr>
              <a:t>Е</a:t>
            </a:r>
            <a:r>
              <a:rPr lang="ru-RU" sz="54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</a:t>
            </a:r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ru-RU" sz="5400" b="1" i="1" dirty="0" smtClean="0">
                <a:solidFill>
                  <a:srgbClr val="FFC000"/>
                </a:solidFill>
              </a:rPr>
              <a:t>Н</a:t>
            </a:r>
            <a:r>
              <a:rPr lang="ru-RU" sz="5400" b="1" i="1" dirty="0" smtClean="0">
                <a:solidFill>
                  <a:srgbClr val="FF0000"/>
                </a:solidFill>
              </a:rPr>
              <a:t>А </a:t>
            </a:r>
            <a:r>
              <a:rPr lang="ru-RU" sz="5400" b="1" i="1" dirty="0" smtClean="0">
                <a:solidFill>
                  <a:srgbClr val="FF3300"/>
                </a:solidFill>
              </a:rPr>
              <a:t>Г</a:t>
            </a:r>
            <a:r>
              <a:rPr lang="ru-RU" sz="5400" b="1" i="1" dirty="0" smtClean="0">
                <a:solidFill>
                  <a:srgbClr val="00B050"/>
                </a:solidFill>
              </a:rPr>
              <a:t>О</a:t>
            </a:r>
            <a:r>
              <a:rPr lang="ru-RU" sz="5400" b="1" i="1" dirty="0" smtClean="0">
                <a:solidFill>
                  <a:srgbClr val="FFFF00"/>
                </a:solidFill>
              </a:rPr>
              <a:t>Д</a:t>
            </a:r>
            <a:r>
              <a:rPr lang="ru-RU" sz="5400" b="1" i="1" dirty="0" smtClean="0">
                <a:solidFill>
                  <a:srgbClr val="FF0000"/>
                </a:solidFill>
              </a:rPr>
              <a:t>А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эльф\Desktop\ЗИ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85860"/>
            <a:ext cx="3429024" cy="2386558"/>
          </a:xfrm>
          <a:prstGeom prst="rect">
            <a:avLst/>
          </a:prstGeom>
          <a:noFill/>
        </p:spPr>
      </p:pic>
      <p:pic>
        <p:nvPicPr>
          <p:cNvPr id="3075" name="Picture 3" descr="C:\Users\эльф\Desktop\ВЕС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214422"/>
            <a:ext cx="3857652" cy="2389783"/>
          </a:xfrm>
          <a:prstGeom prst="rect">
            <a:avLst/>
          </a:prstGeom>
          <a:noFill/>
        </p:spPr>
      </p:pic>
      <p:pic>
        <p:nvPicPr>
          <p:cNvPr id="3076" name="Picture 4" descr="C:\Users\эльф\Desktop\ЛЕТО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929066"/>
            <a:ext cx="3500462" cy="2643206"/>
          </a:xfrm>
          <a:prstGeom prst="rect">
            <a:avLst/>
          </a:prstGeom>
          <a:noFill/>
        </p:spPr>
      </p:pic>
      <p:pic>
        <p:nvPicPr>
          <p:cNvPr id="3077" name="Picture 5" descr="C:\Users\эльф\Desktop\ОСЕНЬ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786190"/>
            <a:ext cx="3857652" cy="27764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17596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Время года </a:t>
            </a:r>
            <a:r>
              <a:rPr lang="ru-RU" sz="5400" b="1" i="1" dirty="0" smtClean="0"/>
              <a:t>- ВЕСНА</a:t>
            </a:r>
            <a:endParaRPr lang="ru-RU" sz="5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эльф\Desktop\ВЕС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/>
              <a:t>Весенние месяцы:</a:t>
            </a:r>
          </a:p>
          <a:p>
            <a:pPr algn="ctr">
              <a:buFont typeface="Wingdings" pitchFamily="2" charset="2"/>
              <a:buChar char="Ø"/>
            </a:pPr>
            <a:r>
              <a:rPr lang="ru-RU" sz="7200" dirty="0" smtClean="0"/>
              <a:t>МАРТ</a:t>
            </a:r>
          </a:p>
          <a:p>
            <a:pPr algn="ctr">
              <a:buFont typeface="Wingdings" pitchFamily="2" charset="2"/>
              <a:buChar char="Ø"/>
            </a:pPr>
            <a:r>
              <a:rPr lang="ru-RU" sz="7200" dirty="0" smtClean="0"/>
              <a:t>АПРЕЛЬ</a:t>
            </a:r>
          </a:p>
          <a:p>
            <a:pPr algn="ctr">
              <a:buFont typeface="Wingdings" pitchFamily="2" charset="2"/>
              <a:buChar char="Ø"/>
            </a:pPr>
            <a:r>
              <a:rPr lang="ru-RU" sz="7200" dirty="0" smtClean="0"/>
              <a:t>МАЙ 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60722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0000"/>
                </a:solidFill>
              </a:rPr>
              <a:t>Предметы неживой природы:</a:t>
            </a:r>
          </a:p>
          <a:p>
            <a:pPr algn="ctr">
              <a:buNone/>
            </a:pPr>
            <a:r>
              <a:rPr lang="ru-RU" sz="4000" b="1" i="1" dirty="0" smtClean="0"/>
              <a:t>ТЕМПЕРАТУРА</a:t>
            </a:r>
          </a:p>
          <a:p>
            <a:pPr algn="ctr">
              <a:buNone/>
            </a:pPr>
            <a:r>
              <a:rPr lang="ru-RU" sz="4000" b="1" i="1" dirty="0" smtClean="0"/>
              <a:t>СОЛНЦЕ</a:t>
            </a:r>
          </a:p>
          <a:p>
            <a:pPr algn="ctr">
              <a:buNone/>
            </a:pPr>
            <a:r>
              <a:rPr lang="ru-RU" sz="4000" b="1" i="1" dirty="0" smtClean="0"/>
              <a:t>ВОДА</a:t>
            </a:r>
          </a:p>
          <a:p>
            <a:pPr algn="ctr">
              <a:buNone/>
            </a:pPr>
            <a:r>
              <a:rPr lang="ru-RU" sz="4000" b="1" i="1" dirty="0" smtClean="0"/>
              <a:t>ПОЧВА</a:t>
            </a:r>
          </a:p>
          <a:p>
            <a:pPr algn="ctr">
              <a:buNone/>
            </a:pPr>
            <a:r>
              <a:rPr lang="ru-RU" sz="4000" b="1" i="1" dirty="0" smtClean="0"/>
              <a:t>ОСАДКИ</a:t>
            </a:r>
          </a:p>
          <a:p>
            <a:pPr algn="ctr">
              <a:buNone/>
            </a:pPr>
            <a:r>
              <a:rPr lang="ru-RU" sz="4000" b="1" i="1" dirty="0" smtClean="0"/>
              <a:t>НЕБО</a:t>
            </a:r>
          </a:p>
          <a:p>
            <a:pPr algn="ctr">
              <a:buNone/>
            </a:pPr>
            <a:r>
              <a:rPr lang="ru-RU" sz="4000" b="1" i="1" dirty="0" smtClean="0"/>
              <a:t>ВЕТЕР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эльф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72518" cy="151128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21 марта </a:t>
            </a:r>
            <a:r>
              <a:rPr lang="ru-RU" dirty="0" smtClean="0"/>
              <a:t>– </a:t>
            </a:r>
            <a:r>
              <a:rPr lang="ru-RU" b="1" i="1" dirty="0" smtClean="0">
                <a:solidFill>
                  <a:srgbClr val="FF0000"/>
                </a:solidFill>
              </a:rPr>
              <a:t>день весеннего равноденствия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C:\Users\эльф\Desktop\загруженное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эльф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эльф\Desktop\загруженное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ВРЕМЕНА ГОДА</vt:lpstr>
      <vt:lpstr>Время года - ВЕСНА</vt:lpstr>
      <vt:lpstr>Слайд 4</vt:lpstr>
      <vt:lpstr>Слайд 5</vt:lpstr>
      <vt:lpstr>Слайд 6</vt:lpstr>
      <vt:lpstr>21 марта – день весеннего равноденствия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эльф</dc:creator>
  <cp:lastModifiedBy>эльф</cp:lastModifiedBy>
  <cp:revision>10</cp:revision>
  <dcterms:created xsi:type="dcterms:W3CDTF">2013-04-07T08:36:35Z</dcterms:created>
  <dcterms:modified xsi:type="dcterms:W3CDTF">2013-04-07T16:16:54Z</dcterms:modified>
</cp:coreProperties>
</file>