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2605-44CF-427C-86A9-79D4D52801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229-428C-4C12-ADDA-20AE6FF9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b="1" i="1" dirty="0" smtClean="0"/>
              <a:t>В гости к весне!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нина\Desktop\97905665_772131280x9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741682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нина\Desktop\1328427775_0_122a_24dd8a0e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4581128"/>
            <a:ext cx="2915816" cy="2276872"/>
          </a:xfrm>
          <a:prstGeom prst="rect">
            <a:avLst/>
          </a:prstGeom>
          <a:noFill/>
        </p:spPr>
      </p:pic>
      <p:pic>
        <p:nvPicPr>
          <p:cNvPr id="2051" name="Picture 3" descr="C:\Users\нина\Desktop\108262915_0_b196c_a251a435_L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581128"/>
            <a:ext cx="2880320" cy="2276872"/>
          </a:xfrm>
          <a:prstGeom prst="rect">
            <a:avLst/>
          </a:prstGeom>
          <a:noFill/>
        </p:spPr>
      </p:pic>
      <p:pic>
        <p:nvPicPr>
          <p:cNvPr id="2052" name="Picture 4" descr="C:\Users\нина\Desktop\424c9569fe700f9f1780cc1901f1c38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81127"/>
            <a:ext cx="3080980" cy="2276873"/>
          </a:xfrm>
          <a:prstGeom prst="rect">
            <a:avLst/>
          </a:prstGeom>
          <a:noFill/>
        </p:spPr>
      </p:pic>
      <p:pic>
        <p:nvPicPr>
          <p:cNvPr id="2053" name="Picture 5" descr="C:\Users\нина\Desktop\anywalls.com-585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2132856"/>
            <a:ext cx="2848768" cy="2304256"/>
          </a:xfrm>
          <a:prstGeom prst="rect">
            <a:avLst/>
          </a:prstGeom>
          <a:noFill/>
        </p:spPr>
      </p:pic>
      <p:pic>
        <p:nvPicPr>
          <p:cNvPr id="2054" name="Picture 6" descr="C:\Users\нина\Desktop\prodaetsa_zemel_nyj_u_astok_25_sotok_d_kromino_i_s_9824065364895873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132856"/>
            <a:ext cx="3072341" cy="2304256"/>
          </a:xfrm>
          <a:prstGeom prst="rect">
            <a:avLst/>
          </a:prstGeom>
          <a:noFill/>
        </p:spPr>
      </p:pic>
      <p:pic>
        <p:nvPicPr>
          <p:cNvPr id="2055" name="Picture 7" descr="C:\Users\нина\Desktop\main13514960_78e5cc67499202281e64abcdb9b28a7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1"/>
            <a:ext cx="2880320" cy="1988840"/>
          </a:xfrm>
          <a:prstGeom prst="rect">
            <a:avLst/>
          </a:prstGeom>
          <a:noFill/>
        </p:spPr>
      </p:pic>
      <p:pic>
        <p:nvPicPr>
          <p:cNvPr id="2057" name="Picture 9" descr="&amp;Tcy;&amp;acy;&amp;iecy;&amp;tcy; &amp;scy;&amp;ncy;&amp;iecy;&amp;gcy; / &amp;Kcy;&amp;acy;&amp;rcy;&amp;tcy;&amp;icy;&amp;ncy;&amp;ycy; &amp;Acy;&amp;lcy;&amp;iecy;&amp;kcy;&amp;scy;&amp;acy;&amp;ncy;&amp;dcy;&amp;rcy;&amp;acy; &amp;Kcy;&amp;ocy;&amp;scy;&amp;ncy;&amp;icy;&amp;chcy;&amp;iecy;&amp;vcy;&amp;acy;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01074" y="0"/>
            <a:ext cx="3042925" cy="19888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28184" y="2132856"/>
            <a:ext cx="291581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Солнце поднимается выше над горизонтом, поэтому с каждым днем становится теплее.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987824" cy="2060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 каждым днем становится холоднее. Часто идут дожди.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Сезонные изменения в природе.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5076056" y="3212976"/>
            <a:ext cx="32403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Изменения в  неживой природе.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8064" y="4941168"/>
            <a:ext cx="331236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Изменения в жизни растений.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32040" y="1556792"/>
            <a:ext cx="32403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Изменения  жизни животных.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556792"/>
            <a:ext cx="2016224" cy="5085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1.</a:t>
            </a:r>
          </a:p>
          <a:p>
            <a:pPr algn="ctr"/>
            <a:endParaRPr lang="ru-RU" sz="6600" b="1" dirty="0"/>
          </a:p>
          <a:p>
            <a:pPr algn="ctr"/>
            <a:r>
              <a:rPr lang="ru-RU" sz="6600" b="1" dirty="0" smtClean="0"/>
              <a:t>2.</a:t>
            </a:r>
          </a:p>
          <a:p>
            <a:pPr algn="ctr"/>
            <a:endParaRPr lang="ru-RU" sz="6600" b="1" dirty="0"/>
          </a:p>
          <a:p>
            <a:pPr algn="ctr"/>
            <a:r>
              <a:rPr lang="ru-RU" sz="6600" b="1" dirty="0" smtClean="0"/>
              <a:t>3.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Расшифруй: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i="1" dirty="0" err="1" smtClean="0"/>
              <a:t>Недь</a:t>
            </a:r>
            <a:endParaRPr lang="ru-RU" sz="4000" i="1" dirty="0" smtClean="0"/>
          </a:p>
          <a:p>
            <a:endParaRPr lang="ru-RU" sz="4000" i="1" dirty="0" smtClean="0"/>
          </a:p>
          <a:p>
            <a:r>
              <a:rPr lang="ru-RU" sz="4000" i="1" dirty="0" smtClean="0"/>
              <a:t>19, 16, 13, 15, 24, 6</a:t>
            </a:r>
            <a:endParaRPr lang="ru-RU" sz="4000" i="1" dirty="0"/>
          </a:p>
          <a:p>
            <a:endParaRPr lang="ru-RU" sz="4000" i="1" dirty="0" smtClean="0"/>
          </a:p>
          <a:p>
            <a:r>
              <a:rPr lang="ru-RU" sz="4000" i="1" dirty="0" smtClean="0"/>
              <a:t> </a:t>
            </a:r>
            <a:r>
              <a:rPr lang="ru-RU" sz="4000" i="1" dirty="0" err="1" smtClean="0"/>
              <a:t>бено</a:t>
            </a:r>
            <a:endParaRPr lang="ru-RU" sz="4000" i="1" dirty="0" smtClean="0"/>
          </a:p>
          <a:p>
            <a:endParaRPr lang="ru-RU" sz="4000" i="1" dirty="0"/>
          </a:p>
          <a:p>
            <a:r>
              <a:rPr lang="ru-RU" sz="4000" i="1" dirty="0" smtClean="0"/>
              <a:t>20, 6, 17, 2, 16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3456384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Ледоход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04664"/>
            <a:ext cx="3672408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Половодье</a:t>
            </a:r>
            <a:endParaRPr lang="ru-RU" sz="4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3429000"/>
            <a:ext cx="4392488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Движение расколотого льда.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4392488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Река выходит из берегов.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нина\Desktop\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3600813" cy="2708919"/>
          </a:xfrm>
          <a:prstGeom prst="rect">
            <a:avLst/>
          </a:prstGeom>
          <a:noFill/>
        </p:spPr>
      </p:pic>
      <p:pic>
        <p:nvPicPr>
          <p:cNvPr id="15363" name="Picture 3" descr="C:\Users\нина\Desktop\main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0"/>
            <a:ext cx="3707904" cy="2780928"/>
          </a:xfrm>
          <a:prstGeom prst="rect">
            <a:avLst/>
          </a:prstGeom>
          <a:noFill/>
        </p:spPr>
      </p:pic>
      <p:pic>
        <p:nvPicPr>
          <p:cNvPr id="15364" name="Picture 4" descr="C:\Users\нина\Desktop\3311212_or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1772816"/>
            <a:ext cx="4355976" cy="3096344"/>
          </a:xfrm>
          <a:prstGeom prst="rect">
            <a:avLst/>
          </a:prstGeom>
          <a:noFill/>
        </p:spPr>
      </p:pic>
      <p:pic>
        <p:nvPicPr>
          <p:cNvPr id="15365" name="Picture 5" descr="C:\Users\нина\Desktop\img.ph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83631" y="4365104"/>
            <a:ext cx="3760369" cy="2492896"/>
          </a:xfrm>
          <a:prstGeom prst="rect">
            <a:avLst/>
          </a:prstGeom>
          <a:noFill/>
        </p:spPr>
      </p:pic>
      <p:pic>
        <p:nvPicPr>
          <p:cNvPr id="15366" name="Picture 6" descr="C:\Users\нина\Desktop\69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3744416" cy="26369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852936"/>
            <a:ext cx="1907704" cy="4766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Почва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836712"/>
            <a:ext cx="1907704" cy="4823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Ледоход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3717032"/>
            <a:ext cx="1907704" cy="4823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Осадки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852936"/>
            <a:ext cx="1907704" cy="4766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Половодье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45024"/>
            <a:ext cx="2051720" cy="4823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Солнце, небо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нина\Desktop\2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556792"/>
            <a:ext cx="9136967" cy="53012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547664" y="188640"/>
            <a:ext cx="5616624" cy="129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рытполниа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нина\Desktop\6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499992" cy="3374994"/>
          </a:xfrm>
          <a:prstGeom prst="rect">
            <a:avLst/>
          </a:prstGeom>
          <a:noFill/>
        </p:spPr>
      </p:pic>
      <p:pic>
        <p:nvPicPr>
          <p:cNvPr id="5" name="Picture 2" descr="C:\Users\нина\Desktop\1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276872"/>
            <a:ext cx="4139952" cy="2275231"/>
          </a:xfrm>
          <a:prstGeom prst="rect">
            <a:avLst/>
          </a:prstGeom>
          <a:noFill/>
        </p:spPr>
      </p:pic>
      <p:pic>
        <p:nvPicPr>
          <p:cNvPr id="6" name="Picture 4" descr="C:\Users\нина\Desktop\3311212_or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3717032"/>
            <a:ext cx="4555289" cy="3140969"/>
          </a:xfrm>
          <a:prstGeom prst="rect">
            <a:avLst/>
          </a:prstGeom>
          <a:noFill/>
        </p:spPr>
      </p:pic>
      <p:pic>
        <p:nvPicPr>
          <p:cNvPr id="7" name="Picture 3" descr="C:\Users\нина\Desktop\main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-1"/>
            <a:ext cx="4139952" cy="2276873"/>
          </a:xfrm>
          <a:prstGeom prst="rect">
            <a:avLst/>
          </a:prstGeom>
          <a:noFill/>
        </p:spPr>
      </p:pic>
      <p:pic>
        <p:nvPicPr>
          <p:cNvPr id="8" name="Picture 3" descr="C:\Users\нина\Desktop\257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4476177"/>
            <a:ext cx="4139952" cy="238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нина\Desktop\81776_640_201409152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</p:spPr>
      </p:pic>
      <p:pic>
        <p:nvPicPr>
          <p:cNvPr id="17411" name="Picture 3" descr="C:\Users\нина\Desktop\98890617_3416556_71231639c72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17032"/>
            <a:ext cx="9144000" cy="316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 гости к весне!</vt:lpstr>
      <vt:lpstr>Слайд 2</vt:lpstr>
      <vt:lpstr>Сезонные изменения в природе.</vt:lpstr>
      <vt:lpstr>Расшифруй: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весне!</dc:title>
  <dc:creator>нина</dc:creator>
  <cp:lastModifiedBy>нина</cp:lastModifiedBy>
  <cp:revision>11</cp:revision>
  <dcterms:created xsi:type="dcterms:W3CDTF">2015-04-15T21:31:09Z</dcterms:created>
  <dcterms:modified xsi:type="dcterms:W3CDTF">2015-04-19T13:12:58Z</dcterms:modified>
</cp:coreProperties>
</file>