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  <p:sldId id="261" r:id="rId6"/>
    <p:sldId id="260" r:id="rId7"/>
    <p:sldId id="259" r:id="rId8"/>
    <p:sldId id="262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5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3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0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39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1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3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5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0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8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66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60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34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3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5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52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68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3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79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66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95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23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8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6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9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5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8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9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9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56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0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4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7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B267-2886-4338-AB91-740CEC04800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901B-56C5-47FE-9AC3-3216C1EF7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1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8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257E-CB79-4C1F-8CB7-8B555496B887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1B32-2935-400C-9BE8-348CB80CF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B1A9-AB6D-44DB-9C6E-DC32B167CE8F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8630-0E01-47E6-9C88-B8CFBD3B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2A37-5399-4499-81FD-93C9B7989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21965-1A82-4C14-8D82-4315E082F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733256"/>
            <a:ext cx="6120680" cy="10043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2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552728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67744" y="1600201"/>
            <a:ext cx="6552728" cy="3701007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№3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забыт,</a:t>
            </a:r>
          </a:p>
          <a:p>
            <a:pPr algn="ctr">
              <a:spcBef>
                <a:spcPts val="0"/>
              </a:spcBef>
            </a:pPr>
            <a:r>
              <a:rPr lang="ru-RU" sz="5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 не забыто</a:t>
            </a:r>
          </a:p>
          <a:p>
            <a:pPr algn="ctr">
              <a:spcBef>
                <a:spcPts val="0"/>
              </a:spcBef>
            </a:pPr>
            <a:r>
              <a:rPr lang="ru-RU" sz="2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Апрельская Валентина Ивановна, учитель физики МБОУ « СОШ № 11»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ИМРСК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762"/>
            <a:ext cx="432048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0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5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ipril\Desktop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07" y="4751571"/>
            <a:ext cx="2123539" cy="21235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8207">
            <a:off x="-1003417" y="1379526"/>
            <a:ext cx="487825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548680"/>
            <a:ext cx="6912768" cy="4503350"/>
          </a:xfrm>
          <a:prstGeom prst="round2DiagRect">
            <a:avLst>
              <a:gd name="adj1" fmla="val 35703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6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источники</a:t>
            </a:r>
          </a:p>
          <a:p>
            <a:pPr>
              <a:spcBef>
                <a:spcPts val="0"/>
              </a:spcBef>
            </a:pPr>
            <a:endParaRPr lang="ru-RU" sz="107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Гвоздика</a:t>
            </a:r>
          </a:p>
          <a:p>
            <a:pPr algn="l">
              <a:spcBef>
                <a:spcPts val="0"/>
              </a:spcBef>
            </a:pPr>
            <a:r>
              <a:rPr lang="en-US" sz="6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http://gaygirls.su/gallery/files/1/4/gvozdika1.jp</a:t>
            </a:r>
            <a:endParaRPr lang="ru-RU" sz="6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      </a:t>
            </a:r>
            <a:r>
              <a:rPr lang="en-US" sz="6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6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www.coollady.ru/pic/0004/067/006.jpg</a:t>
            </a:r>
            <a:endParaRPr lang="ru-RU" sz="6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фона </a:t>
            </a:r>
            <a:r>
              <a:rPr lang="en-US" sz="6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://img1.liveinternet.ru/images/attach/c/8/100/672/100672363_9Mayanikto_ne_zabuyt.gif </a:t>
            </a:r>
            <a:endParaRPr lang="ru-RU" sz="176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беда 4. Шаблон 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БЕДА 1 ( Шаблон) С АНИМАЦИЕЙ ТИТУЛЬНОГ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Победа 4. Шаблон А</Template>
  <TotalTime>6</TotalTime>
  <Words>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Победа 4. Шаблон А</vt:lpstr>
      <vt:lpstr>Специальное оформление</vt:lpstr>
      <vt:lpstr>1_Специальное оформление</vt:lpstr>
      <vt:lpstr>ПОБЕДА 1 ( Шаблон) С АНИМАЦИЕЙ ТИТУЛЬНОГО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Апрельская</dc:creator>
  <cp:lastModifiedBy>Апрельская</cp:lastModifiedBy>
  <cp:revision>5</cp:revision>
  <dcterms:created xsi:type="dcterms:W3CDTF">2015-04-17T19:53:16Z</dcterms:created>
  <dcterms:modified xsi:type="dcterms:W3CDTF">2015-04-19T17:40:41Z</dcterms:modified>
</cp:coreProperties>
</file>