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274" r:id="rId5"/>
    <p:sldId id="275" r:id="rId6"/>
    <p:sldId id="277" r:id="rId7"/>
    <p:sldId id="276" r:id="rId8"/>
    <p:sldId id="278" r:id="rId9"/>
    <p:sldId id="27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008000"/>
    <a:srgbClr val="9DE5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2" autoAdjust="0"/>
    <p:restoredTop sz="94660"/>
  </p:normalViewPr>
  <p:slideViewPr>
    <p:cSldViewPr>
      <p:cViewPr varScale="1">
        <p:scale>
          <a:sx n="103" d="100"/>
          <a:sy n="103" d="100"/>
        </p:scale>
        <p:origin x="-12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35A84-9BA1-4CEC-A2B0-F8D6C7946562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9CF5C-A8D0-499B-9FF5-FC9DC68756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35A84-9BA1-4CEC-A2B0-F8D6C7946562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9CF5C-A8D0-499B-9FF5-FC9DC68756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35A84-9BA1-4CEC-A2B0-F8D6C7946562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9CF5C-A8D0-499B-9FF5-FC9DC68756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35A84-9BA1-4CEC-A2B0-F8D6C7946562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9CF5C-A8D0-499B-9FF5-FC9DC68756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35A84-9BA1-4CEC-A2B0-F8D6C7946562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9CF5C-A8D0-499B-9FF5-FC9DC68756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35A84-9BA1-4CEC-A2B0-F8D6C7946562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9CF5C-A8D0-499B-9FF5-FC9DC68756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35A84-9BA1-4CEC-A2B0-F8D6C7946562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9CF5C-A8D0-499B-9FF5-FC9DC68756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35A84-9BA1-4CEC-A2B0-F8D6C7946562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9CF5C-A8D0-499B-9FF5-FC9DC68756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35A84-9BA1-4CEC-A2B0-F8D6C7946562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9CF5C-A8D0-499B-9FF5-FC9DC68756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35A84-9BA1-4CEC-A2B0-F8D6C7946562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9CF5C-A8D0-499B-9FF5-FC9DC68756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35A84-9BA1-4CEC-A2B0-F8D6C7946562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9CF5C-A8D0-499B-9FF5-FC9DC68756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E599">
            <a:alpha val="6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35A84-9BA1-4CEC-A2B0-F8D6C7946562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9CF5C-A8D0-499B-9FF5-FC9DC68756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504" y="1916832"/>
            <a:ext cx="882047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" pitchFamily="18" charset="0"/>
              </a:rPr>
              <a:t>ЗЕМНОВОДНЫЕ</a:t>
            </a:r>
            <a:endParaRPr lang="ru-RU" sz="7200" b="1" spc="50" dirty="0">
              <a:ln w="11430">
                <a:solidFill>
                  <a:schemeClr val="tx1">
                    <a:lumMod val="95000"/>
                    <a:lumOff val="5000"/>
                  </a:schemeClr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56176" y="479715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i="1" dirty="0">
              <a:effectLst>
                <a:glow rad="101600">
                  <a:srgbClr val="008000">
                    <a:alpha val="60000"/>
                  </a:srgb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6632"/>
            <a:ext cx="3616692" cy="2664296"/>
          </a:xfrm>
          <a:prstGeom prst="ellipse">
            <a:avLst/>
          </a:prstGeom>
          <a:ln w="952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Рисунок 2" descr="69586019_Salamandra_slepaya_tehasskay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116632"/>
            <a:ext cx="3730750" cy="2632844"/>
          </a:xfrm>
          <a:prstGeom prst="ellipse">
            <a:avLst/>
          </a:prstGeom>
          <a:ln w="127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 descr="e7838044d0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933056"/>
            <a:ext cx="3746935" cy="2780928"/>
          </a:xfrm>
          <a:prstGeom prst="ellipse">
            <a:avLst/>
          </a:prstGeom>
          <a:ln w="190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3563888" y="1844824"/>
            <a:ext cx="28083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Кто относится к земноводным?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Это такие животные, которые часть жизни проводят на суше, а часть в воде: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Лягушки, Жабы Тритоны, Саламандры,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Червяги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229268858_fe9385b38b_z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3967411"/>
            <a:ext cx="3854119" cy="2890589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рыткая-лягушка-32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1916832"/>
            <a:ext cx="3289548" cy="2193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87016" y="188640"/>
            <a:ext cx="88569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3366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ЛЯГУШКА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Бесхвостое земноводное. Кожа гладкая, всегда мокрая и блестящая. Задние лапы развиты больше передних, а между пальцами имеются перепонки.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Красноглазая-квакша--_DSC97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005064"/>
            <a:ext cx="3360136" cy="25649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Съедобная-лягушка-312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4293096"/>
            <a:ext cx="3307296" cy="22048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Маленький-древолаз--dendrobates-pumilio-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0152" y="1844824"/>
            <a:ext cx="2893329" cy="22375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A250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4602088"/>
            <a:ext cx="3007883" cy="22559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51520" y="116632"/>
            <a:ext cx="87129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9050">
                  <a:solidFill>
                    <a:schemeClr val="tx1"/>
                  </a:solidFill>
                </a:ln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ЖАБА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Крупнее лягушки, тело почти круглое. Кожа бородавчатая. Спасаясь от врагов выделяет через кожу беловатую жгучую, едкую жидкость. Передвигается медленно, плавает неважно. Жабы не квакают.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3393ac33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420888"/>
            <a:ext cx="3320557" cy="24928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Обыкновенная-чесночница--pelobates-fuscus-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2420888"/>
            <a:ext cx="3976795" cy="25584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1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1844824"/>
            <a:ext cx="3774008" cy="25034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51520" y="116632"/>
            <a:ext cx="86409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1"/>
                  </a:solidFill>
                </a:ln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ТРИТОН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Хвостатое земноводное с короткими ногами. Тело вытянутое, как у ящериц. Чем больше хвост, тем дольше может находиться под водой.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err031pic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916832"/>
            <a:ext cx="4272610" cy="28441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karlikovyj-ognennobrjuhij-triton-cynops-orientali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3573016"/>
            <a:ext cx="4196578" cy="29963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7129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1"/>
                  </a:solidFill>
                </a:ln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Саламандра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Внешне напоминает ящерицу только чуть больше. Саламандра наделена особым ядом. Он вызывает судороги, расстройство дыхания и паралич когда попадает в организм.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0012-011-Salamand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2420888"/>
            <a:ext cx="3660019" cy="21343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salamandra-jivotno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2060848"/>
            <a:ext cx="3744416" cy="23364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3302008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4437112"/>
            <a:ext cx="3668370" cy="2338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3138087-0dbd982485f5a67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36096" y="4581128"/>
            <a:ext cx="3039729" cy="20328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6409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1"/>
                  </a:solidFill>
                </a:ln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ЧЕРВЯГА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Безногое земноводное. Ведёт подземный образ жизни. Обитает в жарких и влажных тропических лесах.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5_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44824"/>
            <a:ext cx="4009628" cy="30072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5b8725a6-20c3-4a93-b4cd-a59f12c80db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356992"/>
            <a:ext cx="4032448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90364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1"/>
                  </a:solidFill>
                </a:ln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ПИТАНИЕ ЗЕМНОВОДНЫХ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Взрослые земноводные –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ХИЩНЫЕ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животные. Жабы и лягушки поедают слизней и гусениц. Тритоны питаются улитками, червями, насекомыми.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MsbSyNJpzH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149080"/>
            <a:ext cx="3516382" cy="23811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epomis-beetle-frog-plos-o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4221088"/>
            <a:ext cx="3287912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lyag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1916832"/>
            <a:ext cx="3606598" cy="24164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6672"/>
            <a:ext cx="86446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n>
                  <a:solidFill>
                    <a:schemeClr val="tx1"/>
                  </a:solidFill>
                </a:ln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dirty="0">
              <a:ln>
                <a:solidFill>
                  <a:schemeClr val="tx1"/>
                </a:solidFill>
              </a:ln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reptilii-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836712"/>
            <a:ext cx="6901269" cy="62030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188</Words>
  <Application>Microsoft Office PowerPoint</Application>
  <PresentationFormat>Экран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18</cp:revision>
  <dcterms:created xsi:type="dcterms:W3CDTF">2015-04-19T11:25:39Z</dcterms:created>
  <dcterms:modified xsi:type="dcterms:W3CDTF">2015-04-19T17:15:49Z</dcterms:modified>
</cp:coreProperties>
</file>