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3" r:id="rId3"/>
    <p:sldId id="274" r:id="rId4"/>
    <p:sldId id="275" r:id="rId5"/>
    <p:sldId id="261" r:id="rId6"/>
    <p:sldId id="262" r:id="rId7"/>
    <p:sldId id="263" r:id="rId8"/>
    <p:sldId id="264" r:id="rId9"/>
    <p:sldId id="265" r:id="rId10"/>
    <p:sldId id="266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DD22-FC74-4851-9672-EEFAD23ED2F8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4C41CE5-644F-4454-ADE8-F6076D51C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DD22-FC74-4851-9672-EEFAD23ED2F8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1CE5-644F-4454-ADE8-F6076D51C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DD22-FC74-4851-9672-EEFAD23ED2F8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1CE5-644F-4454-ADE8-F6076D51C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DD22-FC74-4851-9672-EEFAD23ED2F8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4C41CE5-644F-4454-ADE8-F6076D51C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DD22-FC74-4851-9672-EEFAD23ED2F8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1CE5-644F-4454-ADE8-F6076D51CC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DD22-FC74-4851-9672-EEFAD23ED2F8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1CE5-644F-4454-ADE8-F6076D51C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DD22-FC74-4851-9672-EEFAD23ED2F8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4C41CE5-644F-4454-ADE8-F6076D51CC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DD22-FC74-4851-9672-EEFAD23ED2F8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1CE5-644F-4454-ADE8-F6076D51C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DD22-FC74-4851-9672-EEFAD23ED2F8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1CE5-644F-4454-ADE8-F6076D51C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DD22-FC74-4851-9672-EEFAD23ED2F8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1CE5-644F-4454-ADE8-F6076D51C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DD22-FC74-4851-9672-EEFAD23ED2F8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1CE5-644F-4454-ADE8-F6076D51CC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7E5DD22-FC74-4851-9672-EEFAD23ED2F8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4C41CE5-644F-4454-ADE8-F6076D51CC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315416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2500306"/>
            <a:ext cx="81369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Организм человека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4005064"/>
            <a:ext cx="47049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Урок окружающего мира </a:t>
            </a:r>
          </a:p>
          <a:p>
            <a:r>
              <a:rPr lang="ru-RU" dirty="0" smtClean="0"/>
              <a:t>4 класс</a:t>
            </a:r>
          </a:p>
          <a:p>
            <a:r>
              <a:rPr lang="ru-RU" dirty="0" smtClean="0"/>
              <a:t>Учитель: </a:t>
            </a:r>
            <a:r>
              <a:rPr lang="ru-RU" dirty="0" err="1" smtClean="0"/>
              <a:t>Швайкова</a:t>
            </a:r>
            <a:r>
              <a:rPr lang="ru-RU" dirty="0" smtClean="0"/>
              <a:t> Светлана Николаевна</a:t>
            </a:r>
          </a:p>
          <a:p>
            <a:r>
              <a:rPr lang="ru-RU" dirty="0" err="1" smtClean="0"/>
              <a:t>ГБОУ</a:t>
            </a:r>
            <a:r>
              <a:rPr lang="ru-RU" dirty="0" smtClean="0"/>
              <a:t> школа № 326 </a:t>
            </a:r>
          </a:p>
          <a:p>
            <a:r>
              <a:rPr lang="ru-RU" dirty="0" smtClean="0"/>
              <a:t>Г. Санкт-Петербурга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5314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Нервная система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0031-042-Nervnaja-sistem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536" y="1268760"/>
            <a:ext cx="3524250" cy="5067300"/>
          </a:xfrm>
          <a:prstGeom prst="rect">
            <a:avLst/>
          </a:prstGeom>
        </p:spPr>
      </p:pic>
      <p:pic>
        <p:nvPicPr>
          <p:cNvPr id="5" name="Рисунок 4" descr="400_F_6427751_M15CVfLrnEhCddTAuaV94ZF7t58GCxuO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652120" y="332656"/>
            <a:ext cx="3264363" cy="2448272"/>
          </a:xfrm>
          <a:prstGeom prst="rect">
            <a:avLst/>
          </a:prstGeom>
        </p:spPr>
      </p:pic>
      <p:pic>
        <p:nvPicPr>
          <p:cNvPr id="6" name="Рисунок 5" descr="3_1_~1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923928" y="2852936"/>
            <a:ext cx="3481866" cy="22190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00496" y="5000636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Нервная система координирует работу всех органов нашего тела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99"/>
                </a:solidFill>
                <a:latin typeface="Comic Sans MS" pitchFamily="66" charset="0"/>
              </a:rPr>
              <a:t>    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Проверь себя.</a:t>
            </a:r>
          </a:p>
        </p:txBody>
      </p:sp>
      <p:pic>
        <p:nvPicPr>
          <p:cNvPr id="14340" name="Picture 4" descr=",kjghjkgj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4213" y="1484313"/>
            <a:ext cx="3419475" cy="5184775"/>
          </a:xfrm>
          <a:prstGeom prst="rect">
            <a:avLst/>
          </a:prstGeom>
          <a:noFill/>
        </p:spPr>
      </p:pic>
      <p:sp>
        <p:nvSpPr>
          <p:cNvPr id="14342" name="Line 6"/>
          <p:cNvSpPr>
            <a:spLocks noChangeShapeType="1"/>
          </p:cNvSpPr>
          <p:nvPr/>
        </p:nvSpPr>
        <p:spPr bwMode="auto">
          <a:xfrm flipH="1">
            <a:off x="2627313" y="1916113"/>
            <a:ext cx="23764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292725" y="1566863"/>
            <a:ext cx="3138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Головной мозг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555875" y="3789363"/>
            <a:ext cx="1800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>
            <a:off x="2339975" y="4292600"/>
            <a:ext cx="3527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H="1">
            <a:off x="2051050" y="4652963"/>
            <a:ext cx="23764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H="1">
            <a:off x="2700338" y="5013325"/>
            <a:ext cx="3311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>
            <a:off x="2339975" y="5661025"/>
            <a:ext cx="2016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462463" y="3452813"/>
            <a:ext cx="15779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Лёгкие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6084888" y="4029075"/>
            <a:ext cx="1582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</a:rPr>
              <a:t>Сердце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4500563" y="4318000"/>
            <a:ext cx="1643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</a:rPr>
              <a:t>Печень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6084888" y="4749800"/>
            <a:ext cx="1911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</a:rPr>
              <a:t>Желудок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427538" y="5397500"/>
            <a:ext cx="2139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</a:rPr>
              <a:t>Кишечник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3" grpId="0"/>
      <p:bldP spid="14344" grpId="0" animBg="1"/>
      <p:bldP spid="14345" grpId="0" animBg="1"/>
      <p:bldP spid="14346" grpId="0" animBg="1"/>
      <p:bldP spid="14347" grpId="0" animBg="1"/>
      <p:bldP spid="14348" grpId="0" animBg="1"/>
      <p:bldP spid="14349" grpId="0"/>
      <p:bldP spid="14350" grpId="0"/>
      <p:bldP spid="14351" grpId="0"/>
      <p:bldP spid="14352" grpId="0"/>
      <p:bldP spid="143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01117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 descr="hear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0100" y="2357430"/>
            <a:ext cx="1316040" cy="2214578"/>
          </a:xfrm>
          <a:prstGeom prst="rect">
            <a:avLst/>
          </a:prstGeom>
        </p:spPr>
      </p:pic>
      <p:pic>
        <p:nvPicPr>
          <p:cNvPr id="6" name="Рисунок 5" descr="liver_large_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71736" y="2500306"/>
            <a:ext cx="2000264" cy="1500198"/>
          </a:xfrm>
          <a:prstGeom prst="rect">
            <a:avLst/>
          </a:prstGeom>
        </p:spPr>
      </p:pic>
      <p:pic>
        <p:nvPicPr>
          <p:cNvPr id="7" name="Рисунок 6" descr="rinichi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143636" y="428604"/>
            <a:ext cx="2326838" cy="1357322"/>
          </a:xfrm>
          <a:prstGeom prst="rect">
            <a:avLst/>
          </a:prstGeom>
        </p:spPr>
      </p:pic>
      <p:pic>
        <p:nvPicPr>
          <p:cNvPr id="8" name="Рисунок 7" descr="image439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929454" y="2571744"/>
            <a:ext cx="1391522" cy="1390374"/>
          </a:xfrm>
          <a:prstGeom prst="rect">
            <a:avLst/>
          </a:prstGeom>
        </p:spPr>
      </p:pic>
      <p:pic>
        <p:nvPicPr>
          <p:cNvPr id="9" name="Рисунок 8" descr="post-3-12673736774706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857752" y="2400204"/>
            <a:ext cx="1571636" cy="1911450"/>
          </a:xfrm>
          <a:prstGeom prst="rect">
            <a:avLst/>
          </a:prstGeom>
        </p:spPr>
      </p:pic>
      <p:pic>
        <p:nvPicPr>
          <p:cNvPr id="10" name="Рисунок 9" descr="ochsh-kish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571868" y="285728"/>
            <a:ext cx="1643074" cy="1720787"/>
          </a:xfrm>
          <a:prstGeom prst="rect">
            <a:avLst/>
          </a:prstGeom>
        </p:spPr>
      </p:pic>
      <p:pic>
        <p:nvPicPr>
          <p:cNvPr id="2054" name="Picture 6" descr="Картинка 39 из 177341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428860" y="4500570"/>
            <a:ext cx="2210621" cy="1428760"/>
          </a:xfrm>
          <a:prstGeom prst="rect">
            <a:avLst/>
          </a:prstGeom>
          <a:noFill/>
        </p:spPr>
      </p:pic>
      <p:pic>
        <p:nvPicPr>
          <p:cNvPr id="2056" name="Picture 8" descr="Картинка 10 из 22638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28596" y="357166"/>
            <a:ext cx="2112563" cy="135732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14348" y="1714488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глаз</a:t>
            </a:r>
            <a:endParaRPr lang="ru-RU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3286116" y="2000240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кишечник</a:t>
            </a:r>
            <a:endParaRPr lang="ru-RU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6643702" y="1857364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почки</a:t>
            </a:r>
            <a:endParaRPr lang="ru-RU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642910" y="4643446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сердце</a:t>
            </a:r>
            <a:endParaRPr lang="ru-RU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2786050" y="4000504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печень</a:t>
            </a:r>
            <a:endParaRPr lang="ru-RU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4786314" y="4357694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желудок</a:t>
            </a:r>
            <a:endParaRPr lang="ru-RU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6929454" y="4000504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легкие</a:t>
            </a:r>
            <a:endParaRPr lang="ru-RU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2928926" y="5929330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ухо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642974" y="0"/>
            <a:ext cx="9786974" cy="6858000"/>
          </a:xfrm>
          <a:prstGeom prst="rect">
            <a:avLst/>
          </a:prstGeom>
        </p:spPr>
      </p:pic>
      <p:pic>
        <p:nvPicPr>
          <p:cNvPr id="4" name="Рисунок 3" descr="0000187098-preview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000628" y="428604"/>
            <a:ext cx="2619393" cy="39290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0" y="571480"/>
            <a:ext cx="41544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Организм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071678"/>
            <a:ext cx="50720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это система органов, взаимосвязанных между собой и образующих единое целое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1357298"/>
            <a:ext cx="6000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группа анатомически связанных между собой органов, 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    имеющих общее происхождение ,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    единый план строения 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    и выполняющих общую функцию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000232" y="285728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Система органов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5399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Системы органов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340768"/>
            <a:ext cx="40858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Костная система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3857628"/>
            <a:ext cx="47203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Мышечная система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Human_skeleton_front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16216" y="188640"/>
            <a:ext cx="1888785" cy="3645024"/>
          </a:xfrm>
          <a:prstGeom prst="rect">
            <a:avLst/>
          </a:prstGeom>
        </p:spPr>
      </p:pic>
      <p:pic>
        <p:nvPicPr>
          <p:cNvPr id="7" name="Рисунок 6" descr="telo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1520" y="2847975"/>
            <a:ext cx="2219325" cy="40100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59632" y="6165304"/>
            <a:ext cx="52252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Опорно-двигательный аппарат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7422" y="2214554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состоит из костей, которые поддерживают тело, служат местом крепления мышц.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1736" y="4429132"/>
            <a:ext cx="4143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представляет собой основную ткань скелетных мышц  и  многих  внутренних  органов. С мышечной системой связана функция движения человека; сокращаясь, она приводит в движение мышцы скелета.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404664"/>
            <a:ext cx="8430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Пищеварительная  система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gk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1340768"/>
            <a:ext cx="5165292" cy="3445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2132" y="1714488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 пищеварительной системе пища превращается  в доступные для усвоения организмом питательные вещества.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548680"/>
            <a:ext cx="6816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Дыхательная система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dychatelnaya-syste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55576" y="1628800"/>
            <a:ext cx="4855395" cy="46577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29322" y="2285992"/>
            <a:ext cx="30003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Дыхательная система обеспечивает поступление в организм кислорода и выделение углекислого газа, паров воды.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2976" y="214290"/>
            <a:ext cx="6678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Кровеносная система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07020404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528" y="1124744"/>
            <a:ext cx="4896544" cy="5397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86446" y="1500174"/>
            <a:ext cx="20717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Кровеносная система состоит из сердца и сосудов, по которым течет кровь, доставляющая питательные вещества всем органам нашего тела.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357166"/>
            <a:ext cx="75850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Выделительная  система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0007-009-V-pochkakh-proiskhodit-obrazovanie-mochi-iz-veschestv-prinosimykh-krovju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71600" y="1916832"/>
            <a:ext cx="4104456" cy="4392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8" y="2071678"/>
            <a:ext cx="20717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Выделительная система освобождает организм от ненужных и вредных для него веществ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263</TotalTime>
  <Words>202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   Проверь себя.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Сухорукова</dc:creator>
  <cp:lastModifiedBy>User</cp:lastModifiedBy>
  <cp:revision>31</cp:revision>
  <dcterms:created xsi:type="dcterms:W3CDTF">2012-01-12T11:40:13Z</dcterms:created>
  <dcterms:modified xsi:type="dcterms:W3CDTF">2015-04-19T17:18:44Z</dcterms:modified>
</cp:coreProperties>
</file>