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3907" autoAdjust="0"/>
  </p:normalViewPr>
  <p:slideViewPr>
    <p:cSldViewPr>
      <p:cViewPr>
        <p:scale>
          <a:sx n="44" d="100"/>
          <a:sy n="44" d="100"/>
        </p:scale>
        <p:origin x="-191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9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6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1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0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8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2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AE11-D6F7-41B0-B086-2AE54334DE85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511D1-3502-4D2C-935F-1571E576D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8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21088"/>
            <a:ext cx="7772400" cy="1362075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Презентацию выполнила ученица  3 класса Купалова Маргарита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Старцева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Г А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НИДЕРЛАНДЫ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Достопримечательности Нидерландов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00808"/>
            <a:ext cx="4497388" cy="5157192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это множество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средневековых домов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интересной архитектуры, старинные ратуши и соборы, университеты, рынки, каналы, замечательные… и многое, многое другое.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Лейденский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университет, часть фасада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Статхауса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17 века, старый рыбный рынок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Висмаркт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Коренберсбрёх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мост с деревянным портиком в классическом стиле, Национальный музей древностей, Этнографический музей, деревянная часовня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Хоухлан-дсе-Керк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протестантская церковь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Питерскерк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Национальный музей истории науки.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гарита\Desktop\Брекелен,_Голлан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32448" cy="483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Тематический парк </a:t>
            </a:r>
            <a:r>
              <a:rPr lang="ru-RU" dirty="0" err="1" smtClean="0">
                <a:solidFill>
                  <a:srgbClr val="7030A0"/>
                </a:solidFill>
              </a:rPr>
              <a:t>Эфтелинг</a:t>
            </a:r>
            <a:r>
              <a:rPr lang="ru-RU" dirty="0" smtClean="0">
                <a:solidFill>
                  <a:srgbClr val="7030A0"/>
                </a:solidFill>
              </a:rPr>
              <a:t> — в гостях у сказки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497388" cy="47133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Эфтелинг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smtClean="0"/>
              <a:t>расположенный на территории в 72 гектара, предлагает своим гостям множество развлечений на любой вкус.</a:t>
            </a:r>
            <a:endParaRPr lang="ru-RU" sz="2800" dirty="0"/>
          </a:p>
        </p:txBody>
      </p:sp>
      <p:pic>
        <p:nvPicPr>
          <p:cNvPr id="1026" name="Picture 2" descr="C:\Users\Маргарита\AppData\Roaming\Skype\live#3akupalova.rita\media_messaging\media_cache\^6D73B92D96EEAF1FA0CB29FB7B00886DBB0FF37126BAD406E3^pimgpsh_thumbnail_win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664296" cy="2282180"/>
          </a:xfrm>
          <a:prstGeom prst="rect">
            <a:avLst/>
          </a:prstGeom>
          <a:noFill/>
        </p:spPr>
      </p:pic>
      <p:pic>
        <p:nvPicPr>
          <p:cNvPr id="1027" name="Picture 3" descr="C:\Users\Маргарита\AppData\Roaming\Skype\live#3akupalova.rita\media_messaging\media_cache\^1796702CD1A341D9E1C43ED25B352D26E4DC30AF7D418E15C4^pimgpsh_thumbnail_win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271" y="4569870"/>
            <a:ext cx="2190750" cy="1562100"/>
          </a:xfrm>
          <a:prstGeom prst="rect">
            <a:avLst/>
          </a:prstGeom>
          <a:noFill/>
        </p:spPr>
      </p:pic>
      <p:pic>
        <p:nvPicPr>
          <p:cNvPr id="1028" name="Picture 4" descr="C:\Users\Маргарита\AppData\Roaming\Skype\live#3akupalova.rita\media_messaging\media_cache\^A03315FDEAB1908CED4FAE10557B83C7F04D915194713595B7^pimgpsh_thumbnail_win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468" y="4538396"/>
            <a:ext cx="2190750" cy="1562100"/>
          </a:xfrm>
          <a:prstGeom prst="rect">
            <a:avLst/>
          </a:prstGeom>
          <a:noFill/>
        </p:spPr>
      </p:pic>
      <p:pic>
        <p:nvPicPr>
          <p:cNvPr id="1029" name="Picture 5" descr="C:\Users\Маргарита\AppData\Roaming\Skype\live#3akupalova.rita\media_messaging\media_cache\^250BADF7A9030E11B9435F7ABBF63CFD673BBA1A4A2389A77F^pimgpsh_thumbnail_win_di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923" y="2529593"/>
            <a:ext cx="1743447" cy="1789162"/>
          </a:xfrm>
          <a:prstGeom prst="rect">
            <a:avLst/>
          </a:prstGeom>
          <a:noFill/>
        </p:spPr>
      </p:pic>
      <p:pic>
        <p:nvPicPr>
          <p:cNvPr id="1030" name="Picture 6" descr="C:\Users\Маргарита\AppData\Roaming\Skype\live#3akupalova.rita\media_messaging\media_cache\^70976567ACA40B0DA4638ED0BA54C1FA73077016FB2C695E8A^pimgpsh_thumbnail_win_dist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569870"/>
            <a:ext cx="219075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Парк </a:t>
            </a:r>
            <a:r>
              <a:rPr lang="ru-RU" b="1" dirty="0" err="1" smtClean="0">
                <a:solidFill>
                  <a:srgbClr val="7030A0"/>
                </a:solidFill>
              </a:rPr>
              <a:t>Мадуродам</a:t>
            </a:r>
            <a:r>
              <a:rPr lang="ru-RU" b="1" dirty="0" smtClean="0">
                <a:solidFill>
                  <a:srgbClr val="7030A0"/>
                </a:solidFill>
              </a:rPr>
              <a:t> в Гааге – Голландия в миниатюре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Более шестидесяти лет знаменитый парк </a:t>
            </a:r>
            <a:r>
              <a:rPr lang="ru-RU" dirty="0" err="1" smtClean="0"/>
              <a:t>Мадуродам</a:t>
            </a:r>
            <a:r>
              <a:rPr lang="ru-RU" dirty="0" smtClean="0"/>
              <a:t>, находящийся в Гааге, является самым маленьким в Голландии городом, при этом обладая всеми типичными голландскими чертами, правда, уменьшенными в 25 раз. Дворцы и каналы, привлекательные фасады зданий, сооружения для защиты от наводнений, современный морской порт и офисные здания воспроизведены здесь с потрясающей точностью.</a:t>
            </a:r>
            <a:endParaRPr lang="ru-RU" dirty="0"/>
          </a:p>
        </p:txBody>
      </p:sp>
      <p:pic>
        <p:nvPicPr>
          <p:cNvPr id="2050" name="Picture 2" descr="C:\Users\Маргарита\AppData\Roaming\Skype\live#3akupalova.rita\media_messaging\media_cache\^8DD9730C847C051FB1C4259CB82F509089B1D896565E303DAB^pimgpsh_thumbnail_win_dist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428396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Фестиваль </a:t>
            </a:r>
            <a:r>
              <a:rPr lang="ru-RU" b="1" dirty="0" smtClean="0">
                <a:solidFill>
                  <a:srgbClr val="7030A0"/>
                </a:solidFill>
              </a:rPr>
              <a:t>цветов </a:t>
            </a:r>
            <a:r>
              <a:rPr lang="ru-RU" b="1" dirty="0" err="1" smtClean="0">
                <a:solidFill>
                  <a:srgbClr val="7030A0"/>
                </a:solidFill>
              </a:rPr>
              <a:t>Bloemencorso</a:t>
            </a:r>
            <a:r>
              <a:rPr lang="ru-RU" b="1" dirty="0" smtClean="0">
                <a:solidFill>
                  <a:srgbClr val="7030A0"/>
                </a:solidFill>
              </a:rPr>
              <a:t> в Голландии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Голландия — европейская столица цветов, страна тюльпанов и гиацинтов. И в подтверждение этому каждый год в конце апреля, в период цветения тюльпанов, по голландским городам проходит грандиозное шествие скульптур и композиций из цветов. Это шествие сопровождалось музыкой, песнями и танцами.</a:t>
            </a:r>
            <a:endParaRPr lang="ru-RU" dirty="0"/>
          </a:p>
        </p:txBody>
      </p:sp>
      <p:pic>
        <p:nvPicPr>
          <p:cNvPr id="3074" name="Picture 2" descr="C:\Users\Маргарита\AppData\Roaming\Skype\live#3akupalova.rita\media_messaging\media_cache\^7724165CFED60CA70DE764C4946F97F0B1F4108F9739A29539^pimgpsh_thumbnail_win_dist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383" y="1700808"/>
            <a:ext cx="2190750" cy="1562100"/>
          </a:xfrm>
          <a:prstGeom prst="rect">
            <a:avLst/>
          </a:prstGeom>
          <a:noFill/>
        </p:spPr>
      </p:pic>
      <p:pic>
        <p:nvPicPr>
          <p:cNvPr id="3075" name="Picture 3" descr="C:\Users\Маргарита\AppData\Roaming\Skype\live#3akupalova.rita\media_messaging\media_cache\^5CE1AACAA73B0B4249C73B07062D6581F0ECE032BD556C2BCD^pimgpsh_thumbnail_win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645024"/>
            <a:ext cx="1562100" cy="2025115"/>
          </a:xfrm>
          <a:prstGeom prst="rect">
            <a:avLst/>
          </a:prstGeom>
          <a:noFill/>
        </p:spPr>
      </p:pic>
      <p:pic>
        <p:nvPicPr>
          <p:cNvPr id="3076" name="Picture 4" descr="C:\Users\Маргарита\AppData\Roaming\Skype\live#3akupalova.rita\media_messaging\media_cache\^5ED16E390FAA32A354402BC8D36E63F8E9BD341B154CA9EEEE^pimgpsh_thumbnail_win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2190750" cy="199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Дворец Мира — здание, в котором расположен Международный суд в Гааге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 времени основания в 1946 году Международный суд ООН располагается во Дворце мира. Построенное из гранита, песчаника и красного кирпича здание спроектировано французским архитектором Луисом </a:t>
            </a:r>
            <a:r>
              <a:rPr lang="ru-RU" dirty="0" err="1" smtClean="0"/>
              <a:t>Кордонье.На</a:t>
            </a:r>
            <a:r>
              <a:rPr lang="ru-RU" dirty="0" smtClean="0"/>
              <a:t> фасаде, перед которым находятся лужайки, расположены несколько скульптур, свидетельствующих о предназначении Дворца. Слева находится часовая башня с курантами высотой 80 метров.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гарита\AppData\Roaming\Skype\live#3akupalova.rita\media_messaging\media_cache\^0C7E35DB9CB19DD9013653657876409701200DB9BA80400907^pimgpsh_thumbnail_win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Деревянные башмаки </a:t>
            </a:r>
            <a:r>
              <a:rPr lang="ru-RU" b="1" dirty="0" err="1" smtClean="0">
                <a:solidFill>
                  <a:srgbClr val="7030A0"/>
                </a:solidFill>
              </a:rPr>
              <a:t>кломпены</a:t>
            </a:r>
            <a:r>
              <a:rPr lang="ru-RU" b="1" dirty="0" smtClean="0">
                <a:solidFill>
                  <a:srgbClr val="7030A0"/>
                </a:solidFill>
              </a:rPr>
              <a:t> — символ Голландии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Деревянная обувь раньше была популярна во многих странах, но сегодня мало кто сохранил традиции ее изготовления. Но в Голландии бережно оберегают башмаки, сделанные из дерева. Другое их название – </a:t>
            </a:r>
            <a:r>
              <a:rPr lang="ru-RU" dirty="0" err="1" smtClean="0"/>
              <a:t>кломпены</a:t>
            </a:r>
            <a:r>
              <a:rPr lang="ru-RU" dirty="0" smtClean="0"/>
              <a:t>. Они наряду с всемирно известными мельницами и тюльпанами стали одним из основных символов страны.</a:t>
            </a:r>
          </a:p>
        </p:txBody>
      </p:sp>
      <p:pic>
        <p:nvPicPr>
          <p:cNvPr id="5122" name="Picture 2" descr="C:\Users\Маргарита\AppData\Roaming\Skype\live#3akupalova.rita\media_messaging\media_cache\^5B06C90490055BA095F6793BE10351177359B15ED4C78A8E37^pimgpsh_thumbnail_win_dist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862" y="2420888"/>
            <a:ext cx="1999506" cy="282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Делфтский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голубой</a:t>
            </a:r>
            <a:r>
              <a:rPr lang="ru-RU" b="1" dirty="0" smtClean="0">
                <a:solidFill>
                  <a:srgbClr val="7030A0"/>
                </a:solidFill>
              </a:rPr>
              <a:t> фаянс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04863"/>
            <a:ext cx="4258816" cy="39212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Голландцы –  искусные гончары. И это не удивительно: земля Голландии богата глиной, так что сама природа создала все условия для развития этого вида ремесла. Земля и небо слились в одно целое в знаменитом голландском </a:t>
            </a:r>
            <a:r>
              <a:rPr lang="ru-RU" dirty="0" err="1" smtClean="0"/>
              <a:t>голубом</a:t>
            </a:r>
            <a:r>
              <a:rPr lang="ru-RU" dirty="0" smtClean="0"/>
              <a:t> фаянсе.</a:t>
            </a:r>
            <a:endParaRPr lang="ru-RU" dirty="0"/>
          </a:p>
        </p:txBody>
      </p:sp>
      <p:pic>
        <p:nvPicPr>
          <p:cNvPr id="6146" name="Picture 2" descr="C:\Users\Маргарита\AppData\Roaming\Skype\live#3akupalova.rita\media_messaging\media_cache\^049B70DE2C1CCEC2FF06276A918D769702E6BDDB2031EA18AE^pimgpsh_thumbnail_win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1728192" cy="2387724"/>
          </a:xfrm>
          <a:prstGeom prst="rect">
            <a:avLst/>
          </a:prstGeom>
          <a:noFill/>
        </p:spPr>
      </p:pic>
      <p:pic>
        <p:nvPicPr>
          <p:cNvPr id="6147" name="Picture 3" descr="C:\Users\Маргарита\AppData\Roaming\Skype\live#3akupalova.rita\media_messaging\media_cache\^885F75131F7588F9F21ADD9FE14BBCBD2584502F6E7CA3B525^pimgpsh_thumbnail_win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19442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D7E3B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317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Презентацию выполнила ученица  3 класса Купалова Маргарита Учитель Старцева Г А </vt:lpstr>
      <vt:lpstr>Достопримечательности Нидерландов </vt:lpstr>
      <vt:lpstr>Тематический парк Эфтелинг — в гостях у сказки</vt:lpstr>
      <vt:lpstr>Парк Мадуродам в Гааге – Голландия в миниатюре</vt:lpstr>
      <vt:lpstr>  Фестиваль цветов Bloemencorso в Голландии  </vt:lpstr>
      <vt:lpstr>Дворец Мира — здание, в котором расположен Международный суд в Гааге</vt:lpstr>
      <vt:lpstr>Деревянные башмаки кломпены — символ Голландии</vt:lpstr>
      <vt:lpstr>Делфтский голубой фаянс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Развлечения, экскурсии и достопримечательности Нидерландов</dc:title>
  <dc:creator>Windows User</dc:creator>
  <cp:lastModifiedBy>Галочка</cp:lastModifiedBy>
  <cp:revision>8</cp:revision>
  <dcterms:created xsi:type="dcterms:W3CDTF">2015-04-09T15:58:39Z</dcterms:created>
  <dcterms:modified xsi:type="dcterms:W3CDTF">2015-04-10T08:20:57Z</dcterms:modified>
</cp:coreProperties>
</file>