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A4939E-9000-4CA1-8E7C-7AB92F1456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33B2D5-5ED9-4BC4-9B1A-4531E64D8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igolo4ka1.ru/wp-content/uploads/2011/11/4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igolo4ka1.ru/wp-content/uploads/2011/11/5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veulya.ru/index.php/lib/6-sewing/66-dotucks" TargetMode="External"/><Relationship Id="rId2" Type="http://schemas.openxmlformats.org/officeDocument/2006/relationships/hyperlink" Target="http://wesew.ru/page/vlazhno-teplovaja-obrabotka-vytachki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ОБВАБОТКА ВЫТАЧЕК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технологии в 6 классе</a:t>
            </a:r>
          </a:p>
          <a:p>
            <a:r>
              <a:rPr lang="ru-RU" dirty="0" smtClean="0"/>
              <a:t>Учитель технологии МОБУ гимназии №1 Зайцева Г.В.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Современная одежда </a:t>
            </a:r>
            <a:endParaRPr lang="ru-RU" dirty="0"/>
          </a:p>
        </p:txBody>
      </p:sp>
      <p:pic>
        <p:nvPicPr>
          <p:cNvPr id="15362" name="Picture 2" descr="Женская одежда Goddess London - Яндекс.Марк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3286118" cy="4381491"/>
          </a:xfrm>
          <a:prstGeom prst="rect">
            <a:avLst/>
          </a:prstGeom>
          <a:noFill/>
        </p:spPr>
      </p:pic>
      <p:pic>
        <p:nvPicPr>
          <p:cNvPr id="15364" name="Picture 4" descr="Цена на Платье Goddess London от компании Wildberries, купить Платье Goddess London в Москве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643182"/>
            <a:ext cx="3000366" cy="4000488"/>
          </a:xfrm>
          <a:prstGeom prst="rect">
            <a:avLst/>
          </a:prstGeom>
          <a:noFill/>
        </p:spPr>
      </p:pic>
      <p:pic>
        <p:nvPicPr>
          <p:cNvPr id="15366" name="Picture 6" descr="Черное мини-плать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3833" y="2071678"/>
            <a:ext cx="3370167" cy="43483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Вытачки позволяют подчеркнуть фигуру.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150017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РАСПОЛОЖЕНИЕ  ВЫТАЧЕК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500298" y="1928802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036215" y="2321711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679289" y="1893083"/>
            <a:ext cx="71438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shveulya.ru/images/articles/sewing/tuckkinds/tuckki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2348136" cy="2286016"/>
          </a:xfrm>
          <a:prstGeom prst="rect">
            <a:avLst/>
          </a:prstGeom>
          <a:noFill/>
        </p:spPr>
      </p:pic>
      <p:pic>
        <p:nvPicPr>
          <p:cNvPr id="1028" name="Picture 4" descr="http://www.shveulya.ru/images/articles/patterns/skirttucks/skirttucks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786190"/>
            <a:ext cx="1697018" cy="2528891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07a68ed08295533a82c3c66b420f0460-13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71810"/>
            <a:ext cx="2286016" cy="233267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139014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По методу конструирования вытачки </a:t>
            </a:r>
            <a:r>
              <a:rPr lang="ru-RU" sz="3100" b="1" dirty="0" err="1" smtClean="0"/>
              <a:t>можен</a:t>
            </a:r>
            <a:r>
              <a:rPr lang="ru-RU" sz="3100" b="1" dirty="0" smtClean="0"/>
              <a:t> разделить на:</a:t>
            </a:r>
            <a:endParaRPr lang="ru-RU" sz="3100" b="1" dirty="0"/>
          </a:p>
        </p:txBody>
      </p:sp>
      <p:pic>
        <p:nvPicPr>
          <p:cNvPr id="4" name="Рисунок 3" descr="shveynyie-opredeleniya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500306"/>
            <a:ext cx="2714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19288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РАЗРЕЗНЫЕ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НЕРАЗРЕЗНЫЕ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207167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ПЕРЕХОДЯЩИЕ В МЯГКИЕ СКЛАДКИ</a:t>
            </a:r>
            <a:endParaRPr lang="ru-RU" b="1" dirty="0"/>
          </a:p>
        </p:txBody>
      </p:sp>
      <p:pic>
        <p:nvPicPr>
          <p:cNvPr id="16386" name="Picture 2" descr="http://www.shveulya.ru/images/articles/sewing/dotucks/dotucks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302869"/>
            <a:ext cx="2729682" cy="2412279"/>
          </a:xfrm>
          <a:prstGeom prst="rect">
            <a:avLst/>
          </a:prstGeom>
          <a:noFill/>
        </p:spPr>
      </p:pic>
      <p:pic>
        <p:nvPicPr>
          <p:cNvPr id="16388" name="Picture 4" descr="http://www.shveulya.ru/images/articles/sewing/dotucks/dotucks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928933"/>
            <a:ext cx="2786082" cy="258962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Конструктивные линии вытачки</a:t>
            </a:r>
            <a:endParaRPr lang="ru-RU" dirty="0"/>
          </a:p>
        </p:txBody>
      </p:sp>
      <p:pic>
        <p:nvPicPr>
          <p:cNvPr id="4" name="Рисунок 3" descr="швейные определения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928802"/>
            <a:ext cx="464347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29190" y="192880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–  линия середины вытачки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257174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2 -  линия боковых сторон вытачки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357562"/>
            <a:ext cx="421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 – линия ограничивающая длину вытачки (конец)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Требования к выполнению вытачек.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71612"/>
            <a:ext cx="4929222" cy="47863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симметричное расположение на изделии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прилегание припуска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отсутствие слабины в </a:t>
            </a:r>
            <a:r>
              <a:rPr lang="ru-RU" sz="2400" dirty="0" smtClean="0"/>
              <a:t>концах </a:t>
            </a:r>
            <a:r>
              <a:rPr lang="ru-RU" sz="2400" b="1" dirty="0" smtClean="0"/>
              <a:t>вытачек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наличие закрепок в </a:t>
            </a:r>
            <a:r>
              <a:rPr lang="ru-RU" sz="2400" dirty="0" smtClean="0"/>
              <a:t>начале</a:t>
            </a:r>
            <a:r>
              <a:rPr lang="ru-RU" sz="2400" dirty="0" smtClean="0"/>
              <a:t>  вытачки, а в конце завязывают узлом.</a:t>
            </a:r>
            <a:endParaRPr lang="ru-RU" sz="2400" dirty="0"/>
          </a:p>
        </p:txBody>
      </p:sp>
      <p:pic>
        <p:nvPicPr>
          <p:cNvPr id="18434" name="Picture 2" descr="Выкройки. Часть 3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3286125" cy="4619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857232"/>
          </a:xfrm>
        </p:spPr>
        <p:txBody>
          <a:bodyPr/>
          <a:lstStyle/>
          <a:p>
            <a:pPr algn="ctr"/>
            <a:r>
              <a:rPr lang="ru-RU" dirty="0" smtClean="0"/>
              <a:t>Инструкционная карта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643290"/>
            <a:ext cx="2857488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сложить детали лицевой стороной внутрь так, чтобы стороны вытачки совместились. </a:t>
            </a:r>
          </a:p>
          <a:p>
            <a:pPr marL="342900" indent="-342900">
              <a:buAutoNum type="arabicPeriod"/>
            </a:pPr>
            <a:r>
              <a:rPr lang="ru-RU" dirty="0"/>
              <a:t>с</a:t>
            </a:r>
            <a:r>
              <a:rPr lang="ru-RU" dirty="0" smtClean="0"/>
              <a:t>колоть и сметать  по боковым сторонам сведя концы вытачки </a:t>
            </a:r>
          </a:p>
          <a:p>
            <a:pPr marL="342900" indent="-342900"/>
            <a:r>
              <a:rPr lang="ru-RU" dirty="0" smtClean="0"/>
              <a:t>     на «нет» как можно более плоско.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f.mypage.ru/9e72fe7f03d6fda3ea9efd02b7416604_ca6611ba802035cec551373491b99d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424404" cy="24630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4678" y="3995678"/>
            <a:ext cx="2428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стачать на 0,1 см от строчки сметывания .</a:t>
            </a:r>
          </a:p>
          <a:p>
            <a:r>
              <a:rPr lang="ru-RU" dirty="0" smtClean="0"/>
              <a:t>4. в начале вытачки сделать закрепку, в конце вытачки нити выводят на одну сторону и завязывают узлом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4" name="Picture 4" descr="http://f.mypage.ru/a72f18c2828d843d6ea5698f89ab70fd_72629701a756e62713e85adaba4d103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14422"/>
            <a:ext cx="2455293" cy="2428892"/>
          </a:xfrm>
          <a:prstGeom prst="rect">
            <a:avLst/>
          </a:prstGeom>
          <a:noFill/>
        </p:spPr>
      </p:pic>
      <p:pic>
        <p:nvPicPr>
          <p:cNvPr id="20486" name="Picture 6" descr="Влажно-тепловая обработка вытачки"/>
          <p:cNvPicPr>
            <a:picLocks noChangeAspect="1" noChangeArrowheads="1"/>
          </p:cNvPicPr>
          <p:nvPr/>
        </p:nvPicPr>
        <p:blipFill>
          <a:blip r:embed="rId4"/>
          <a:srcRect l="16250" t="3441" r="22500" b="15137"/>
          <a:stretch>
            <a:fillRect/>
          </a:stretch>
        </p:blipFill>
        <p:spPr bwMode="auto">
          <a:xfrm>
            <a:off x="6143636" y="928670"/>
            <a:ext cx="3007454" cy="435771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29388" y="542926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5.удалить строчку сметывания.</a:t>
            </a:r>
          </a:p>
          <a:p>
            <a:r>
              <a:rPr lang="ru-RU" dirty="0" smtClean="0"/>
              <a:t>6. </a:t>
            </a:r>
            <a:r>
              <a:rPr lang="ru-RU" dirty="0"/>
              <a:t>к</a:t>
            </a:r>
            <a:r>
              <a:rPr lang="ru-RU" dirty="0" smtClean="0"/>
              <a:t>онцы вытачки заутюжить к центру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создании презентации помогли сайты: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http://wesew.ru/page/vlazhno-teplovaja-obrabotka-vytachki-1</a:t>
            </a:r>
            <a:endParaRPr lang="ru-RU" dirty="0" smtClean="0"/>
          </a:p>
          <a:p>
            <a:r>
              <a:rPr lang="ru-RU" b="1" i="1" dirty="0" smtClean="0"/>
              <a:t>http://yandex.ru/images/search?img_url=http%3A%2F%2Fwww.mastercrochet.ru%2Fwp-content%2FUploads%2F2013%2F12%2Fhgkleghyf_thumb1.jpg&amp;uinfo=sw-1366-sh-768-ww-1349-wh-673-pd-1-wp-16x9_1366x768&amp;_=1422098444340&amp;viewport=wide&amp;p=2&amp;text=%D0%B2%D1%8B%D1%82%D0%B0%D1%87%D0%BA%D0%B0%20%D0%BD%D0%B0%20%D0%B8%D0%B7%D0%B4%D0%B5%D0%BB%D0%B8%D0%B8%20%D1%84%D0%BE%D1%82%D0%BE&amp;noreask=1&amp;pos=83&amp;rpt=simage&amp;lr=20715</a:t>
            </a:r>
            <a:endParaRPr lang="ru-RU" dirty="0" smtClean="0"/>
          </a:p>
          <a:p>
            <a:r>
              <a:rPr lang="ru-RU" b="1" i="1" dirty="0" smtClean="0">
                <a:hlinkClick r:id="rId3"/>
              </a:rPr>
              <a:t>http://www.shveulya.ru/index.php/lib/6-sewing/66-dotucks</a:t>
            </a:r>
            <a:r>
              <a:rPr lang="ru-RU" b="1" i="1" dirty="0" smtClean="0"/>
              <a:t>                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141</TotalTime>
  <Words>161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ОБВАБОТКА ВЫТАЧЕК</vt:lpstr>
      <vt:lpstr>Современная одежда </vt:lpstr>
      <vt:lpstr>Вытачки позволяют подчеркнуть фигуру.</vt:lpstr>
      <vt:lpstr>По методу конструирования вытачки можен разделить на:</vt:lpstr>
      <vt:lpstr>Конструктивные линии вытачки</vt:lpstr>
      <vt:lpstr>  Требования к выполнению вытачек.  </vt:lpstr>
      <vt:lpstr>Инструкционная карта</vt:lpstr>
      <vt:lpstr>В создании презентации помогли сайты: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ОБВАБОТКА ВЫТАЧЕК</dc:title>
  <dc:creator>Влад</dc:creator>
  <cp:lastModifiedBy>Влад</cp:lastModifiedBy>
  <cp:revision>15</cp:revision>
  <dcterms:created xsi:type="dcterms:W3CDTF">2015-01-24T09:47:57Z</dcterms:created>
  <dcterms:modified xsi:type="dcterms:W3CDTF">2015-01-25T04:56:57Z</dcterms:modified>
</cp:coreProperties>
</file>