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82" r:id="rId26"/>
    <p:sldId id="280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4E44-121D-4BF6-9EB9-15B6EA4FD1E6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2C04-690F-4965-9C0F-B5B3CCDEB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8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2C04-690F-4965-9C0F-B5B3CCDEB5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3ACCDD9-EE5D-4D3E-A633-7F3853FFB434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751D410-042C-48B8-A698-7589EF0E0B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Литературная викторина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Повторение изученного в 7 классе   </a:t>
            </a:r>
            <a:endParaRPr lang="ru-RU" b="1" dirty="0"/>
          </a:p>
        </p:txBody>
      </p:sp>
      <p:pic>
        <p:nvPicPr>
          <p:cNvPr id="4" name="Содержимое 3" descr="930417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17032"/>
            <a:ext cx="1785950" cy="268785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2927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548679"/>
            <a:ext cx="6151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Кто воспел красоту </a:t>
            </a:r>
            <a:r>
              <a:rPr lang="ru-RU" sz="2800" b="1" i="1" dirty="0" err="1" smtClean="0"/>
              <a:t>Бежина</a:t>
            </a:r>
            <a:r>
              <a:rPr lang="ru-RU" sz="2800" b="1" i="1" dirty="0" smtClean="0"/>
              <a:t> луга?</a:t>
            </a:r>
            <a:endParaRPr lang="ru-RU" sz="2800" b="1" i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И.С. Тургенев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78629" y="443711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Л.Н. Толстой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932040" y="166480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М.Ю. Лермонтов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76056" y="371703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Н.В. Гоголь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79"/>
            <a:ext cx="788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Какова тема стихотворения </a:t>
            </a:r>
            <a:r>
              <a:rPr lang="ru-RU" sz="2800" b="1" i="1" dirty="0" err="1" smtClean="0"/>
              <a:t>Г.Р.Державина</a:t>
            </a:r>
            <a:r>
              <a:rPr lang="ru-RU" sz="2800" b="1" i="1" dirty="0" smtClean="0"/>
              <a:t>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151166"/>
            <a:ext cx="60356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Поймали птичку </a:t>
            </a:r>
            <a:r>
              <a:rPr lang="ru-RU" sz="2800" b="1" i="1" dirty="0" err="1" smtClean="0"/>
              <a:t>голосисту</a:t>
            </a:r>
            <a:endParaRPr lang="ru-RU" sz="2800" b="1" i="1" dirty="0" smtClean="0"/>
          </a:p>
          <a:p>
            <a:r>
              <a:rPr lang="ru-RU" sz="2800" b="1" i="1" dirty="0" smtClean="0"/>
              <a:t>И ну сжимать её рукой.</a:t>
            </a:r>
          </a:p>
          <a:p>
            <a:r>
              <a:rPr lang="ru-RU" sz="2800" b="1" i="1" dirty="0" smtClean="0"/>
              <a:t>Пищит бедняжка вместо свисту,</a:t>
            </a:r>
          </a:p>
          <a:p>
            <a:r>
              <a:rPr lang="ru-RU" sz="2800" b="1" i="1" dirty="0" smtClean="0"/>
              <a:t>А ей твердят: « Пой, птичка, пой!»</a:t>
            </a:r>
            <a:endParaRPr lang="ru-RU" sz="2800" b="1" i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3317638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ЛЮБОВЬ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5062595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ДРУЖБА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2000" y="3317638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РОДИНА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497717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СВОБОДА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4443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Кто автор этих строк?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34855" y="980728"/>
            <a:ext cx="72186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Когда волнуется желтеющая нива,</a:t>
            </a:r>
          </a:p>
          <a:p>
            <a:r>
              <a:rPr lang="ru-RU" sz="2800" b="1" i="1" dirty="0" smtClean="0"/>
              <a:t>И свежий лес шумит при звуке ветерка,</a:t>
            </a:r>
          </a:p>
          <a:p>
            <a:r>
              <a:rPr lang="ru-RU" sz="2800" b="1" i="1" dirty="0" smtClean="0"/>
              <a:t>И прячется в саду малиновая слива</a:t>
            </a:r>
          </a:p>
          <a:p>
            <a:r>
              <a:rPr lang="ru-RU" sz="2800" b="1" i="1" dirty="0" smtClean="0"/>
              <a:t>Под тенью сладостной зелёного листка…</a:t>
            </a:r>
            <a:endParaRPr lang="ru-RU" sz="2800" b="1" i="1" dirty="0"/>
          </a:p>
        </p:txBody>
      </p:sp>
      <p:pic>
        <p:nvPicPr>
          <p:cNvPr id="4" name="Рисунок 4" descr="http://moikompas.ru/img/compas/2008-04-07/virtualcrimea/59108831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445555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lermontov_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3356992"/>
            <a:ext cx="2408744" cy="3096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3361833"/>
            <a:ext cx="2557362" cy="3019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958791"/>
            <a:ext cx="3082925" cy="449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94443"/>
            <a:ext cx="6466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Кто изображён на данном портрете?</a:t>
            </a:r>
            <a:endParaRPr lang="ru-RU" sz="2800" b="1" i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7984" y="112474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А.Н. Островский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457868" y="2420888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В.А Жуковский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4465" y="386682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С.Т. Аксаков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98116" y="5301208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Н.В. Гоголь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4443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Кто автор этих строк?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151166"/>
            <a:ext cx="5737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«Я тебя породил, я тебя и убью!»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89470" y="227687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В.А Жуковский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71177" y="1950791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М.Ю. Лермонтов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8805" y="407707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Н.В. Гоголь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2000" y="409425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А.С . </a:t>
            </a: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</a:rPr>
              <a:t>Пушкина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Завоевание какого города предсказывает</a:t>
            </a:r>
          </a:p>
          <a:p>
            <a:r>
              <a:rPr lang="ru-RU" sz="2800" b="1" i="1" dirty="0" smtClean="0"/>
              <a:t> князю Олеге кудесник  в «Песне о вещем Олеге»?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63688" y="1952836"/>
            <a:ext cx="326507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КОНСТАНТИНОПОЛЯ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3220675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МОСКВЫ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56926" y="4446525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РИМА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94716" y="563075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АЛЕКСАНДРИИ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8" descr="7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1" y="1700808"/>
            <a:ext cx="2651936" cy="266429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Где происходит действие  поэмы А.С. Пушкина «Медный всадник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63688" y="1952836"/>
            <a:ext cx="326507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ПЕТЕРБУРГЕ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07704" y="3220675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МОСКВЕ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56926" y="4446525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ВЕНЕЦИИ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94716" y="563075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 ШВЕЦИИ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201375"/>
            <a:ext cx="2143125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7" descr="нева гран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365500"/>
            <a:ext cx="3251200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1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Кто из русских князей присутствует  «на тризне плачевной Олега» ?</a:t>
            </a:r>
            <a:r>
              <a:rPr lang="ru-RU" sz="2800" b="1" i="1" dirty="0"/>
              <a:t> </a:t>
            </a:r>
            <a:r>
              <a:rPr lang="ru-RU" sz="2800" b="1" i="1" dirty="0" smtClean="0"/>
              <a:t>(  А. С. Пушкин </a:t>
            </a:r>
            <a:r>
              <a:rPr lang="ru-RU" sz="2800" b="1" i="1" dirty="0" smtClean="0"/>
              <a:t>«Песн</a:t>
            </a:r>
            <a:r>
              <a:rPr lang="ru-RU" sz="2800" b="1" i="1" dirty="0" smtClean="0"/>
              <a:t>ь </a:t>
            </a:r>
            <a:r>
              <a:rPr lang="ru-RU" sz="2800" b="1" i="1" dirty="0" smtClean="0"/>
              <a:t>о </a:t>
            </a:r>
            <a:r>
              <a:rPr lang="ru-RU" sz="2800" b="1" i="1" dirty="0" smtClean="0"/>
              <a:t>вещем Олеге</a:t>
            </a:r>
            <a:r>
              <a:rPr lang="ru-RU" sz="2800" b="1" i="1" dirty="0" smtClean="0"/>
              <a:t>»)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33611" y="2132856"/>
            <a:ext cx="326507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Князь Игорь и княгиня Ольга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85974" y="2132856"/>
            <a:ext cx="387461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Владимир Галицкий и Ярослав Мудрый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414908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Князь Игорь и Ярославна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44008" y="414908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Владимир Красное солнышко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71" y="1268760"/>
            <a:ext cx="4743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9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Какой жанр иллюстрирует эта картинка?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5013176"/>
            <a:ext cx="201622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баллада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35609" y="5008548"/>
            <a:ext cx="1944216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ода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85993" y="4986585"/>
            <a:ext cx="1858215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былина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689670" y="4955572"/>
            <a:ext cx="157812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поэма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 поступил царь с купцом Калашниковым  </a:t>
            </a:r>
          </a:p>
          <a:p>
            <a:r>
              <a:rPr lang="ru-RU" sz="2800" b="1" i="1" dirty="0" smtClean="0"/>
              <a:t> в «Песне про …купца Калашникова»?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33611" y="2132856"/>
            <a:ext cx="326507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казнил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85974" y="2132856"/>
            <a:ext cx="387461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наградил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414908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ыгнал из города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44008" y="414908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зял на службу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43439"/>
            <a:ext cx="787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Какому историческому событию посвящена  </a:t>
            </a:r>
          </a:p>
          <a:p>
            <a:r>
              <a:rPr lang="ru-RU" sz="2800" b="1" i="1" dirty="0" smtClean="0"/>
              <a:t>поэма  Н.А. Некрасова «Русские женщины»?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Отечественной войне 1812года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05038" y="3789040"/>
            <a:ext cx="3071834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Восстанию декабристов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Отмене крепостного права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50497" y="4005064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Обороне Севастополя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Чей портрет приведен из произведения              Н.В. Гоголя «Тарас Бульба»??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74221"/>
            <a:ext cx="7908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«Он был суров  к другим побуждениям, кроме войны и разгульной пирушки; по крайней мере , никогда  почти о другом не думал. Он был прямодушен с равными.»</a:t>
            </a:r>
            <a:endParaRPr lang="ru-RU" sz="2800" b="1" i="1" dirty="0"/>
          </a:p>
        </p:txBody>
      </p:sp>
      <p:pic>
        <p:nvPicPr>
          <p:cNvPr id="4" name="Содержимое 1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9" r="7684"/>
          <a:stretch>
            <a:fillRect/>
          </a:stretch>
        </p:blipFill>
        <p:spPr>
          <a:xfrm>
            <a:off x="683568" y="3789040"/>
            <a:ext cx="2016224" cy="206940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4" descr="Остап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789040"/>
            <a:ext cx="2160240" cy="206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Встреча Тараса с сновьями.wmv">
            <a:hlinkClick r:id="" action="ppaction://media"/>
          </p:cNvPr>
          <p:cNvPicPr>
            <a:picLocks noGrp="1" noRot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89025" y="3784767"/>
            <a:ext cx="2764904" cy="207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Хорей – это…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5536" y="1340768"/>
            <a:ext cx="72728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Двусложная стопа с ударением на первом слоге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5811" y="2708920"/>
            <a:ext cx="72728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Двусложная стопа с ударением на втором слоге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5811" y="4005064"/>
            <a:ext cx="72728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Трёхсложная  стопа с ударением на первом слоге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47936" y="5373216"/>
            <a:ext cx="727280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Вольный стих без рифмы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М.В Ломоносов вошёл в  историю литературы прежде всего как создатель: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1642" y="436510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ПЬЕС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77281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РОМАНОВ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304410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ОД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3346" y="5529218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БАСЕН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Гращенкова АМ\Мои документы\Мои рисунки\Ломоносов пор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2107568"/>
            <a:ext cx="3024336" cy="355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3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 называется большое стихотворное   произведение с развёрнутым сюжетом, изображающее  выдающиеся события прошлого и настоящего?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6684" y="263691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ПЕЙЗАЖ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642" y="436510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ЖИТИЕ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08004" y="259573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ПОЭМА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08004" y="4517271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РОМАН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Новаторство Г.Р. Державина проявилось в «</a:t>
            </a:r>
            <a:r>
              <a:rPr lang="ru-RU" sz="2800" b="1" i="1" dirty="0" err="1" smtClean="0"/>
              <a:t>Фелице</a:t>
            </a:r>
            <a:r>
              <a:rPr lang="ru-RU" sz="2800" b="1" i="1" dirty="0" smtClean="0"/>
              <a:t>» в смелом соединении… 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6684" y="2636912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ОДЫ и ГИМНА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1642" y="4365104"/>
            <a:ext cx="3460278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ОДЫ и ТРАГЕДИИ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08004" y="259573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ОДЫ и САТИРЫ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08004" y="4517271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БАСНИ и ГИПЕРБОЛЫ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Какой эпизод из поэмы М.Ю. Лермонтова иллюстрирует эта картинка?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1700808"/>
            <a:ext cx="309634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Бой Калашникова и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Кирибеевича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5576" y="335699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Смерть Калашникова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71600" y="5033218"/>
            <a:ext cx="345020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Смерть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Кирибеевича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12" descr="калашн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9008" y="1196752"/>
            <a:ext cx="305343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8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2693" y="1343855"/>
            <a:ext cx="6143625" cy="3000375"/>
          </a:xfrm>
          <a:prstGeom prst="horizontalScroll">
            <a:avLst>
              <a:gd name="adj" fmla="val 7082"/>
            </a:avLst>
          </a:prstGeom>
          <a:solidFill>
            <a:schemeClr val="tx2">
              <a:lumMod val="40000"/>
              <a:lumOff val="60000"/>
              <a:alpha val="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«Что умеете хорошего, того не забывайте, а чего не умеете, тому учитесь… </a:t>
            </a:r>
          </a:p>
          <a:p>
            <a:r>
              <a:rPr lang="ru-RU" altLang="ru-RU" sz="20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   Леность ведь мать всему дурному : что кто умеет, то забудет, а чего не умеет, тому не научится.</a:t>
            </a:r>
          </a:p>
          <a:p>
            <a:r>
              <a:rPr lang="ru-RU" altLang="ru-RU" sz="20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 Добро же творя, не ленитесь ни на что хорошее».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Из какого произведения древнерусской литературы приведены строки?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4487754"/>
            <a:ext cx="2571768" cy="87730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Г.Р.Державин  «Последние  стихи»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38106" y="4418770"/>
            <a:ext cx="2643206" cy="877307"/>
          </a:xfrm>
          <a:prstGeom prst="round2DiagRect">
            <a:avLst>
              <a:gd name="adj1" fmla="val 20934"/>
              <a:gd name="adj2" fmla="val 0"/>
            </a:avLst>
          </a:prstGeom>
          <a:ln/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«Поучение»  В.Мономаха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259062" y="5589240"/>
            <a:ext cx="2428892" cy="936104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 «Два богача»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3825" y="5589240"/>
            <a:ext cx="2571768" cy="936104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«Тарас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Н.В.Гоголя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21" descr="Безимени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1343855"/>
            <a:ext cx="1828800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Гращенкова АМ\Мои документы\Мои рисунки\20081015-2000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1" y="1490628"/>
            <a:ext cx="2520280" cy="295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02789" y="1490628"/>
            <a:ext cx="5904656" cy="2802468"/>
          </a:xfrm>
          <a:prstGeom prst="horizontalScroll">
            <a:avLst>
              <a:gd name="adj" fmla="val 8146"/>
            </a:avLst>
          </a:prstGeom>
          <a:solidFill>
            <a:schemeClr val="bg1">
              <a:lumMod val="20000"/>
              <a:lumOff val="80000"/>
              <a:alpha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«Если где вельможам властным</a:t>
            </a:r>
          </a:p>
          <a:p>
            <a:pPr eaLnBrk="0" hangingPunct="0"/>
            <a:r>
              <a:rPr lang="ru-RU" altLang="ru-RU" sz="2000" b="1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Смел </a:t>
            </a:r>
            <a:r>
              <a:rPr lang="ru-RU" altLang="ru-RU" sz="2000" b="1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я правду брякнуть вслух</a:t>
            </a: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,-</a:t>
            </a:r>
          </a:p>
          <a:p>
            <a:pPr eaLnBrk="0" hangingPunct="0"/>
            <a:r>
              <a:rPr lang="ru-RU" altLang="ru-RU" sz="2000" b="1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Мнил </a:t>
            </a:r>
            <a:r>
              <a:rPr lang="ru-RU" altLang="ru-RU" sz="2000" b="1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быть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сердцем беспристрастным</a:t>
            </a:r>
            <a:endParaRPr lang="ru-RU" altLang="ru-RU" sz="2000" b="1" i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eaLnBrk="0" hangingPunct="0"/>
            <a:r>
              <a:rPr lang="ru-RU" altLang="ru-RU" sz="2000" b="1" i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Им, царю, отчизне друг».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Укажите номер строки, где Г.Р. Державин </a:t>
            </a:r>
          </a:p>
          <a:p>
            <a:r>
              <a:rPr lang="ru-RU" sz="2800" b="1" i="1" dirty="0"/>
              <a:t>о</a:t>
            </a:r>
            <a:r>
              <a:rPr lang="ru-RU" sz="2800" b="1" i="1" dirty="0" smtClean="0"/>
              <a:t>тступает от «теории трёх штилей»</a:t>
            </a:r>
            <a:r>
              <a:rPr lang="ru-RU" sz="2800" b="1" i="1" dirty="0"/>
              <a:t>.</a:t>
            </a:r>
            <a:endParaRPr lang="ru-RU" sz="2800" b="1" i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7905" y="3917237"/>
            <a:ext cx="216024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первая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69676" y="3892281"/>
            <a:ext cx="216024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вторая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2982" y="5373216"/>
            <a:ext cx="216024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третья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99979" y="5373216"/>
            <a:ext cx="216024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четвёртая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08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 какому литературному направлению принадлежат произведения «Ода на день восшествия…» , «Признание», «На птичку»?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227687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КЛАССИЦИЗМУ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3928" y="4293096"/>
            <a:ext cx="3928072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СЕНТИМЕНТАЛИЗМУ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88024" y="221633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ФОЛЬКЛОРУ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76309" y="4321981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РОМАНТИЗМУ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5735"/>
            <a:ext cx="2554633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17690353_1202825864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64318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27173852_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025"/>
          <a:stretch/>
        </p:blipFill>
        <p:spPr bwMode="auto">
          <a:xfrm>
            <a:off x="5796136" y="2564904"/>
            <a:ext cx="246751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Какая иллюстрация изображает героя былины «</a:t>
            </a:r>
            <a:r>
              <a:rPr lang="ru-RU" sz="2800" b="1" i="1" dirty="0" err="1" smtClean="0"/>
              <a:t>Вольга</a:t>
            </a:r>
            <a:r>
              <a:rPr lang="ru-RU" sz="2800" b="1" i="1" dirty="0" smtClean="0"/>
              <a:t> и Микула </a:t>
            </a:r>
            <a:r>
              <a:rPr lang="ru-RU" sz="2800" b="1" i="1" dirty="0" err="1" smtClean="0"/>
              <a:t>Селянинович</a:t>
            </a:r>
            <a:r>
              <a:rPr lang="ru-RU" sz="2800" b="1" i="1" dirty="0" smtClean="0"/>
              <a:t>»?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765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43439"/>
            <a:ext cx="8137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И. С . Тургенев  в миниатюре «Русский язык»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называет  русский язык :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СМЕЛЫМ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05038" y="3789040"/>
            <a:ext cx="3071834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ПРАВДИВЫМ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БЫСТРЫМ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50497" y="4005064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ВЕЛИКОЛЕПНЫМ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evron_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" y="1481175"/>
            <a:ext cx="2479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310477" y="155679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«Поучение Владимира Мономаха»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3968" y="281693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«Повесть о Петре и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Февронии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Муромских»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3968" y="4077072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«Повесть временных лет 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3968" y="5360715"/>
            <a:ext cx="3240360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«Житие протопопа Аввакума»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790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 какому произведению древнерусской литературы представлена иллюстрация?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035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43439"/>
            <a:ext cx="6779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Какое произведение не принадлежит </a:t>
            </a:r>
          </a:p>
          <a:p>
            <a:r>
              <a:rPr lang="ru-RU" sz="2800" b="1" i="1" dirty="0" smtClean="0"/>
              <a:t>А.С. Пушкину?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«Песнь о вещем Олеге»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47120" y="3823570"/>
            <a:ext cx="3341303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«Княгиня Трубецкая»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«Борис Годунов»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65499" y="3828322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«Медный всадник»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8" y="980728"/>
            <a:ext cx="55530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381" y="177590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Какой жанр зашифрован в ребусе?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25381" y="3335449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ЗАГАДКА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60032" y="3335449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ПОГОВОРКА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3568" y="5013176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СКОРОГОВОРКА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60032" y="4869160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БЫЛИНА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43439"/>
            <a:ext cx="8529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Губернатор какого города стремился задержать </a:t>
            </a:r>
          </a:p>
          <a:p>
            <a:r>
              <a:rPr lang="ru-RU" sz="2800" b="1" i="1" dirty="0" smtClean="0"/>
              <a:t>княгиню  Трубецкую  на её пути в Нерчинск к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осужденному мужу?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Екатеринбурга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47120" y="3823570"/>
            <a:ext cx="3341303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Иркутска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Саратова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65499" y="3828322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Петербурга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9523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381" y="177590"/>
            <a:ext cx="7622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Какое произведение иллюстрирует данная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картинка?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427984" y="1189801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«БИРЮК»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27984" y="2636313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«ПЕСНЬ О ВЕЩЕМ ОЛЕГЕ»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0" y="4005064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«САДКО»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27984" y="5517232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«БОРИС ГОДУНОВ»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" y="548680"/>
            <a:ext cx="8919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Какое произведение не относится к древнерусской</a:t>
            </a:r>
          </a:p>
          <a:p>
            <a:r>
              <a:rPr lang="ru-RU" sz="2800" b="1" i="1" dirty="0"/>
              <a:t>л</a:t>
            </a:r>
            <a:r>
              <a:rPr lang="ru-RU" sz="2800" b="1" i="1" dirty="0" smtClean="0"/>
              <a:t>итературе?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«Повесть временных лет»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47120" y="3823570"/>
            <a:ext cx="3341303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«Ода на день восшествия…»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«Слово о полку Игореве 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65499" y="3828322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«Житие протопопа Аввакума»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99" y="548679"/>
            <a:ext cx="7899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Что подразумевала </a:t>
            </a:r>
            <a:r>
              <a:rPr lang="ru-RU" sz="2800" b="1" i="1" dirty="0" err="1" smtClean="0"/>
              <a:t>Феврония</a:t>
            </a:r>
            <a:r>
              <a:rPr lang="ru-RU" sz="2800" b="1" i="1" dirty="0" smtClean="0"/>
              <a:t> под словами:  </a:t>
            </a:r>
          </a:p>
          <a:p>
            <a:r>
              <a:rPr lang="ru-RU" sz="2800" b="1" i="1" dirty="0" smtClean="0"/>
              <a:t>«Плохо, когда дом без ушей?»</a:t>
            </a:r>
            <a:endParaRPr lang="ru-RU" sz="2800" b="1" i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8629" y="2204864"/>
            <a:ext cx="3071834" cy="1080120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ет ставней на окнах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47120" y="3823570"/>
            <a:ext cx="3341303" cy="122413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ет собаки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47121" y="2225808"/>
            <a:ext cx="3071834" cy="1059176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ет ребёнка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65499" y="3828322"/>
            <a:ext cx="3071834" cy="1152128"/>
          </a:xfrm>
          <a:prstGeom prst="round2Diag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икто не подслушивает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139</TotalTime>
  <Words>759</Words>
  <Application>Microsoft Office PowerPoint</Application>
  <PresentationFormat>Экран (4:3)</PresentationFormat>
  <Paragraphs>163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Celebration</vt:lpstr>
      <vt:lpstr>Литературная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dc:creator>DNA7 X86</dc:creator>
  <cp:lastModifiedBy>DNA7 X86</cp:lastModifiedBy>
  <cp:revision>15</cp:revision>
  <dcterms:created xsi:type="dcterms:W3CDTF">2015-04-12T10:33:02Z</dcterms:created>
  <dcterms:modified xsi:type="dcterms:W3CDTF">2015-04-18T02:22:04Z</dcterms:modified>
</cp:coreProperties>
</file>