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13AA7A-A34D-4CF1-8A83-B25AB9933B4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C98A84-EE23-4DE0-B20C-F8739A5556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gif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Классный ЧАС «Где живут вещи</a:t>
            </a:r>
            <a:r>
              <a:rPr lang="ru-RU" sz="4000" dirty="0" smtClean="0">
                <a:solidFill>
                  <a:schemeClr val="tx1"/>
                </a:solidFill>
              </a:rPr>
              <a:t>?»</a:t>
            </a:r>
          </a:p>
          <a:p>
            <a:endParaRPr lang="ru-RU" sz="40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Учитель истории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И обществознания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МАОУ </a:t>
            </a:r>
            <a:r>
              <a:rPr lang="ru-RU" sz="1200" dirty="0" err="1" smtClean="0">
                <a:solidFill>
                  <a:schemeClr val="tx1"/>
                </a:solidFill>
              </a:rPr>
              <a:t>Богандинской</a:t>
            </a:r>
            <a:r>
              <a:rPr lang="ru-RU" sz="1200" dirty="0" smtClean="0">
                <a:solidFill>
                  <a:schemeClr val="tx1"/>
                </a:solidFill>
              </a:rPr>
              <a:t> СОШ№1</a:t>
            </a:r>
          </a:p>
          <a:p>
            <a:r>
              <a:rPr lang="ru-RU" sz="1200" dirty="0" err="1" smtClean="0">
                <a:solidFill>
                  <a:schemeClr val="tx1"/>
                </a:solidFill>
              </a:rPr>
              <a:t>пОдласова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анна </a:t>
            </a:r>
            <a:r>
              <a:rPr lang="ru-RU" sz="1200" dirty="0" err="1" smtClean="0">
                <a:solidFill>
                  <a:schemeClr val="tx1"/>
                </a:solidFill>
              </a:rPr>
              <a:t>геннадьевна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762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образовательное учреждение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Богандинская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 №1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Тюменского муниципального района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 года Культуры в РФ Школа 30 г.Стерлитама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643446"/>
            <a:ext cx="2143108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F:\1 сентября 2014\70-let-t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5011" y="3643314"/>
            <a:ext cx="2188989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459887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 обычно, в красивом здании</a:t>
            </a:r>
          </a:p>
          <a:p>
            <a:pPr algn="ctr">
              <a:buNone/>
            </a:pPr>
            <a:r>
              <a:rPr lang="ru-RU" dirty="0" smtClean="0"/>
              <a:t>Где хранится кладезь знаний</a:t>
            </a:r>
          </a:p>
          <a:p>
            <a:pPr algn="ctr">
              <a:buNone/>
            </a:pPr>
            <a:r>
              <a:rPr lang="ru-RU" dirty="0" smtClean="0"/>
              <a:t>Обо всём, что нас окружает</a:t>
            </a:r>
          </a:p>
          <a:p>
            <a:pPr algn="ctr">
              <a:buNone/>
            </a:pPr>
            <a:r>
              <a:rPr lang="ru-RU" dirty="0" smtClean="0"/>
              <a:t>И конечно, всегда поражает,</a:t>
            </a:r>
          </a:p>
          <a:p>
            <a:pPr algn="ctr">
              <a:buNone/>
            </a:pPr>
            <a:r>
              <a:rPr lang="ru-RU" dirty="0" smtClean="0"/>
              <a:t>Здесь предметы культуры всей.</a:t>
            </a:r>
          </a:p>
          <a:p>
            <a:pPr algn="ctr">
              <a:buNone/>
            </a:pPr>
            <a:r>
              <a:rPr lang="ru-RU" dirty="0" smtClean="0"/>
              <a:t>Что же это – __________!</a:t>
            </a:r>
            <a:endParaRPr lang="ru-RU" dirty="0"/>
          </a:p>
        </p:txBody>
      </p:sp>
      <p:pic>
        <p:nvPicPr>
          <p:cNvPr id="4" name="Рисунок 3" descr="Эмблема года Культуры в РФ Школа 30 г.Стерлитама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12"/>
            <a:ext cx="32861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1 сентября 2014\70-let-t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5011" y="3643314"/>
            <a:ext cx="2188989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МУЗЕЙ – ЭТО….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(от греч. «</a:t>
            </a:r>
            <a:r>
              <a:rPr lang="en-US" sz="5400" dirty="0" err="1" smtClean="0"/>
              <a:t>museion</a:t>
            </a:r>
            <a:r>
              <a:rPr lang="ru-RU" sz="5400" dirty="0" smtClean="0"/>
              <a:t>» – храм муз) – учреждение  занимающееся сбором, хранением и изучением культурных ценностей.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ЭКСПОНАТ – ЭТО…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предметы и вещи, расположенные в музее, несущие культурную ценность.</a:t>
            </a:r>
            <a:endParaRPr lang="ru-RU" sz="4400" dirty="0"/>
          </a:p>
        </p:txBody>
      </p:sp>
      <p:pic>
        <p:nvPicPr>
          <p:cNvPr id="4" name="Рисунок 3" descr="Эмблема года Культуры в РФ Школа 30 г.Стерлитама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12"/>
            <a:ext cx="32861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1 сентября 2014\70-let-t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5011" y="3643314"/>
            <a:ext cx="2188989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Музей «Дом </a:t>
            </a:r>
            <a:r>
              <a:rPr lang="ru-RU" dirty="0" err="1" smtClean="0"/>
              <a:t>Машарова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Музей «Городская Дума»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МУЗЕЙНЫЙ КОМПЛЕКС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ТЮМЕНСКОЙ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338" name="Picture 2" descr="F:\1 сентября 2014\Машаров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2808406" cy="2643206"/>
          </a:xfrm>
          <a:prstGeom prst="rect">
            <a:avLst/>
          </a:prstGeom>
          <a:noFill/>
        </p:spPr>
      </p:pic>
      <p:pic>
        <p:nvPicPr>
          <p:cNvPr id="14339" name="Picture 3" descr="F:\1 сентября 2014\Машарова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8084" y="4143380"/>
            <a:ext cx="2884284" cy="2714620"/>
          </a:xfrm>
          <a:prstGeom prst="rect">
            <a:avLst/>
          </a:prstGeom>
          <a:noFill/>
        </p:spPr>
      </p:pic>
      <p:pic>
        <p:nvPicPr>
          <p:cNvPr id="14340" name="Picture 4" descr="F:\1 сентября 2014\Музейный Городская Дума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1433" y="2639218"/>
            <a:ext cx="4672567" cy="350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Музей-усадьба </a:t>
            </a:r>
            <a:r>
              <a:rPr lang="ru-RU" dirty="0" err="1" smtClean="0"/>
              <a:t>Колокольниковых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Археологический музей-заповедник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МУЗЕЙНЫЙ КОМПЛЕКС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ТЮМЕНСКОЙ ОБЛАСТИ</a:t>
            </a:r>
            <a:endParaRPr lang="ru-RU" dirty="0"/>
          </a:p>
        </p:txBody>
      </p:sp>
      <p:pic>
        <p:nvPicPr>
          <p:cNvPr id="15362" name="Picture 2" descr="F:\1 сентября 2014\p_1024x1024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3482" y="2500306"/>
            <a:ext cx="4518454" cy="3929090"/>
          </a:xfrm>
          <a:prstGeom prst="rect">
            <a:avLst/>
          </a:prstGeom>
          <a:noFill/>
        </p:spPr>
      </p:pic>
      <p:pic>
        <p:nvPicPr>
          <p:cNvPr id="15363" name="Picture 3" descr="F:\1 сентября 2014\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51839"/>
            <a:ext cx="4143404" cy="3602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Ялуторовский</a:t>
            </a:r>
            <a:r>
              <a:rPr lang="ru-RU" dirty="0" smtClean="0"/>
              <a:t> музей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Тобольский</a:t>
            </a:r>
            <a:r>
              <a:rPr lang="ru-RU" dirty="0" smtClean="0"/>
              <a:t> музей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МУЗЕЙНЫЙ КОМПЛЕКС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ТЮМЕНСКОЙ ОБЛАСТИ</a:t>
            </a:r>
            <a:endParaRPr lang="ru-RU" dirty="0"/>
          </a:p>
        </p:txBody>
      </p:sp>
      <p:pic>
        <p:nvPicPr>
          <p:cNvPr id="16386" name="Picture 2" descr="F:\1 сентября 2014\Ялуторовский музей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4718893" cy="3138064"/>
          </a:xfrm>
          <a:prstGeom prst="rect">
            <a:avLst/>
          </a:prstGeom>
          <a:noFill/>
        </p:spPr>
      </p:pic>
      <p:pic>
        <p:nvPicPr>
          <p:cNvPr id="16387" name="Picture 3" descr="F:\1 сентября 2014\DSC0171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428868"/>
            <a:ext cx="3836743" cy="3611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День рождения мамонта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Семейный альбом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715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ВЫСТАВКИ МУЗЕЙНОГО КОМПЛЕКСА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7410" name="Picture 2" descr="F:\1 сентября 2014\DSC0261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2428892" cy="2286016"/>
          </a:xfrm>
          <a:prstGeom prst="rect">
            <a:avLst/>
          </a:prstGeom>
          <a:noFill/>
        </p:spPr>
      </p:pic>
      <p:pic>
        <p:nvPicPr>
          <p:cNvPr id="17411" name="Picture 3" descr="F:\1 сентября 2014\DSC026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429132"/>
            <a:ext cx="2428892" cy="2286016"/>
          </a:xfrm>
          <a:prstGeom prst="rect">
            <a:avLst/>
          </a:prstGeom>
          <a:noFill/>
        </p:spPr>
      </p:pic>
      <p:pic>
        <p:nvPicPr>
          <p:cNvPr id="17412" name="Picture 4" descr="F:\1 сентября 2014\День рождения мамонт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214686"/>
            <a:ext cx="2277086" cy="2143140"/>
          </a:xfrm>
          <a:prstGeom prst="rect">
            <a:avLst/>
          </a:prstGeom>
          <a:noFill/>
        </p:spPr>
      </p:pic>
      <p:pic>
        <p:nvPicPr>
          <p:cNvPr id="17413" name="Picture 5" descr="F:\1 сентября 2014\семейный альбом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357429"/>
            <a:ext cx="2571768" cy="2420488"/>
          </a:xfrm>
          <a:prstGeom prst="rect">
            <a:avLst/>
          </a:prstGeom>
          <a:noFill/>
        </p:spPr>
      </p:pic>
      <p:pic>
        <p:nvPicPr>
          <p:cNvPr id="12" name="Рисунок 11" descr="Эмблема года Культуры в РФ Школа 30 г.Стерлитамак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5500702"/>
            <a:ext cx="2928958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F:\1 сентября 2014\Выставка семейный альбом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4643422"/>
            <a:ext cx="2952771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Странные вещи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Археологический музей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ВЫСТАВКИ МУЗЕЙНОГО КОМПЛЕКСА</a:t>
            </a:r>
            <a:endParaRPr lang="ru-RU" dirty="0"/>
          </a:p>
        </p:txBody>
      </p:sp>
      <p:pic>
        <p:nvPicPr>
          <p:cNvPr id="18434" name="Picture 2" descr="F:\1 сентября 2014\Выставка странные вещи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2286016" cy="2151544"/>
          </a:xfrm>
          <a:prstGeom prst="rect">
            <a:avLst/>
          </a:prstGeom>
          <a:noFill/>
        </p:spPr>
      </p:pic>
      <p:pic>
        <p:nvPicPr>
          <p:cNvPr id="18435" name="Picture 3" descr="F:\1 сентября 2014\странные вещ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06456"/>
            <a:ext cx="2286016" cy="2151544"/>
          </a:xfrm>
          <a:prstGeom prst="rect">
            <a:avLst/>
          </a:prstGeom>
          <a:noFill/>
        </p:spPr>
      </p:pic>
      <p:pic>
        <p:nvPicPr>
          <p:cNvPr id="18436" name="Picture 4" descr="F:\1 сентября 2014\DSC0171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214554"/>
            <a:ext cx="2143140" cy="2017073"/>
          </a:xfrm>
          <a:prstGeom prst="rect">
            <a:avLst/>
          </a:prstGeom>
          <a:noFill/>
        </p:spPr>
      </p:pic>
      <p:pic>
        <p:nvPicPr>
          <p:cNvPr id="18437" name="Picture 5" descr="F:\1 сентября 2014\DSC017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437512"/>
            <a:ext cx="2571768" cy="2420488"/>
          </a:xfrm>
          <a:prstGeom prst="rect">
            <a:avLst/>
          </a:prstGeom>
          <a:noFill/>
        </p:spPr>
      </p:pic>
      <p:pic>
        <p:nvPicPr>
          <p:cNvPr id="18438" name="Picture 6" descr="F:\1 сентября 2014\ger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2357430"/>
            <a:ext cx="33909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136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Муниципальное автономное образовательное учреждение Богандинская средняя общеобразовательная школа №1 Тюменского муниципального района</vt:lpstr>
      <vt:lpstr>Слайд 2</vt:lpstr>
      <vt:lpstr>МУЗЕЙ – ЭТО….</vt:lpstr>
      <vt:lpstr>ЭКСПОНАТ – ЭТО…</vt:lpstr>
      <vt:lpstr>МУЗЕЙНЫЙ КОМПЛЕКС  ТЮМЕНСКОЙ ОБЛАСТИ</vt:lpstr>
      <vt:lpstr>МУЗЕЙНЫЙ КОМПЛЕКС  ТЮМЕНСКОЙ ОБЛАСТИ</vt:lpstr>
      <vt:lpstr>МУЗЕЙНЫЙ КОМПЛЕКС  ТЮМЕНСКОЙ ОБЛАСТИ</vt:lpstr>
      <vt:lpstr>ВЫСТАВКИ МУЗЕЙНОГО КОМПЛЕКСА</vt:lpstr>
      <vt:lpstr>ВЫСТАВКИ МУЗЕЙНОГО КОМПЛЕКСА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Богандинская средняя общеобразовательная школа №1 Тюменского муниципального района</dc:title>
  <dc:creator>комп</dc:creator>
  <cp:lastModifiedBy>комп</cp:lastModifiedBy>
  <cp:revision>13</cp:revision>
  <dcterms:created xsi:type="dcterms:W3CDTF">2014-08-31T03:55:47Z</dcterms:created>
  <dcterms:modified xsi:type="dcterms:W3CDTF">2015-02-12T16:39:35Z</dcterms:modified>
</cp:coreProperties>
</file>