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2F67-3953-4E90-B743-7ABD2C803B3A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815A-9D6A-4BF8-8BF3-49454BA6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0393-A3C3-46B2-A670-89ED81168D8A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AE4B-03C8-4B39-BD54-C9531D049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A025-C172-4EE3-BA66-B55EC30D1B57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6435-18D4-42FF-AC2F-DA3899DBE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59ED-DB30-4902-883B-880E79BE9161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22CA-C662-4145-B1FF-BDCF427F6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684C-F6D3-444D-834F-9C9C5652B9DB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A0E7-ECF3-4F35-A25E-AE1EBD3C9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B28F94-3760-40BA-B5E1-8E0E55278180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06867-9081-4469-B131-24F73E29F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285992"/>
            <a:ext cx="53285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«Один день из жизни группы»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4572008"/>
            <a:ext cx="4752975" cy="11604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cs typeface="+mn-cs"/>
              </a:rPr>
              <a:t>Подготовила воспитатель: </a:t>
            </a:r>
            <a:r>
              <a:rPr lang="ru-RU" sz="1600" b="1" dirty="0" err="1" smtClean="0">
                <a:solidFill>
                  <a:srgbClr val="C00000"/>
                </a:solidFill>
                <a:latin typeface="+mn-lt"/>
                <a:cs typeface="+mn-cs"/>
              </a:rPr>
              <a:t>Дмитренко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+mn-cs"/>
              </a:rPr>
              <a:t> Н. Ю.</a:t>
            </a:r>
            <a:endParaRPr lang="ru-RU" sz="1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0150209_1239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65805" y="1557338"/>
            <a:ext cx="6034616" cy="4525962"/>
          </a:xfrm>
        </p:spPr>
      </p:pic>
      <p:sp>
        <p:nvSpPr>
          <p:cNvPr id="7" name="TextBox 6"/>
          <p:cNvSpPr txBox="1"/>
          <p:nvPr/>
        </p:nvSpPr>
        <p:spPr>
          <a:xfrm>
            <a:off x="1428728" y="35716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детском садике у нас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Наступает «тихий час»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Дети глазки закрывают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тихонько засыпают.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20140217_1526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4000496" cy="3214686"/>
          </a:xfrm>
          <a:prstGeom prst="rect">
            <a:avLst/>
          </a:prstGeom>
        </p:spPr>
      </p:pic>
      <p:pic>
        <p:nvPicPr>
          <p:cNvPr id="4" name="Рисунок 3" descr="20140212_0950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3071810"/>
            <a:ext cx="4071933" cy="305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142873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Если будем мы скучать,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Сразу будем мы играть.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21481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детском садике у нас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Игр много, и все класс!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071546"/>
            <a:ext cx="5572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Солнце скрылось за домами,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Покидаем детский сад.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 рассказываю маме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 себя и про ребят.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мы хором песни пели,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играли в чехарду,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 мы пили, что мы ели,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 читали в детсаду.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 рассказываю честно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подробно обо всем.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Знаю, маме интересно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Знать о том,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мы живем!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6" descr="0_a1a93_57fe433b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0_89604_568ac41e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49275"/>
            <a:ext cx="720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ec75d3390f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571744"/>
            <a:ext cx="7921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baby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2357430"/>
            <a:ext cx="8651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000240"/>
            <a:ext cx="585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за внимание!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571480"/>
            <a:ext cx="8229600" cy="500066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Рано поутру,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 мамой в садик я иду.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 садик я люблю ходить,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 друзьями время проводить.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Мы гуляем и играем,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Мы друг друга не обижаем.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Нам здесь уютно и тепло,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 садике нам хорошо!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Рисунок 3" descr="20140325_0934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1142984"/>
            <a:ext cx="6191261" cy="4643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42860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Утро начинаем мы с зарядки.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209_1517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4357686" cy="3268265"/>
          </a:xfrm>
          <a:prstGeom prst="rect">
            <a:avLst/>
          </a:prstGeom>
        </p:spPr>
      </p:pic>
      <p:pic>
        <p:nvPicPr>
          <p:cNvPr id="3" name="Рисунок 2" descr="20150209_15173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29124" y="2500306"/>
            <a:ext cx="3571900" cy="3571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66" y="114298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Ну, а дальше, как обычно,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Мы умоемся отлично.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07194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Мы картинки разные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Сами рисовали,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Их над полотенцами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Сами прибивали.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2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1142984"/>
            <a:ext cx="6215074" cy="4661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42860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группе завтракать хотят, все вокруг помочь спешат!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140306_1535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642918"/>
            <a:ext cx="3929090" cy="2946818"/>
          </a:xfrm>
          <a:prstGeom prst="rect">
            <a:avLst/>
          </a:prstGeom>
        </p:spPr>
      </p:pic>
      <p:pic>
        <p:nvPicPr>
          <p:cNvPr id="4" name="Рисунок 3" descr="20140226_0955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05046" y="3214686"/>
            <a:ext cx="3952903" cy="2964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128586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играем целый день,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нам совсем это не лень!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детском садике прекрасно,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Отдыхают дети классно!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N02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85729"/>
            <a:ext cx="4381529" cy="3286147"/>
          </a:xfrm>
          <a:prstGeom prst="rect">
            <a:avLst/>
          </a:prstGeom>
        </p:spPr>
      </p:pic>
      <p:pic>
        <p:nvPicPr>
          <p:cNvPr id="4" name="Рисунок 3" descr="DSCN022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868" y="3000372"/>
            <a:ext cx="4714876" cy="3446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114298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Мы считаем – раз, два, три.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садике мы учим цифры.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еще писать, читать,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Учит нас детский сад! 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20141203_0944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>
            <a:off x="500034" y="357166"/>
            <a:ext cx="5048286" cy="3786214"/>
          </a:xfrm>
          <a:prstGeom prst="rect">
            <a:avLst/>
          </a:prstGeom>
        </p:spPr>
      </p:pic>
      <p:pic>
        <p:nvPicPr>
          <p:cNvPr id="4" name="Рисунок 3" descr="20141203_0946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655348" y="1916892"/>
            <a:ext cx="4476749" cy="3357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4500570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нашей группе на окне,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 зеленой во стране,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расписных горшочках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Подросли цветочки!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6" y="571480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прогулку вышли дети.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Раз! – несется с горки Витя.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Два! – за ним летит Катюша.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Три! – на карусели  Женя.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четыре! – в машине Толя.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20150209_1600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410744"/>
            <a:ext cx="4286248" cy="3214687"/>
          </a:xfrm>
          <a:prstGeom prst="rect">
            <a:avLst/>
          </a:prstGeom>
        </p:spPr>
      </p:pic>
      <p:pic>
        <p:nvPicPr>
          <p:cNvPr id="6" name="Рисунок 5" descr="20150209_1601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2643182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ы презентаций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презентаций</Template>
  <TotalTime>130</TotalTime>
  <Words>304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шаблоны презентаций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17</cp:revision>
  <dcterms:created xsi:type="dcterms:W3CDTF">2015-02-08T09:05:24Z</dcterms:created>
  <dcterms:modified xsi:type="dcterms:W3CDTF">2015-04-19T10:35:15Z</dcterms:modified>
</cp:coreProperties>
</file>