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7" r:id="rId2"/>
    <p:sldId id="263" r:id="rId3"/>
    <p:sldId id="258" r:id="rId4"/>
    <p:sldId id="279" r:id="rId5"/>
    <p:sldId id="259" r:id="rId6"/>
    <p:sldId id="262" r:id="rId7"/>
    <p:sldId id="264" r:id="rId8"/>
    <p:sldId id="265" r:id="rId9"/>
    <p:sldId id="266" r:id="rId10"/>
    <p:sldId id="280" r:id="rId11"/>
    <p:sldId id="260" r:id="rId12"/>
    <p:sldId id="275" r:id="rId13"/>
    <p:sldId id="267" r:id="rId14"/>
    <p:sldId id="268" r:id="rId15"/>
    <p:sldId id="269" r:id="rId16"/>
    <p:sldId id="271" r:id="rId17"/>
    <p:sldId id="272" r:id="rId18"/>
    <p:sldId id="273" r:id="rId19"/>
    <p:sldId id="276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96" autoAdjust="0"/>
  </p:normalViewPr>
  <p:slideViewPr>
    <p:cSldViewPr>
      <p:cViewPr varScale="1">
        <p:scale>
          <a:sx n="107" d="100"/>
          <a:sy n="107" d="100"/>
        </p:scale>
        <p:origin x="-8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244F7-30C8-49C4-85DA-FA02B63FD708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B37C5-063B-44FF-BAF2-93D465FC1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65FC-F01F-4B67-84EC-761A28C8F3D3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AE3831-960A-4C74-9C4E-DA9FBCF42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3D50-D601-4658-8339-A6991E4ADF5E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13B3-F8CC-4DB7-BEE9-FF62C99E787A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8C2-E680-4CC9-9922-C3A130AAA2AD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AE3831-960A-4C74-9C4E-DA9FBCF42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7450-AFB6-4C17-9FD0-A6DD82861452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EAA2-075F-4FEE-B1CA-3D96597920DB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435C-6490-44AD-BCF1-D43F9BD5642C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AE3831-960A-4C74-9C4E-DA9FBCF423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2C81-0E63-43D0-88AD-8A2E64A35041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F14-632E-4F6F-A981-47F00AAADC27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FED-AB8A-4351-A18F-82E92DD8FD03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76C9-018F-4BA9-96B0-88879D1351D0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5E3540-813D-4470-AEF1-B46954679677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AE3831-960A-4C74-9C4E-DA9FBCF423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:\Users\Mama\AppData\Local\Microsoft\Windows\Temporary Internet Files\Content.IE5\44C5K45D\MPj043946400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86188" y="428625"/>
            <a:ext cx="4786312" cy="596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28625" y="1143000"/>
            <a:ext cx="5929313" cy="3429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НАЧНЕМ УРОК!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     </a:t>
            </a:r>
            <a:r>
              <a:rPr lang="en-US" dirty="0" smtClean="0"/>
              <a:t>I </a:t>
            </a:r>
            <a:r>
              <a:rPr lang="ru-RU" dirty="0" smtClean="0"/>
              <a:t>  группы.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= </a:t>
                      </a:r>
                      <a:r>
                        <a:rPr lang="en-US" dirty="0" err="1" smtClean="0"/>
                        <a:t>S꞉t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= </a:t>
                      </a:r>
                      <a:r>
                        <a:rPr lang="en-US" dirty="0" err="1" smtClean="0"/>
                        <a:t>S꞉v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= </a:t>
                      </a:r>
                      <a:r>
                        <a:rPr lang="en-US" dirty="0" err="1" smtClean="0"/>
                        <a:t>v∙t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6776" y="6429396"/>
            <a:ext cx="758952" cy="246888"/>
          </a:xfrm>
        </p:spPr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10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Алгоритм решения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Внимательно прочитай задачу.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Составь краткую запись, схему или таблицу.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Выбери формулу.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Подставь числовые значения в формулу и правильно реши задачу.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Запиши ответ.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11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728" y="1643050"/>
          <a:ext cx="6643734" cy="1714510"/>
        </p:xfrm>
        <a:graphic>
          <a:graphicData uri="http://schemas.openxmlformats.org/drawingml/2006/table">
            <a:tbl>
              <a:tblPr/>
              <a:tblGrid>
                <a:gridCol w="1523480"/>
                <a:gridCol w="1607654"/>
                <a:gridCol w="1756300"/>
                <a:gridCol w="1756300"/>
              </a:tblGrid>
              <a:tr h="3429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, км/ч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,ч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км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v =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400" b="1" dirty="0" err="1">
                          <a:latin typeface="Arial"/>
                          <a:ea typeface="Calibri"/>
                          <a:cs typeface="Times New Roman"/>
                        </a:rPr>
                        <a:t>꞉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t =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400" b="1" dirty="0" err="1">
                          <a:latin typeface="Arial"/>
                          <a:ea typeface="Calibri"/>
                          <a:cs typeface="Times New Roman"/>
                        </a:rPr>
                        <a:t>꞉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S =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v∙t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900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№3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320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1600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№4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340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1700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58" marR="59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12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rticles/312963/image1.jpg (13753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14488"/>
            <a:ext cx="8929750" cy="488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48" y="214290"/>
            <a:ext cx="81195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592DFB"/>
                </a:solidFill>
                <a:latin typeface="Monotype Corsiva" pitchFamily="66" charset="0"/>
              </a:rPr>
              <a:t>Зрительная гимнастика</a:t>
            </a:r>
            <a:endParaRPr lang="ru-RU" sz="6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13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4" name="Picture 12" descr="D:\мама\ученик школа\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786182" y="3571876"/>
            <a:ext cx="16383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2" y="1500174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стр.103(правило)</a:t>
            </a:r>
          </a:p>
          <a:p>
            <a:r>
              <a:rPr lang="ru-RU" dirty="0" smtClean="0"/>
              <a:t>А(базовый уровень) - №701,№675,№696</a:t>
            </a:r>
          </a:p>
          <a:p>
            <a:endParaRPr lang="ru-RU" dirty="0" smtClean="0"/>
          </a:p>
          <a:p>
            <a:r>
              <a:rPr lang="ru-RU" dirty="0" smtClean="0"/>
              <a:t>В(повышенный уровень) - №683,№735(1)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14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:\япония2\McDonnel_Douglas_MD-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14290"/>
            <a:ext cx="4357718" cy="21431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2928934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Самолёт пролетает расстояние от города А до В</a:t>
            </a:r>
          </a:p>
          <a:p>
            <a:pPr algn="just"/>
            <a:r>
              <a:rPr lang="ru-RU" sz="2400" dirty="0" smtClean="0"/>
              <a:t> за 1ч20мин.</a:t>
            </a:r>
          </a:p>
          <a:p>
            <a:pPr algn="just"/>
            <a:r>
              <a:rPr lang="ru-RU" sz="2400" dirty="0" smtClean="0"/>
              <a:t>Однако обратный перелёт он совершает за </a:t>
            </a:r>
          </a:p>
          <a:p>
            <a:pPr algn="just"/>
            <a:r>
              <a:rPr lang="ru-RU" sz="2400" dirty="0" smtClean="0"/>
              <a:t>80 минут. </a:t>
            </a:r>
          </a:p>
          <a:p>
            <a:pPr algn="just"/>
            <a:r>
              <a:rPr lang="ru-RU" sz="2400" dirty="0" smtClean="0"/>
              <a:t> Как вы это объясните?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15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214422"/>
            <a:ext cx="75009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70 км 600м =  … м                           Ф</a:t>
            </a:r>
          </a:p>
          <a:p>
            <a:pPr algn="ctr"/>
            <a:r>
              <a:rPr lang="ru-RU" dirty="0" smtClean="0"/>
              <a:t>  2 км   35м = …  м                            Р</a:t>
            </a:r>
          </a:p>
          <a:p>
            <a:pPr algn="ctr"/>
            <a:r>
              <a:rPr lang="ru-RU" dirty="0" smtClean="0"/>
              <a:t>     19 120м = …км…м                      В</a:t>
            </a:r>
          </a:p>
          <a:p>
            <a:pPr algn="ctr"/>
            <a:r>
              <a:rPr lang="ru-RU" dirty="0" smtClean="0"/>
              <a:t>     38 000м = …км                            О</a:t>
            </a:r>
          </a:p>
          <a:p>
            <a:pPr algn="ctr"/>
            <a:r>
              <a:rPr lang="ru-RU" dirty="0" smtClean="0"/>
              <a:t>     180 мин = …ч                              С</a:t>
            </a:r>
          </a:p>
          <a:p>
            <a:pPr algn="ctr"/>
            <a:r>
              <a:rPr lang="ru-RU" dirty="0" smtClean="0"/>
              <a:t> 1 ч 15 мин = …</a:t>
            </a:r>
            <a:r>
              <a:rPr lang="ru-RU" dirty="0" err="1" smtClean="0"/>
              <a:t>мин</a:t>
            </a:r>
            <a:r>
              <a:rPr lang="ru-RU" dirty="0" smtClean="0"/>
              <a:t>                          Т</a:t>
            </a:r>
          </a:p>
          <a:p>
            <a:pPr algn="ctr"/>
            <a:r>
              <a:rPr lang="ru-RU" dirty="0" smtClean="0"/>
              <a:t>             4 ч  = … мин                         Е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3786190"/>
          <a:ext cx="8001055" cy="1078424"/>
        </p:xfrm>
        <a:graphic>
          <a:graphicData uri="http://schemas.openxmlformats.org/drawingml/2006/table">
            <a:tbl>
              <a:tblPr/>
              <a:tblGrid>
                <a:gridCol w="785816"/>
                <a:gridCol w="1213820"/>
                <a:gridCol w="999818"/>
                <a:gridCol w="999818"/>
                <a:gridCol w="999818"/>
                <a:gridCol w="1000655"/>
                <a:gridCol w="1000655"/>
                <a:gridCol w="1000655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3ч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19км120м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240мин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75мин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38км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70600м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38км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2035м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71556" cy="244475"/>
          </a:xfrm>
        </p:spPr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16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светоф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071702" cy="2214578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2786058"/>
          <a:ext cx="8001055" cy="1201106"/>
        </p:xfrm>
        <a:graphic>
          <a:graphicData uri="http://schemas.openxmlformats.org/drawingml/2006/table">
            <a:tbl>
              <a:tblPr/>
              <a:tblGrid>
                <a:gridCol w="785816"/>
                <a:gridCol w="1213820"/>
                <a:gridCol w="999818"/>
                <a:gridCol w="999818"/>
                <a:gridCol w="999818"/>
                <a:gridCol w="1000655"/>
                <a:gridCol w="1000655"/>
                <a:gridCol w="1000655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3ч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19км120м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240мин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75мин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38км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70600м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38км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2035м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17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светофор детск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1785950" cy="1714512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3357554" y="485776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357554" y="1285860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1500174"/>
            <a:ext cx="1906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Я  ВСЁ  ПОНЯЛ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3357562"/>
            <a:ext cx="2772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ОСТАЛИСЬ  ВОПРОСЫ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5143512"/>
            <a:ext cx="3761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ЕСТЬ БОЛЬШИЕ ЗАТРУДНЕНИЯ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18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19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071546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285728"/>
            <a:ext cx="2643206" cy="230832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ТЕСТ</a:t>
            </a:r>
          </a:p>
          <a:p>
            <a:pPr algn="ctr"/>
            <a:r>
              <a:rPr lang="ru-RU" dirty="0" smtClean="0"/>
              <a:t>(базовый уровень)</a:t>
            </a:r>
          </a:p>
          <a:p>
            <a:r>
              <a:rPr lang="ru-RU" dirty="0" smtClean="0"/>
              <a:t>А1). </a:t>
            </a:r>
            <a:r>
              <a:rPr lang="ru-RU" dirty="0" smtClean="0">
                <a:solidFill>
                  <a:srgbClr val="002060"/>
                </a:solidFill>
              </a:rPr>
              <a:t>4</a:t>
            </a:r>
          </a:p>
          <a:p>
            <a:r>
              <a:rPr lang="ru-RU" dirty="0" smtClean="0"/>
              <a:t>А2). 3</a:t>
            </a:r>
          </a:p>
          <a:p>
            <a:r>
              <a:rPr lang="ru-RU" dirty="0" smtClean="0"/>
              <a:t>А3). 1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1785926"/>
            <a:ext cx="2714644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ТЕСТ</a:t>
            </a:r>
          </a:p>
          <a:p>
            <a:pPr algn="ctr"/>
            <a:r>
              <a:rPr lang="ru-RU" dirty="0" smtClean="0"/>
              <a:t>(повышенный уровень)</a:t>
            </a:r>
          </a:p>
          <a:p>
            <a:r>
              <a:rPr lang="ru-RU" dirty="0" smtClean="0"/>
              <a:t>А1). </a:t>
            </a:r>
            <a:r>
              <a:rPr lang="ru-RU" dirty="0" smtClean="0">
                <a:solidFill>
                  <a:srgbClr val="002060"/>
                </a:solidFill>
              </a:rPr>
              <a:t>в</a:t>
            </a:r>
          </a:p>
          <a:p>
            <a:r>
              <a:rPr lang="ru-RU" dirty="0" smtClean="0"/>
              <a:t>А2). а</a:t>
            </a:r>
          </a:p>
          <a:p>
            <a:r>
              <a:rPr lang="ru-RU" dirty="0" smtClean="0"/>
              <a:t>А3). 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072066" y="3500438"/>
            <a:ext cx="2928958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ТЕСТ</a:t>
            </a:r>
          </a:p>
          <a:p>
            <a:pPr algn="ctr"/>
            <a:r>
              <a:rPr lang="ru-RU" dirty="0" smtClean="0"/>
              <a:t>(повышенный уровень)</a:t>
            </a:r>
          </a:p>
          <a:p>
            <a:r>
              <a:rPr lang="ru-RU" dirty="0" smtClean="0"/>
              <a:t>А1). </a:t>
            </a:r>
            <a:r>
              <a:rPr lang="ru-RU" dirty="0" smtClean="0">
                <a:solidFill>
                  <a:srgbClr val="002060"/>
                </a:solidFill>
              </a:rPr>
              <a:t>в</a:t>
            </a:r>
          </a:p>
          <a:p>
            <a:r>
              <a:rPr lang="ru-RU" dirty="0" smtClean="0"/>
              <a:t>А2). а</a:t>
            </a:r>
          </a:p>
          <a:p>
            <a:r>
              <a:rPr lang="ru-RU" dirty="0" smtClean="0"/>
              <a:t>А3). в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640px-Konfuzius-177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929322" y="214290"/>
            <a:ext cx="3071834" cy="37862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1785926"/>
            <a:ext cx="54292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Три пути ведут к знаниям:</a:t>
            </a:r>
          </a:p>
          <a:p>
            <a:pPr algn="ctr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Путь размышлений- самый                        благородный,</a:t>
            </a: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Путь подражания- самый легкий,</a:t>
            </a: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Путь опыта- самый горький.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Конфуций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5338" y="6429396"/>
            <a:ext cx="762000" cy="244475"/>
          </a:xfrm>
        </p:spPr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18m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3571876"/>
            <a:ext cx="273630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14612" y="571480"/>
            <a:ext cx="4143376" cy="22860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УРОК!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20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10600" cy="882650"/>
          </a:xfrm>
        </p:spPr>
        <p:txBody>
          <a:bodyPr/>
          <a:lstStyle/>
          <a:p>
            <a:pPr algn="ctr"/>
            <a:r>
              <a:rPr lang="ru-RU" dirty="0" smtClean="0"/>
              <a:t>МАТЕМАТИЧЕСКИЙ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Словесная запись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Символьная запись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1.Произведение чисел 245 и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.Частное чисел 393 и 3.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3.Произведение суммы чисел 15 и 45 и числа с.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4.Произведение числа а и разности чисел 129 и 19.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5.Произведение чисел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равно 15.</a:t>
            </a:r>
          </a:p>
          <a:p>
            <a:pPr marL="457200" indent="-457200"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6.Для того, чтобы найти скорость, нужно расстояние разделить на время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730" y="1285861"/>
            <a:ext cx="4288536" cy="39719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   245∙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393꞉3</a:t>
            </a:r>
          </a:p>
          <a:p>
            <a:pPr>
              <a:buAutoNum type="arabicPeriod" startAt="2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 startAt="2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   (15+45)∙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c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 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a∙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(129-19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AutoNum type="arabicPeriod" startAt="4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 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m ∙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43900" y="6429396"/>
            <a:ext cx="762000" cy="244475"/>
          </a:xfrm>
        </p:spPr>
        <p:txBody>
          <a:bodyPr/>
          <a:lstStyle/>
          <a:p>
            <a:fld id="{6BAE3831-960A-4C74-9C4E-DA9FBCF4233B}" type="slidenum">
              <a:rPr lang="ru-RU" smtClean="0">
                <a:solidFill>
                  <a:srgbClr val="002060"/>
                </a:solidFill>
              </a:rPr>
              <a:pPr/>
              <a:t>4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1071546"/>
            <a:ext cx="64294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ЗАДАЧИ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    </a:t>
            </a:r>
            <a:r>
              <a:rPr lang="en-US" b="1" dirty="0" smtClean="0"/>
              <a:t>I</a:t>
            </a:r>
            <a:r>
              <a:rPr lang="ru-RU" b="1" dirty="0" smtClean="0"/>
              <a:t> группа                                                     </a:t>
            </a:r>
            <a:r>
              <a:rPr lang="en-US" b="1" dirty="0" smtClean="0"/>
              <a:t> II</a:t>
            </a:r>
            <a:r>
              <a:rPr lang="ru-RU" b="1" dirty="0" smtClean="0"/>
              <a:t> группа</a:t>
            </a:r>
          </a:p>
          <a:p>
            <a:endParaRPr lang="ru-RU" dirty="0" smtClean="0"/>
          </a:p>
          <a:p>
            <a:r>
              <a:rPr lang="ru-RU" dirty="0" smtClean="0"/>
              <a:t>      №1                                                              №2</a:t>
            </a:r>
          </a:p>
          <a:p>
            <a:r>
              <a:rPr lang="ru-RU" dirty="0" smtClean="0"/>
              <a:t>      №3                                                              №5</a:t>
            </a:r>
          </a:p>
          <a:p>
            <a:r>
              <a:rPr lang="ru-RU" dirty="0" smtClean="0"/>
              <a:t>      №4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на движение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42873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Скорость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142873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Время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72198" y="142873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Расстояние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V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46434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768" y="46434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2571744"/>
            <a:ext cx="1928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того, чтобы найти скорость, нужно  расстояние разделить на время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86116" y="2571745"/>
            <a:ext cx="20717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того,чтобы</a:t>
            </a:r>
            <a:r>
              <a:rPr lang="ru-RU" dirty="0" smtClean="0"/>
              <a:t> найти время, нужно расстояние разделить на скорость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572264" y="2571744"/>
            <a:ext cx="1928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того,чтобы</a:t>
            </a:r>
            <a:r>
              <a:rPr lang="ru-RU" dirty="0" smtClean="0"/>
              <a:t> найти расстояние, нужно скорость умножить на время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542926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V= S 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  <a:r>
              <a:rPr lang="en-US" b="1" dirty="0" smtClean="0">
                <a:solidFill>
                  <a:srgbClr val="0070C0"/>
                </a:solidFill>
              </a:rPr>
              <a:t> t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6116" y="535782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t= S 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  <a:r>
              <a:rPr lang="en-US" b="1" dirty="0" smtClean="0">
                <a:solidFill>
                  <a:srgbClr val="0070C0"/>
                </a:solidFill>
              </a:rPr>
              <a:t> V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6578" y="53578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S= V </a:t>
            </a:r>
            <a:r>
              <a:rPr lang="en-US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∙</a:t>
            </a:r>
            <a:r>
              <a:rPr lang="en-US" b="1" dirty="0" smtClean="0">
                <a:solidFill>
                  <a:srgbClr val="0070C0"/>
                </a:solidFill>
              </a:rPr>
              <a:t> t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Mama\AppData\Local\Microsoft\Windows\Temporary Internet Files\Content.IE5\44C5K45D\MPj043946400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00438" y="571500"/>
            <a:ext cx="4786312" cy="596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75" y="1071563"/>
            <a:ext cx="5214938" cy="30718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Что же такое</a:t>
            </a:r>
          </a:p>
          <a:p>
            <a:pPr algn="ctr"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ФОРМУЛА?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692948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/>
              <a:t>Запись какого – </a:t>
            </a:r>
            <a:r>
              <a:rPr lang="ru-RU" sz="4400" i="1" dirty="0" err="1" smtClean="0"/>
              <a:t>нибудь</a:t>
            </a:r>
            <a:r>
              <a:rPr lang="ru-RU" sz="4400" i="1" dirty="0" smtClean="0"/>
              <a:t> </a:t>
            </a:r>
          </a:p>
          <a:p>
            <a:endParaRPr lang="ru-RU" sz="4400" i="1" dirty="0" smtClean="0"/>
          </a:p>
          <a:p>
            <a:r>
              <a:rPr lang="ru-RU" sz="4400" i="1" dirty="0" smtClean="0"/>
              <a:t>правила с помощью букв</a:t>
            </a:r>
          </a:p>
          <a:p>
            <a:endParaRPr lang="ru-RU" sz="4400" i="1" dirty="0" smtClean="0"/>
          </a:p>
          <a:p>
            <a:r>
              <a:rPr lang="ru-RU" sz="4400" i="1" dirty="0" smtClean="0"/>
              <a:t> называют</a:t>
            </a:r>
            <a:endParaRPr lang="ru-RU" sz="4400" b="1" dirty="0" smtClean="0"/>
          </a:p>
          <a:p>
            <a:pPr algn="ctr"/>
            <a:r>
              <a:rPr lang="ru-RU" sz="4400" b="1" dirty="0" smtClean="0"/>
              <a:t> </a:t>
            </a:r>
            <a:r>
              <a:rPr lang="ru-RU" sz="4800" b="1" i="1" dirty="0" smtClean="0">
                <a:solidFill>
                  <a:srgbClr val="0070C0"/>
                </a:solidFill>
              </a:rPr>
              <a:t>формулой.</a:t>
            </a:r>
          </a:p>
          <a:p>
            <a:endParaRPr lang="ru-RU" sz="4400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dirty="0"/>
          </a:p>
        </p:txBody>
      </p:sp>
      <p:pic>
        <p:nvPicPr>
          <p:cNvPr id="3" name="Picture 10" descr="математ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643314"/>
            <a:ext cx="26574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Mama\AppData\Local\Microsoft\Windows\Temporary Internet Files\Content.IE5\44C5K45D\MPj043946400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00438" y="571500"/>
            <a:ext cx="4786312" cy="596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14375" y="1071563"/>
            <a:ext cx="5214938" cy="30718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571744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Решение задач на движение с помощью формул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786190"/>
            <a:ext cx="26084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dirty="0" smtClean="0"/>
              <a:t>v</a:t>
            </a:r>
            <a:r>
              <a:rPr lang="en-US" sz="6600" baseline="0" dirty="0" smtClean="0"/>
              <a:t> </a:t>
            </a:r>
            <a:r>
              <a:rPr lang="en-US" sz="6600" dirty="0" smtClean="0"/>
              <a:t>= </a:t>
            </a:r>
            <a:r>
              <a:rPr lang="en-US" sz="6600" dirty="0" err="1" smtClean="0"/>
              <a:t>S꞉t</a:t>
            </a:r>
            <a:endParaRPr lang="ru-RU" sz="6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72132" y="3857628"/>
            <a:ext cx="260840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/>
              <a:t>t</a:t>
            </a:r>
            <a:r>
              <a:rPr lang="en-US" sz="6600" baseline="0" dirty="0" smtClean="0"/>
              <a:t> </a:t>
            </a:r>
            <a:r>
              <a:rPr lang="en-US" sz="6600" dirty="0" smtClean="0"/>
              <a:t>= </a:t>
            </a:r>
            <a:r>
              <a:rPr lang="en-US" sz="6600" dirty="0" err="1" smtClean="0"/>
              <a:t>S꞉v</a:t>
            </a:r>
            <a:endParaRPr lang="ru-RU" sz="6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1500174"/>
            <a:ext cx="260840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dirty="0" smtClean="0"/>
              <a:t>S = </a:t>
            </a:r>
            <a:r>
              <a:rPr lang="en-US" sz="6600" dirty="0" err="1" smtClean="0"/>
              <a:t>v∙t</a:t>
            </a:r>
            <a:endParaRPr lang="ru-RU" sz="6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831-960A-4C74-9C4E-DA9FBCF4233B}" type="slidenum">
              <a:rPr lang="ru-RU" smtClean="0">
                <a:solidFill>
                  <a:schemeClr val="tx1"/>
                </a:solidFill>
              </a:rPr>
              <a:pPr/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456</TotalTime>
  <Words>541</Words>
  <Application>Microsoft Office PowerPoint</Application>
  <PresentationFormat>Экран (4:3)</PresentationFormat>
  <Paragraphs>206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Слайд 1</vt:lpstr>
      <vt:lpstr>Слайд 2</vt:lpstr>
      <vt:lpstr>МАТЕМАТИЧЕСКИЙ ДИКТАНТ</vt:lpstr>
      <vt:lpstr>Слайд 4</vt:lpstr>
      <vt:lpstr>Задачи на движение </vt:lpstr>
      <vt:lpstr>Слайд 6</vt:lpstr>
      <vt:lpstr>Слайд 7</vt:lpstr>
      <vt:lpstr>Слайд 8</vt:lpstr>
      <vt:lpstr>Слайд 9</vt:lpstr>
      <vt:lpstr>Задачи      I   группы.</vt:lpstr>
      <vt:lpstr>Алгоритм решения задачи</vt:lpstr>
      <vt:lpstr>Слайд 12</vt:lpstr>
      <vt:lpstr>Слайд 13</vt:lpstr>
      <vt:lpstr>Домашнее задание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29</cp:revision>
  <dcterms:created xsi:type="dcterms:W3CDTF">2014-11-20T18:26:55Z</dcterms:created>
  <dcterms:modified xsi:type="dcterms:W3CDTF">2015-04-19T09:48:55Z</dcterms:modified>
</cp:coreProperties>
</file>