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8" r:id="rId5"/>
    <p:sldId id="261" r:id="rId6"/>
    <p:sldId id="263" r:id="rId7"/>
    <p:sldId id="259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4" r:id="rId18"/>
    <p:sldId id="272" r:id="rId19"/>
    <p:sldId id="273" r:id="rId20"/>
    <p:sldId id="279" r:id="rId21"/>
    <p:sldId id="281" r:id="rId22"/>
    <p:sldId id="282" r:id="rId23"/>
    <p:sldId id="283" r:id="rId24"/>
    <p:sldId id="274" r:id="rId25"/>
    <p:sldId id="275" r:id="rId26"/>
    <p:sldId id="280" r:id="rId27"/>
    <p:sldId id="276" r:id="rId28"/>
    <p:sldId id="277" r:id="rId29"/>
    <p:sldId id="278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1" autoAdjust="0"/>
    <p:restoredTop sz="94550" autoAdjust="0"/>
  </p:normalViewPr>
  <p:slideViewPr>
    <p:cSldViewPr>
      <p:cViewPr varScale="1">
        <p:scale>
          <a:sx n="44" d="100"/>
          <a:sy n="44" d="100"/>
        </p:scale>
        <p:origin x="-13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949422"/>
          </a:xfrm>
        </p:spPr>
        <p:txBody>
          <a:bodyPr>
            <a:normAutofit/>
          </a:bodyPr>
          <a:lstStyle/>
          <a:p>
            <a:pPr algn="ctr"/>
            <a:r>
              <a:rPr lang="ru-RU" sz="4800" dirty="0"/>
              <a:t>Перед вами интересные, загадочные слова. Но буквы в них перепутаны. Попробуйте отгадать слова, правильно заменив предложение одним словом.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24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620688"/>
            <a:ext cx="7992888" cy="59766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Качается стрелка туда и сюда, покажет туристу север, юг без труда – </a:t>
            </a: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МПОКАС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(компас)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18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8640"/>
            <a:ext cx="8352928" cy="64087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Двух или трёхколёсная машина для езды, которая приводится в движение педалями – </a:t>
            </a: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ЕЛОИСЕПДВ</a:t>
            </a: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велосипед)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54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8640"/>
            <a:ext cx="7992888" cy="64087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Орган, который заставляет двигаться кровь по всему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телу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6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ДЕРСЕЦ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(сердце)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34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476672"/>
            <a:ext cx="8064896" cy="5976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Высший показатель в определённом виде спорта – </a:t>
            </a:r>
          </a:p>
          <a:p>
            <a:pPr marL="0" indent="0"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ДКОЕЕР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(рекорд)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476672"/>
            <a:ext cx="8064896" cy="6120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Деревянная лопатка для удара по маленькому мячу при игре в теннис – </a:t>
            </a:r>
          </a:p>
          <a:p>
            <a:pPr marL="0" indent="0"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АРЕКТАК</a:t>
            </a: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(ракетка)</a:t>
            </a:r>
          </a:p>
          <a:p>
            <a:pPr marL="0" indent="0" algn="ctr">
              <a:buNone/>
            </a:pP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47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Любимое </a:t>
            </a:r>
          </a:p>
          <a:p>
            <a:pPr marL="0" indent="0"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занятие – </a:t>
            </a:r>
          </a:p>
          <a:p>
            <a:pPr marL="0" indent="0" algn="ctr">
              <a:buNone/>
            </a:pP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БХОБИ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(хобби)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49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04664"/>
            <a:ext cx="8208912" cy="6120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Привычное положение тела человека во время стояния, сидения, ходьбы – </a:t>
            </a:r>
          </a:p>
          <a:p>
            <a:pPr marL="0" indent="0"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САОНАК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(осанка)</a:t>
            </a:r>
          </a:p>
          <a:p>
            <a:pPr marL="0" indent="0" algn="r">
              <a:buNone/>
            </a:pP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15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pPr algn="ctr"/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Ребусы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38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5445224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смелость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32" t="4607" r="8444" b="5726"/>
          <a:stretch/>
        </p:blipFill>
        <p:spPr>
          <a:xfrm rot="16200000">
            <a:off x="3555953" y="-1438969"/>
            <a:ext cx="3096344" cy="8079754"/>
          </a:xfrm>
        </p:spPr>
      </p:pic>
    </p:spTree>
    <p:extLst>
      <p:ext uri="{BB962C8B-B14F-4D97-AF65-F5344CB8AC3E}">
        <p14:creationId xmlns:p14="http://schemas.microsoft.com/office/powerpoint/2010/main" val="355162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5229200"/>
            <a:ext cx="8229600" cy="1143000"/>
          </a:xfrm>
        </p:spPr>
        <p:txBody>
          <a:bodyPr/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гибкость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" t="8188" r="5360" b="7200"/>
          <a:stretch/>
        </p:blipFill>
        <p:spPr>
          <a:xfrm rot="16200000">
            <a:off x="3333692" y="-1381363"/>
            <a:ext cx="3384375" cy="7532494"/>
          </a:xfrm>
        </p:spPr>
      </p:pic>
    </p:spTree>
    <p:extLst>
      <p:ext uri="{BB962C8B-B14F-4D97-AF65-F5344CB8AC3E}">
        <p14:creationId xmlns:p14="http://schemas.microsoft.com/office/powerpoint/2010/main" val="261502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Спортивный кулачный бой -</a:t>
            </a:r>
          </a:p>
          <a:p>
            <a:pPr marL="0" indent="0" algn="ctr">
              <a:buNone/>
            </a:pP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ОБСК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(бокс)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52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530120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упорство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1" t="3104" r="7657" b="5250"/>
          <a:stretch/>
        </p:blipFill>
        <p:spPr>
          <a:xfrm rot="16200000">
            <a:off x="3239852" y="-1215516"/>
            <a:ext cx="3600400" cy="7848872"/>
          </a:xfrm>
        </p:spPr>
      </p:pic>
    </p:spTree>
    <p:extLst>
      <p:ext uri="{BB962C8B-B14F-4D97-AF65-F5344CB8AC3E}">
        <p14:creationId xmlns:p14="http://schemas.microsoft.com/office/powerpoint/2010/main" val="217223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2292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ловкость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5" t="3608" r="5792" b="75707"/>
          <a:stretch/>
        </p:blipFill>
        <p:spPr>
          <a:xfrm>
            <a:off x="1262742" y="836712"/>
            <a:ext cx="7798875" cy="3744416"/>
          </a:xfrm>
        </p:spPr>
      </p:pic>
    </p:spTree>
    <p:extLst>
      <p:ext uri="{BB962C8B-B14F-4D97-AF65-F5344CB8AC3E}">
        <p14:creationId xmlns:p14="http://schemas.microsoft.com/office/powerpoint/2010/main" val="232473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2292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выносливость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0" t="40647" r="3465" b="37225"/>
          <a:stretch/>
        </p:blipFill>
        <p:spPr>
          <a:xfrm>
            <a:off x="1115616" y="836712"/>
            <a:ext cx="7803482" cy="4032448"/>
          </a:xfrm>
        </p:spPr>
      </p:pic>
    </p:spTree>
    <p:extLst>
      <p:ext uri="{BB962C8B-B14F-4D97-AF65-F5344CB8AC3E}">
        <p14:creationId xmlns:p14="http://schemas.microsoft.com/office/powerpoint/2010/main" val="351565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373216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быстрота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6" t="78168" r="2689" b="2110"/>
          <a:stretch/>
        </p:blipFill>
        <p:spPr>
          <a:xfrm>
            <a:off x="1043608" y="1052736"/>
            <a:ext cx="7920880" cy="3168352"/>
          </a:xfrm>
        </p:spPr>
      </p:pic>
    </p:spTree>
    <p:extLst>
      <p:ext uri="{BB962C8B-B14F-4D97-AF65-F5344CB8AC3E}">
        <p14:creationId xmlns:p14="http://schemas.microsoft.com/office/powerpoint/2010/main" val="392606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530120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бокс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64" t="7838" r="17783" b="16101"/>
          <a:stretch/>
        </p:blipFill>
        <p:spPr>
          <a:xfrm rot="16200000">
            <a:off x="3338635" y="-1674339"/>
            <a:ext cx="3600400" cy="7902423"/>
          </a:xfrm>
        </p:spPr>
      </p:pic>
    </p:spTree>
    <p:extLst>
      <p:ext uri="{BB962C8B-B14F-4D97-AF65-F5344CB8AC3E}">
        <p14:creationId xmlns:p14="http://schemas.microsoft.com/office/powerpoint/2010/main" val="125925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52292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футбол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8" t="3340" r="10753" b="2858"/>
          <a:stretch/>
        </p:blipFill>
        <p:spPr>
          <a:xfrm rot="16200000">
            <a:off x="3185593" y="-1665313"/>
            <a:ext cx="3888433" cy="8028385"/>
          </a:xfrm>
        </p:spPr>
      </p:pic>
    </p:spTree>
    <p:extLst>
      <p:ext uri="{BB962C8B-B14F-4D97-AF65-F5344CB8AC3E}">
        <p14:creationId xmlns:p14="http://schemas.microsoft.com/office/powerpoint/2010/main" val="257131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9552" y="52292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шашки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8" t="8418" r="10488" b="11730"/>
          <a:stretch/>
        </p:blipFill>
        <p:spPr>
          <a:xfrm rot="16260000">
            <a:off x="3238749" y="-1212632"/>
            <a:ext cx="3096344" cy="7342816"/>
          </a:xfrm>
        </p:spPr>
      </p:pic>
    </p:spTree>
    <p:extLst>
      <p:ext uri="{BB962C8B-B14F-4D97-AF65-F5344CB8AC3E}">
        <p14:creationId xmlns:p14="http://schemas.microsoft.com/office/powerpoint/2010/main" val="342814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530120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хоккей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6" t="6976" r="73528" b="4034"/>
          <a:stretch/>
        </p:blipFill>
        <p:spPr>
          <a:xfrm rot="5400000">
            <a:off x="3364767" y="-1772479"/>
            <a:ext cx="3456384" cy="8098702"/>
          </a:xfrm>
        </p:spPr>
      </p:pic>
    </p:spTree>
    <p:extLst>
      <p:ext uri="{BB962C8B-B14F-4D97-AF65-F5344CB8AC3E}">
        <p14:creationId xmlns:p14="http://schemas.microsoft.com/office/powerpoint/2010/main" val="35638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530120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стрельба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1" t="6494" r="39260" b="5477"/>
          <a:stretch/>
        </p:blipFill>
        <p:spPr>
          <a:xfrm rot="5400000">
            <a:off x="3388836" y="-1508517"/>
            <a:ext cx="3240361" cy="7930819"/>
          </a:xfrm>
        </p:spPr>
      </p:pic>
    </p:spTree>
    <p:extLst>
      <p:ext uri="{BB962C8B-B14F-4D97-AF65-F5344CB8AC3E}">
        <p14:creationId xmlns:p14="http://schemas.microsoft.com/office/powerpoint/2010/main" val="394627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5445224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теннис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47" t="5532" r="3617" b="4034"/>
          <a:stretch/>
        </p:blipFill>
        <p:spPr>
          <a:xfrm rot="5400000">
            <a:off x="3509040" y="-1036997"/>
            <a:ext cx="3384376" cy="7851875"/>
          </a:xfrm>
        </p:spPr>
      </p:pic>
    </p:spTree>
    <p:extLst>
      <p:ext uri="{BB962C8B-B14F-4D97-AF65-F5344CB8AC3E}">
        <p14:creationId xmlns:p14="http://schemas.microsoft.com/office/powerpoint/2010/main" val="43534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908720"/>
            <a:ext cx="7715200" cy="5217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Дорожка лыжника – </a:t>
            </a:r>
          </a:p>
          <a:p>
            <a:pPr marL="0" indent="0" algn="ctr">
              <a:buNone/>
            </a:pPr>
            <a:endParaRPr lang="ru-RU" sz="6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ЫЖЛЯН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(лыжня)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70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Детский зимний транспорт –</a:t>
            </a:r>
          </a:p>
          <a:p>
            <a:pPr marL="0" indent="0" algn="ctr">
              <a:buNone/>
            </a:pP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АНСИК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(санки)</a:t>
            </a:r>
          </a:p>
        </p:txBody>
      </p:sp>
    </p:spTree>
    <p:extLst>
      <p:ext uri="{BB962C8B-B14F-4D97-AF65-F5344CB8AC3E}">
        <p14:creationId xmlns:p14="http://schemas.microsoft.com/office/powerpoint/2010/main" val="8881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620688"/>
            <a:ext cx="7859216" cy="5976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Что носит турист за спиной – </a:t>
            </a:r>
          </a:p>
          <a:p>
            <a:pPr marL="0" indent="0" algn="ctr">
              <a:buNone/>
            </a:pPr>
            <a:endParaRPr lang="ru-RU" sz="6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ЮКРКАЗ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(рюкзак)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50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60648"/>
            <a:ext cx="8064896" cy="6336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Подвижная игра, в которой один из игроков ловит остальных с завязанными глазами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–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УМЖИРК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(жмурки)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57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764704"/>
            <a:ext cx="7992888" cy="536145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Щит для информации на стадионе –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БАТОЛ</a:t>
            </a:r>
          </a:p>
          <a:p>
            <a:pPr marL="0" indent="0" algn="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(табло)</a:t>
            </a:r>
          </a:p>
          <a:p>
            <a:pPr marL="0" indent="0" algn="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53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Спортивная настольная игра –</a:t>
            </a:r>
          </a:p>
          <a:p>
            <a:pPr marL="0" indent="0" algn="ctr">
              <a:buNone/>
            </a:pPr>
            <a:endParaRPr lang="ru-RU" sz="6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АКШИШ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(шашки)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32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Игра с ракеткой и воланом –</a:t>
            </a:r>
          </a:p>
          <a:p>
            <a:pPr marL="0" indent="0" algn="ctr">
              <a:buNone/>
            </a:pPr>
            <a:endParaRPr lang="ru-RU" sz="6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ДМНАИТБОН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(бадминтон)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0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116</TotalTime>
  <Words>214</Words>
  <Application>Microsoft Office PowerPoint</Application>
  <PresentationFormat>Экран (4:3)</PresentationFormat>
  <Paragraphs>93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Солнцестояние</vt:lpstr>
      <vt:lpstr>Перед вами интересные, загадочные слова. Но буквы в них перепутаны. Попробуйте отгадать слова, правильно заменив предложение одним словом.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Ребусы</vt:lpstr>
      <vt:lpstr>смелость</vt:lpstr>
      <vt:lpstr>гибкость</vt:lpstr>
      <vt:lpstr>упорство</vt:lpstr>
      <vt:lpstr>ловкость</vt:lpstr>
      <vt:lpstr>выносливость</vt:lpstr>
      <vt:lpstr>быстрота</vt:lpstr>
      <vt:lpstr>бокс </vt:lpstr>
      <vt:lpstr>футбол</vt:lpstr>
      <vt:lpstr>шашки</vt:lpstr>
      <vt:lpstr>хоккей</vt:lpstr>
      <vt:lpstr>стрельба</vt:lpstr>
      <vt:lpstr>теннис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Аня</dc:creator>
  <cp:lastModifiedBy>Аня</cp:lastModifiedBy>
  <cp:revision>14</cp:revision>
  <dcterms:created xsi:type="dcterms:W3CDTF">2012-12-23T16:35:31Z</dcterms:created>
  <dcterms:modified xsi:type="dcterms:W3CDTF">2012-12-23T18:43:26Z</dcterms:modified>
</cp:coreProperties>
</file>