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0" r:id="rId4"/>
    <p:sldId id="261" r:id="rId5"/>
    <p:sldId id="262" r:id="rId6"/>
    <p:sldId id="272" r:id="rId7"/>
    <p:sldId id="264" r:id="rId8"/>
    <p:sldId id="267" r:id="rId9"/>
    <p:sldId id="266" r:id="rId10"/>
    <p:sldId id="268" r:id="rId11"/>
    <p:sldId id="274" r:id="rId12"/>
    <p:sldId id="269" r:id="rId13"/>
    <p:sldId id="275" r:id="rId14"/>
    <p:sldId id="25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020.radikal.ru/i710/1302/97/5836754b33a3.png" TargetMode="External"/><Relationship Id="rId2" Type="http://schemas.openxmlformats.org/officeDocument/2006/relationships/hyperlink" Target="http://cap.ru/UserFiles/orgs/GrvId_67/pobeda2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mg-fotki.yandex.ru/get/9745/97761520.1fa/0_84980_437031ed_L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028904"/>
            <a:ext cx="6660232" cy="3416320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Символы Победы</a:t>
            </a:r>
          </a:p>
          <a:p>
            <a:pPr algn="ctr"/>
            <a:r>
              <a:rPr lang="ru-RU" sz="5400" b="1" i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Великой </a:t>
            </a:r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Отечественной войны</a:t>
            </a:r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3547" y="6483671"/>
            <a:ext cx="3030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53616"/>
                </a:solidFill>
              </a:rPr>
              <a:t>г. Бийск, 2015</a:t>
            </a:r>
            <a:endParaRPr lang="ru-RU" sz="1200" dirty="0">
              <a:solidFill>
                <a:srgbClr val="3536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7" y="5333151"/>
            <a:ext cx="2533927" cy="1107996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pPr algn="r"/>
            <a:r>
              <a:rPr lang="ru-RU" sz="14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Разработал: Пантелеева А.В.</a:t>
            </a:r>
          </a:p>
          <a:p>
            <a:pPr algn="r"/>
            <a:r>
              <a:rPr lang="ru-RU" sz="14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Воспитатель,</a:t>
            </a:r>
          </a:p>
          <a:p>
            <a:pPr algn="r"/>
            <a:r>
              <a:rPr lang="ru-RU" sz="14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МБДОУ «Детский сад №86»</a:t>
            </a:r>
            <a:endParaRPr lang="ru-RU" sz="1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Знамя Победы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36912"/>
            <a:ext cx="1948630" cy="961776"/>
          </a:xfrm>
        </p:spPr>
      </p:pic>
    </p:spTree>
    <p:extLst>
      <p:ext uri="{BB962C8B-B14F-4D97-AF65-F5344CB8AC3E}">
        <p14:creationId xmlns:p14="http://schemas.microsoft.com/office/powerpoint/2010/main" val="14780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4104456" cy="208823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«Знамя Победы»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штурмовой флаг, поднятый над зданием рейхстага в городе Берлине советскими воинами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09120"/>
            <a:ext cx="3278774" cy="217054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32657"/>
            <a:ext cx="4041775" cy="144016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«Знамя Победы» в настоящее время хранится в музеи.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38628"/>
            <a:ext cx="3465711" cy="3139231"/>
          </a:xfrm>
        </p:spPr>
      </p:pic>
    </p:spTree>
    <p:extLst>
      <p:ext uri="{BB962C8B-B14F-4D97-AF65-F5344CB8AC3E}">
        <p14:creationId xmlns:p14="http://schemas.microsoft.com/office/powerpoint/2010/main" val="16309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76872"/>
            <a:ext cx="1080120" cy="1855776"/>
          </a:xfrm>
        </p:spPr>
      </p:pic>
    </p:spTree>
    <p:extLst>
      <p:ext uri="{BB962C8B-B14F-4D97-AF65-F5344CB8AC3E}">
        <p14:creationId xmlns:p14="http://schemas.microsoft.com/office/powerpoint/2010/main" val="13886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к НОД по познавательному развитию в подготовительной группе МБДОУ «Детский сад №86» г. Бийск, воспитатель Пантелеева А.В.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97839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Орден с лентой</a:t>
            </a:r>
          </a:p>
          <a:p>
            <a:r>
              <a:rPr lang="en-US" dirty="0" smtClean="0">
                <a:hlinkClick r:id="rId2"/>
              </a:rPr>
              <a:t>http://cap.ru/UserFiles/orgs/GrvId_67/pobeda2.jpg</a:t>
            </a:r>
            <a:endParaRPr lang="ru-RU" dirty="0" smtClean="0"/>
          </a:p>
          <a:p>
            <a:r>
              <a:rPr lang="ru-RU" dirty="0" smtClean="0"/>
              <a:t>Георгиевская лента</a:t>
            </a:r>
          </a:p>
          <a:p>
            <a:r>
              <a:rPr lang="en-US" dirty="0" smtClean="0">
                <a:hlinkClick r:id="rId3"/>
              </a:rPr>
              <a:t>http://s020.radikal.ru/i710/1302/97/5836754b33a3.png</a:t>
            </a:r>
            <a:endParaRPr lang="ru-RU" dirty="0" smtClean="0"/>
          </a:p>
          <a:p>
            <a:r>
              <a:rPr lang="ru-RU" dirty="0" smtClean="0"/>
              <a:t>Фон</a:t>
            </a:r>
          </a:p>
          <a:p>
            <a:r>
              <a:rPr lang="en-US" dirty="0" smtClean="0">
                <a:hlinkClick r:id="rId4"/>
              </a:rPr>
              <a:t>http://img-fotki.yandex.ru/get/9745/97761520.1fa/0_84980_437031ed_L.jpg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47864" y="5517232"/>
            <a:ext cx="2533927" cy="1015663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Шевченко </a:t>
            </a:r>
            <a:r>
              <a:rPr lang="ru-RU" sz="1200" dirty="0">
                <a:solidFill>
                  <a:schemeClr val="tx1"/>
                </a:solidFill>
              </a:rPr>
              <a:t>Татьяна Александровна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зав. библиотекой СКШИ № 4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Георгиевская лента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92896"/>
            <a:ext cx="3569196" cy="2228653"/>
          </a:xfrm>
        </p:spPr>
      </p:pic>
    </p:spTree>
    <p:extLst>
      <p:ext uri="{BB962C8B-B14F-4D97-AF65-F5344CB8AC3E}">
        <p14:creationId xmlns:p14="http://schemas.microsoft.com/office/powerpoint/2010/main" val="13974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Ветераны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Бийск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4320479" cy="2892105"/>
          </a:xfrm>
        </p:spPr>
      </p:pic>
    </p:spTree>
    <p:extLst>
      <p:ext uri="{BB962C8B-B14F-4D97-AF65-F5344CB8AC3E}">
        <p14:creationId xmlns:p14="http://schemas.microsoft.com/office/powerpoint/2010/main" val="9124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Награды войнам-героям ВОВ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Орден Красного Знамени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26" y="3262823"/>
            <a:ext cx="1414490" cy="286334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Орден Красной Звезды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62" y="3542387"/>
            <a:ext cx="2071142" cy="1960681"/>
          </a:xfrm>
        </p:spPr>
      </p:pic>
    </p:spTree>
    <p:extLst>
      <p:ext uri="{BB962C8B-B14F-4D97-AF65-F5344CB8AC3E}">
        <p14:creationId xmlns:p14="http://schemas.microsoft.com/office/powerpoint/2010/main" val="12688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Медаль «За отвагу»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2993050"/>
            <a:ext cx="1656184" cy="301908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1961" y="1535113"/>
            <a:ext cx="4474840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Медаль «За боевые заслуги»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28" y="3031925"/>
            <a:ext cx="1776976" cy="3094237"/>
          </a:xfrm>
        </p:spPr>
      </p:pic>
    </p:spTree>
    <p:extLst>
      <p:ext uri="{BB962C8B-B14F-4D97-AF65-F5344CB8AC3E}">
        <p14:creationId xmlns:p14="http://schemas.microsoft.com/office/powerpoint/2010/main" val="8429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Медаль </a:t>
            </a:r>
          </a:p>
          <a:p>
            <a:pPr algn="ctr"/>
            <a:r>
              <a:rPr lang="ru-RU" dirty="0" smtClean="0"/>
              <a:t>«За оборону  Сталинграда»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5977" y="1535113"/>
            <a:ext cx="4680520" cy="63976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Медаль </a:t>
            </a:r>
          </a:p>
          <a:p>
            <a:pPr algn="ctr"/>
            <a:r>
              <a:rPr lang="ru-RU" dirty="0" smtClean="0"/>
              <a:t>«За взятие Берлина»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12976"/>
            <a:ext cx="1543537" cy="279916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31" y="3242021"/>
            <a:ext cx="1582157" cy="2884141"/>
          </a:xfrm>
        </p:spPr>
      </p:pic>
    </p:spTree>
    <p:extLst>
      <p:ext uri="{BB962C8B-B14F-4D97-AF65-F5344CB8AC3E}">
        <p14:creationId xmlns:p14="http://schemas.microsoft.com/office/powerpoint/2010/main" val="3905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136904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Братская могила на Украине.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89352"/>
            <a:ext cx="3528392" cy="252979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933056"/>
            <a:ext cx="3262106" cy="233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2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Могила «Неизвестному солдату»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г. Москва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88252"/>
            <a:ext cx="2736304" cy="1877105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31" y="3356992"/>
            <a:ext cx="1785574" cy="133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0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Вечный огонь в г. Бийске.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0968"/>
            <a:ext cx="2982251" cy="22366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155652"/>
            <a:ext cx="2962672" cy="2222004"/>
          </a:xfrm>
        </p:spPr>
      </p:pic>
    </p:spTree>
    <p:extLst>
      <p:ext uri="{BB962C8B-B14F-4D97-AF65-F5344CB8AC3E}">
        <p14:creationId xmlns:p14="http://schemas.microsoft.com/office/powerpoint/2010/main" val="24195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151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Георгиевская лента</vt:lpstr>
      <vt:lpstr>Ветераны  Великой Отечественной войны,  г. Бийск</vt:lpstr>
      <vt:lpstr>Награды войнам-героям ВОВ</vt:lpstr>
      <vt:lpstr>Презентация PowerPoint</vt:lpstr>
      <vt:lpstr>Презентация PowerPoint</vt:lpstr>
      <vt:lpstr>Братская могила на Украине.</vt:lpstr>
      <vt:lpstr> Могила «Неизвестному солдату»  в г. Москва</vt:lpstr>
      <vt:lpstr>Вечный огонь в г. Бийске.</vt:lpstr>
      <vt:lpstr>Знамя Победы</vt:lpstr>
      <vt:lpstr>Презентация PowerPoint</vt:lpstr>
      <vt:lpstr>Презентация PowerPoint</vt:lpstr>
      <vt:lpstr>Презентация к НОД по познавательному развитию в подготовительной группе МБДОУ «Детский сад №86» г. Бийск, воспитатель Пантелеева А.В.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Надежда</cp:lastModifiedBy>
  <cp:revision>19</cp:revision>
  <dcterms:created xsi:type="dcterms:W3CDTF">2015-02-17T08:35:42Z</dcterms:created>
  <dcterms:modified xsi:type="dcterms:W3CDTF">2015-04-19T13:54:05Z</dcterms:modified>
</cp:coreProperties>
</file>