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4" r:id="rId3"/>
    <p:sldId id="266" r:id="rId4"/>
    <p:sldId id="265" r:id="rId5"/>
    <p:sldId id="257" r:id="rId6"/>
    <p:sldId id="258" r:id="rId7"/>
    <p:sldId id="259" r:id="rId8"/>
    <p:sldId id="260" r:id="rId9"/>
    <p:sldId id="267" r:id="rId10"/>
    <p:sldId id="261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48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8DD11-EA74-48B5-B5FF-5F9CCD70430C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38BA5-DE4F-4561-84F6-02EEF6618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3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4B6F543-001C-41A8-92AC-5E229FF9C42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3FF08AB-B6D3-424A-B685-ECD142D86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543-001C-41A8-92AC-5E229FF9C42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8AB-B6D3-424A-B685-ECD142D86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543-001C-41A8-92AC-5E229FF9C42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8AB-B6D3-424A-B685-ECD142D86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543-001C-41A8-92AC-5E229FF9C42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8AB-B6D3-424A-B685-ECD142D86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543-001C-41A8-92AC-5E229FF9C42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8AB-B6D3-424A-B685-ECD142D86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543-001C-41A8-92AC-5E229FF9C42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8AB-B6D3-424A-B685-ECD142D862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543-001C-41A8-92AC-5E229FF9C42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8AB-B6D3-424A-B685-ECD142D862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543-001C-41A8-92AC-5E229FF9C42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8AB-B6D3-424A-B685-ECD142D86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543-001C-41A8-92AC-5E229FF9C42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8AB-B6D3-424A-B685-ECD142D86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4B6F543-001C-41A8-92AC-5E229FF9C42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3FF08AB-B6D3-424A-B685-ECD142D86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4B6F543-001C-41A8-92AC-5E229FF9C42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3FF08AB-B6D3-424A-B685-ECD142D86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4B6F543-001C-41A8-92AC-5E229FF9C42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3FF08AB-B6D3-424A-B685-ECD142D862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363416"/>
            <a:ext cx="3384376" cy="422582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 класс </a:t>
            </a:r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«Снеговик»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7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7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7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(для детей  5-7 лет и их родителей)</a:t>
            </a:r>
            <a:br>
              <a:rPr lang="ru-RU" sz="27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7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7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7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Выполнила: Назарова Наталья Александровна</a:t>
            </a:r>
            <a:endParaRPr lang="ru-RU" sz="27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638092"/>
            <a:ext cx="3384376" cy="402315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268760"/>
            <a:ext cx="3024336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909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4176464" cy="50596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Все детали прилепить на основу. Глаза, нос, рот и ведро разместить на голове, пуговицы по туловищу.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06673"/>
            <a:ext cx="3096344" cy="45162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233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332961" cy="51316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Из пластилина коричневого цвета скатать колбаски, немного согнуть и прилепить их к туловищу.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Можно слепить для нашего снеговика метлу.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3096344" cy="5040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33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3311351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345638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965245" cy="12432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Заключительная часть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Вот такие забавные снеговики получились у детей старшей группы. Лепите, и у вас все получится!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5563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965245" cy="4206035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Цель: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п</a:t>
            </a:r>
            <a:r>
              <a:rPr lang="ru-RU" sz="2800" dirty="0" smtClean="0">
                <a:solidFill>
                  <a:srgbClr val="0070C0"/>
                </a:solidFill>
              </a:rPr>
              <a:t>ознакомить </a:t>
            </a:r>
            <a:r>
              <a:rPr lang="ru-RU" sz="2800" dirty="0">
                <a:solidFill>
                  <a:srgbClr val="0070C0"/>
                </a:solidFill>
              </a:rPr>
              <a:t>с нетрадиционной техникой изобразительного искусства – </a:t>
            </a:r>
            <a:r>
              <a:rPr lang="ru-RU" sz="2800" dirty="0" err="1" smtClean="0">
                <a:solidFill>
                  <a:srgbClr val="0070C0"/>
                </a:solidFill>
              </a:rPr>
              <a:t>пластилинографией</a:t>
            </a: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5894" y="4109217"/>
            <a:ext cx="2892009" cy="914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1124744"/>
            <a:ext cx="5211142" cy="1799431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rgbClr val="0070C0"/>
                </a:solidFill>
              </a:rPr>
              <a:t>Задачи: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187625" y="2924945"/>
            <a:ext cx="6912767" cy="2110606"/>
          </a:xfrm>
        </p:spPr>
        <p:txBody>
          <a:bodyPr>
            <a:normAutofit fontScale="85000" lnSpcReduction="2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3000" dirty="0">
                <a:solidFill>
                  <a:srgbClr val="0070C0"/>
                </a:solidFill>
                <a:latin typeface="+mj-lt"/>
              </a:rPr>
              <a:t>учить передавать форму, характерные детали </a:t>
            </a:r>
            <a:r>
              <a:rPr lang="ru-RU" sz="3000" dirty="0" smtClean="0">
                <a:solidFill>
                  <a:srgbClr val="0070C0"/>
                </a:solidFill>
                <a:latin typeface="+mj-lt"/>
              </a:rPr>
              <a:t>снеговика;</a:t>
            </a:r>
            <a:r>
              <a:rPr lang="ru-RU" sz="3000" dirty="0">
                <a:solidFill>
                  <a:srgbClr val="0070C0"/>
                </a:solidFill>
                <a:latin typeface="+mj-lt"/>
              </a:rPr>
              <a:t/>
            </a:r>
            <a:br>
              <a:rPr lang="ru-RU" sz="3000" dirty="0">
                <a:solidFill>
                  <a:srgbClr val="0070C0"/>
                </a:solidFill>
                <a:latin typeface="+mj-lt"/>
              </a:rPr>
            </a:br>
            <a:endParaRPr lang="ru-RU" sz="3000" dirty="0" smtClean="0">
              <a:solidFill>
                <a:srgbClr val="0070C0"/>
              </a:solidFill>
              <a:latin typeface="+mj-lt"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3000" dirty="0" smtClean="0">
                <a:solidFill>
                  <a:srgbClr val="0070C0"/>
                </a:solidFill>
                <a:latin typeface="+mj-lt"/>
              </a:rPr>
              <a:t>развивать </a:t>
            </a:r>
            <a:r>
              <a:rPr lang="ru-RU" sz="3000" dirty="0">
                <a:solidFill>
                  <a:srgbClr val="0070C0"/>
                </a:solidFill>
                <a:latin typeface="+mj-lt"/>
              </a:rPr>
              <a:t>композиционные </a:t>
            </a:r>
            <a:r>
              <a:rPr lang="ru-RU" sz="3000" dirty="0" smtClean="0">
                <a:solidFill>
                  <a:srgbClr val="0070C0"/>
                </a:solidFill>
                <a:latin typeface="+mj-lt"/>
              </a:rPr>
              <a:t>навыки;</a:t>
            </a:r>
          </a:p>
          <a:p>
            <a:pPr marL="0" indent="0" algn="l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4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Организационная часть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16832"/>
            <a:ext cx="6196405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+mj-lt"/>
              </a:rPr>
              <a:t>П</a:t>
            </a: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редлагаю вам вылепить из пластилина забавного персонажа, какого, узнаете отгадав загадку: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Человечек непростой: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Появляется зимой,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А весною исчезает,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Потому что быстро тает.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                                                (снеговик)</a:t>
            </a:r>
          </a:p>
          <a:p>
            <a:pPr marL="0" indent="0">
              <a:buNone/>
            </a:pP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62997"/>
            <a:ext cx="4032448" cy="30601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692696"/>
            <a:ext cx="6624736" cy="4465315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rgbClr val="0070C0"/>
                </a:solidFill>
              </a:rPr>
              <a:t>М</a:t>
            </a:r>
            <a:r>
              <a:rPr lang="ru-RU" sz="4000" b="1" dirty="0" smtClean="0">
                <a:solidFill>
                  <a:srgbClr val="0070C0"/>
                </a:solidFill>
              </a:rPr>
              <a:t>атериалы: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картон  синего цвета</a:t>
            </a:r>
            <a:r>
              <a:rPr lang="ru-RU" sz="2800" dirty="0">
                <a:solidFill>
                  <a:srgbClr val="0070C0"/>
                </a:solidFill>
              </a:rPr>
              <a:t>, размер А5;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н</a:t>
            </a:r>
            <a:r>
              <a:rPr lang="ru-RU" sz="2800" dirty="0" smtClean="0">
                <a:solidFill>
                  <a:srgbClr val="0070C0"/>
                </a:solidFill>
              </a:rPr>
              <a:t>абор </a:t>
            </a:r>
            <a:r>
              <a:rPr lang="ru-RU" sz="2800" dirty="0">
                <a:solidFill>
                  <a:srgbClr val="0070C0"/>
                </a:solidFill>
              </a:rPr>
              <a:t>пластилина;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доска </a:t>
            </a:r>
            <a:r>
              <a:rPr lang="ru-RU" sz="2800" dirty="0">
                <a:solidFill>
                  <a:srgbClr val="0070C0"/>
                </a:solidFill>
              </a:rPr>
              <a:t>для </a:t>
            </a:r>
            <a:r>
              <a:rPr lang="ru-RU" sz="2800" dirty="0" smtClean="0">
                <a:solidFill>
                  <a:srgbClr val="0070C0"/>
                </a:solidFill>
              </a:rPr>
              <a:t>лепки; 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стека;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салфетка для рук;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4968552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872644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Ход работы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Из пластилина белого цвета скатать три шарика.</a:t>
            </a:r>
            <a:endParaRPr lang="ru-RU" sz="3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764704"/>
            <a:ext cx="2828905" cy="51316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Расплющить шарики и прилепить их на основу один под другим 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0"/>
            <a:ext cx="3259140" cy="4886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909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196752"/>
            <a:ext cx="3672408" cy="468052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Из чёрного пластилина скатать горошины – глазки, из цветного пластилина горошины – пуговки.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Из пластилина красного цвета  скатать колбаску и выгнуть её дугой это рот.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3168352" cy="4814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9447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0070C0"/>
                </a:solidFill>
              </a:rPr>
              <a:t>Скатать колбаску из пластилина оранжевого цвета, сплющить её с одного </a:t>
            </a:r>
            <a:r>
              <a:rPr lang="ru-RU" sz="2800" dirty="0" smtClean="0">
                <a:solidFill>
                  <a:srgbClr val="0070C0"/>
                </a:solidFill>
              </a:rPr>
              <a:t>края это нос.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>
                <a:solidFill>
                  <a:srgbClr val="0070C0"/>
                </a:solidFill>
              </a:rPr>
              <a:t>Из зелёного пластилина скатать шарик расплющить его и оттянуть по краям получится </a:t>
            </a:r>
            <a:r>
              <a:rPr lang="ru-RU" sz="2800" dirty="0" smtClean="0">
                <a:solidFill>
                  <a:srgbClr val="0070C0"/>
                </a:solidFill>
              </a:rPr>
              <a:t>ведро.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56992"/>
            <a:ext cx="3888432" cy="2766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798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247</TotalTime>
  <Words>139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Мастер класс «Снеговик»  (для детей  5-7 лет и их родителей)  Выполнила: Назарова Наталья Александровна</vt:lpstr>
      <vt:lpstr>Цель:  познакомить с нетрадиционной техникой изобразительного искусства – пластилинографией</vt:lpstr>
      <vt:lpstr>Задачи:</vt:lpstr>
      <vt:lpstr>Организационная часть</vt:lpstr>
      <vt:lpstr>Материалы: картон  синего цвета, размер А5; набор пластилина; доска для лепки;   стека; салфетка для рук; </vt:lpstr>
      <vt:lpstr>Ход работы Из пластилина белого цвета скатать три шарика.</vt:lpstr>
      <vt:lpstr>Расплющить шарики и прилепить их на основу один под другим .</vt:lpstr>
      <vt:lpstr>Из чёрного пластилина скатать горошины – глазки, из цветного пластилина горошины – пуговки.  Из пластилина красного цвета  скатать колбаску и выгнуть её дугой это рот. </vt:lpstr>
      <vt:lpstr>Скатать колбаску из пластилина оранжевого цвета, сплющить её с одного края это нос.  Из зелёного пластилина скатать шарик расплющить его и оттянуть по краям получится ведро.</vt:lpstr>
      <vt:lpstr>Все детали прилепить на основу. Глаза, нос, рот и ведро разместить на голове, пуговицы по туловищу.</vt:lpstr>
      <vt:lpstr>Из пластилина коричневого цвета скатать колбаски, немного согнуть и прилепить их к туловищу.  Можно слепить для нашего снеговика метлу.</vt:lpstr>
      <vt:lpstr>Заключительная часть Вот такие забавные снеговики получились у детей старшей группы. Лепите, и у вас все получится!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класс. «Снеговик»</dc:title>
  <dc:creator>Первый</dc:creator>
  <cp:keywords>Снеговик</cp:keywords>
  <cp:lastModifiedBy>Первый</cp:lastModifiedBy>
  <cp:revision>24</cp:revision>
  <dcterms:created xsi:type="dcterms:W3CDTF">2014-12-16T13:50:10Z</dcterms:created>
  <dcterms:modified xsi:type="dcterms:W3CDTF">2014-12-20T01:09:09Z</dcterms:modified>
</cp:coreProperties>
</file>