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7DEF-F270-4213-B9F0-9B9045EC6CC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8AD-9ABB-4B9A-9D40-E84D5D91FD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7DEF-F270-4213-B9F0-9B9045EC6CC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8AD-9ABB-4B9A-9D40-E84D5D91F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7DEF-F270-4213-B9F0-9B9045EC6CC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8AD-9ABB-4B9A-9D40-E84D5D91F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7DEF-F270-4213-B9F0-9B9045EC6CC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8AD-9ABB-4B9A-9D40-E84D5D91F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7DEF-F270-4213-B9F0-9B9045EC6CC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8AD-9ABB-4B9A-9D40-E84D5D91FD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7DEF-F270-4213-B9F0-9B9045EC6CC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8AD-9ABB-4B9A-9D40-E84D5D91F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7DEF-F270-4213-B9F0-9B9045EC6CC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8AD-9ABB-4B9A-9D40-E84D5D91F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7DEF-F270-4213-B9F0-9B9045EC6CC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8AD-9ABB-4B9A-9D40-E84D5D91F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7DEF-F270-4213-B9F0-9B9045EC6CC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8AD-9ABB-4B9A-9D40-E84D5D91F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7DEF-F270-4213-B9F0-9B9045EC6CC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8AD-9ABB-4B9A-9D40-E84D5D91F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7DEF-F270-4213-B9F0-9B9045EC6CC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6698AD-9ABB-4B9A-9D40-E84D5D91FD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C87DEF-F270-4213-B9F0-9B9045EC6CC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6698AD-9ABB-4B9A-9D40-E84D5D91FDB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класс </a:t>
            </a:r>
            <a:br>
              <a:rPr lang="ru-RU" dirty="0" smtClean="0"/>
            </a:br>
            <a:r>
              <a:rPr lang="ru-RU" dirty="0" smtClean="0"/>
              <a:t>«Котёнок охотник». 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80112" y="3068960"/>
            <a:ext cx="3384376" cy="3240360"/>
          </a:xfrm>
        </p:spPr>
        <p:txBody>
          <a:bodyPr/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Назарова</a:t>
            </a:r>
          </a:p>
          <a:p>
            <a:r>
              <a:rPr lang="ru-RU" dirty="0" smtClean="0"/>
              <a:t> Наталья Александровна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5760640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71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15710"/>
            <a:ext cx="86409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Оформить кончик хвоста и грудку белым пластилином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943600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84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7"/>
            <a:ext cx="8784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Для кота – охотника можно вылепить маленькую мышку</a:t>
            </a:r>
            <a:endParaRPr lang="ru-RU" sz="2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72816"/>
            <a:ext cx="6356176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2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Таких забавных котят можно вылепить с детьми старшей группы</a:t>
            </a:r>
            <a:endParaRPr lang="ru-RU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788224" cy="4717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38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Заключительная часть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492896"/>
            <a:ext cx="5886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Дети, напоминаю, что нужно заботится о домашних животных и не обижать бездомных, стараться сделать так ,чтобы у каждого животного была пища и дом. Животных нужно любить!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15479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04088"/>
            <a:ext cx="7719392" cy="2292864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  Цель: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3068960"/>
            <a:ext cx="7258000" cy="3255640"/>
          </a:xfrm>
        </p:spPr>
        <p:txBody>
          <a:bodyPr/>
          <a:lstStyle/>
          <a:p>
            <a:r>
              <a:rPr lang="ru-RU" dirty="0" smtClean="0"/>
              <a:t>познакомить </a:t>
            </a:r>
            <a:r>
              <a:rPr lang="ru-RU" dirty="0"/>
              <a:t>с нетрадиционной техникой изобразительного искусства – </a:t>
            </a:r>
            <a:r>
              <a:rPr lang="ru-RU" dirty="0" err="1"/>
              <a:t>пластилинографией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1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085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Задачи: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751584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чить </a:t>
            </a:r>
            <a:r>
              <a:rPr lang="ru-RU" dirty="0"/>
              <a:t>передавать строение </a:t>
            </a:r>
            <a:r>
              <a:rPr lang="ru-RU" dirty="0" smtClean="0"/>
              <a:t>кошки;</a:t>
            </a:r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азвивать </a:t>
            </a:r>
            <a:r>
              <a:rPr lang="ru-RU" dirty="0"/>
              <a:t>мелкую моторику рук, </a:t>
            </a:r>
            <a:r>
              <a:rPr lang="ru-RU" dirty="0" smtClean="0"/>
              <a:t>глазомер;</a:t>
            </a:r>
            <a:endParaRPr lang="ru-RU" dirty="0"/>
          </a:p>
          <a:p>
            <a:r>
              <a:rPr lang="ru-RU" dirty="0"/>
              <a:t>в</a:t>
            </a:r>
            <a:r>
              <a:rPr lang="ru-RU" dirty="0" smtClean="0"/>
              <a:t>оспитывать </a:t>
            </a:r>
            <a:r>
              <a:rPr lang="ru-RU" dirty="0"/>
              <a:t>усидчивость, аккуратность в </a:t>
            </a:r>
            <a:r>
              <a:rPr lang="ru-RU" dirty="0" smtClean="0"/>
              <a:t>работе;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40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Autofit/>
          </a:bodyPr>
          <a:lstStyle/>
          <a:p>
            <a:r>
              <a:rPr lang="ru-RU" sz="6000" dirty="0"/>
              <a:t>Необходимые материалы: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573016"/>
            <a:ext cx="7859216" cy="2751584"/>
          </a:xfrm>
        </p:spPr>
        <p:txBody>
          <a:bodyPr/>
          <a:lstStyle/>
          <a:p>
            <a:r>
              <a:rPr lang="ru-RU" dirty="0" smtClean="0"/>
              <a:t>картон </a:t>
            </a:r>
            <a:r>
              <a:rPr lang="ru-RU" dirty="0"/>
              <a:t>красного цвета, размер А5;</a:t>
            </a:r>
          </a:p>
          <a:p>
            <a:r>
              <a:rPr lang="ru-RU" dirty="0" smtClean="0"/>
              <a:t>набор </a:t>
            </a:r>
            <a:r>
              <a:rPr lang="ru-RU" dirty="0"/>
              <a:t>пластилина;</a:t>
            </a:r>
          </a:p>
          <a:p>
            <a:r>
              <a:rPr lang="ru-RU" dirty="0" smtClean="0"/>
              <a:t>доска </a:t>
            </a:r>
            <a:r>
              <a:rPr lang="ru-RU" dirty="0"/>
              <a:t>для лепки.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09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Организационная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Отгадайте  </a:t>
            </a:r>
            <a:r>
              <a:rPr lang="ru-RU" dirty="0"/>
              <a:t>загадку: </a:t>
            </a:r>
          </a:p>
          <a:p>
            <a:pPr marL="0" indent="0">
              <a:buNone/>
            </a:pPr>
            <a:r>
              <a:rPr lang="ru-RU" dirty="0"/>
              <a:t>                            Острые ушки, на лапках подушки,</a:t>
            </a:r>
          </a:p>
          <a:p>
            <a:pPr marL="0" indent="0">
              <a:buNone/>
            </a:pPr>
            <a:r>
              <a:rPr lang="ru-RU" dirty="0"/>
              <a:t>                            Усы – как щетинка, дугою спинка.</a:t>
            </a:r>
          </a:p>
          <a:p>
            <a:pPr marL="0" indent="0">
              <a:buNone/>
            </a:pPr>
            <a:r>
              <a:rPr lang="ru-RU" dirty="0"/>
              <a:t>                            Днём спит, на солнышке лежит,</a:t>
            </a:r>
          </a:p>
          <a:p>
            <a:pPr marL="0" indent="0">
              <a:buNone/>
            </a:pPr>
            <a:r>
              <a:rPr lang="ru-RU" dirty="0"/>
              <a:t>                            Ночью бродит, на охоту ходит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(кошка)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Предлагаю изобразить котёнка </a:t>
            </a:r>
            <a:r>
              <a:rPr lang="ru-RU" dirty="0"/>
              <a:t>на охоте.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3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Основная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2880320" cy="53438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Туловище</a:t>
            </a:r>
          </a:p>
          <a:p>
            <a:pPr marL="0" indent="0">
              <a:buNone/>
            </a:pPr>
            <a:r>
              <a:rPr lang="ru-RU" dirty="0"/>
              <a:t>Нужно взять пластилин черного цвета, скатать из него колбаску, выгнуть дугой и расположить в любом месте основы, выгнуть нижнюю часть – лапки </a:t>
            </a:r>
            <a:r>
              <a:rPr lang="ru-RU" dirty="0" smtClean="0"/>
              <a:t> в одном направлении.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5832648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43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Прижать к поверхности для закрепления. На лапках стекой нарисовать полоски – коготки. </a:t>
            </a:r>
            <a:endParaRPr lang="ru-RU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04856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51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3288" y="188640"/>
            <a:ext cx="30337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/>
              <a:t>Голова</a:t>
            </a:r>
          </a:p>
          <a:p>
            <a:r>
              <a:rPr lang="ru-RU" sz="2600" dirty="0" smtClean="0"/>
              <a:t>Скатать небольшой шарик, прикрепить его в верхней части дуги, расплющить, пальчиками оттянуть ушки. Из пластилина зелёного цвета сделать горошинки – глазки, из красного – носик. Стекой нарисовать усы.</a:t>
            </a:r>
            <a:endParaRPr lang="ru-RU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5652120" cy="4613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80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384" y="404664"/>
            <a:ext cx="83529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/>
              <a:t>Хвост</a:t>
            </a:r>
          </a:p>
          <a:p>
            <a:r>
              <a:rPr lang="ru-RU" sz="2600" dirty="0" smtClean="0"/>
              <a:t>С другой стороны туловища закрепить черную колбаску – хвост</a:t>
            </a:r>
            <a:endParaRPr lang="ru-RU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97326"/>
            <a:ext cx="6284168" cy="4828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70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255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Мастер класс  «Котёнок охотник». Пластилинография </vt:lpstr>
      <vt:lpstr>      Цель:</vt:lpstr>
      <vt:lpstr>Задачи:</vt:lpstr>
      <vt:lpstr>Необходимые материалы:</vt:lpstr>
      <vt:lpstr>Организационная часть</vt:lpstr>
      <vt:lpstr>Основная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Заключительная часть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 «Котёнок охотник». Пластилинография</dc:title>
  <dc:creator>Первый</dc:creator>
  <cp:lastModifiedBy>Первый</cp:lastModifiedBy>
  <cp:revision>9</cp:revision>
  <dcterms:created xsi:type="dcterms:W3CDTF">2014-12-13T12:08:00Z</dcterms:created>
  <dcterms:modified xsi:type="dcterms:W3CDTF">2014-12-13T13:16:11Z</dcterms:modified>
</cp:coreProperties>
</file>