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14290"/>
            <a:ext cx="7000892" cy="335758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90000"/>
                  </a:schemeClr>
                </a:solidFill>
                <a:latin typeface="Arial Black" pitchFamily="34" charset="0"/>
              </a:rPr>
              <a:t>ПРОФЕССИИ БЫВАЮТ РАЗНЫЕ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>
                  <a:lumMod val="9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42" y="4000504"/>
            <a:ext cx="7500958" cy="285749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GungsuhChe" pitchFamily="49" charset="-127"/>
                <a:ea typeface="GungsuhChe" pitchFamily="49" charset="-127"/>
              </a:rPr>
              <a:t>Дидактическая игра по окружающему миру для детей 5-6лет и родителей</a:t>
            </a:r>
          </a:p>
          <a:p>
            <a:r>
              <a:rPr lang="ru-RU" sz="2000" b="1" dirty="0" smtClean="0">
                <a:latin typeface="GungsuhChe" pitchFamily="49" charset="-127"/>
                <a:ea typeface="GungsuhChe" pitchFamily="49" charset="-127"/>
              </a:rPr>
              <a:t>Автор воспитатель МБДОУ №19 Горшкова Н.И. </a:t>
            </a:r>
            <a:endParaRPr lang="ru-RU" sz="2000" b="1" dirty="0">
              <a:latin typeface="GungsuhChe" pitchFamily="49" charset="-127"/>
              <a:ea typeface="GungsuhChe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285728"/>
            <a:ext cx="3071802" cy="3895401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6572296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- Цель пособия: развивать  интерес к познанию окружающего мира. </a:t>
            </a:r>
          </a:p>
          <a:p>
            <a:r>
              <a:rPr lang="ru-RU" dirty="0" smtClean="0"/>
              <a:t>- Задачи пособия: закреплять представления о профессиях, развивать умение пользоваться </a:t>
            </a:r>
            <a:r>
              <a:rPr lang="ru-RU" dirty="0" err="1" smtClean="0"/>
              <a:t>мультимедийным</a:t>
            </a:r>
            <a:r>
              <a:rPr lang="ru-RU" dirty="0" smtClean="0"/>
              <a:t> пособием.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2214554"/>
            <a:ext cx="3143240" cy="385967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Внимание, родители!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>
                  <a:lumMod val="8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Игры:</a:t>
            </a:r>
          </a:p>
          <a:p>
            <a:pPr>
              <a:buFontTx/>
              <a:buChar char="-"/>
            </a:pPr>
            <a:r>
              <a:rPr lang="ru-RU" dirty="0" smtClean="0"/>
              <a:t>Выбери правильную картинку!</a:t>
            </a:r>
          </a:p>
          <a:p>
            <a:pPr>
              <a:buFontTx/>
              <a:buChar char="-"/>
            </a:pPr>
            <a:r>
              <a:rPr lang="ru-RU" dirty="0" smtClean="0"/>
              <a:t>Помоги повару выбрать нужные предметы!</a:t>
            </a:r>
          </a:p>
          <a:p>
            <a:pPr>
              <a:buFontTx/>
              <a:buChar char="-"/>
            </a:pPr>
            <a:r>
              <a:rPr lang="ru-RU" dirty="0" smtClean="0"/>
              <a:t>Кто потерял свой инструмент?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u="sng" dirty="0" smtClean="0"/>
              <a:t>Важно: </a:t>
            </a:r>
            <a:r>
              <a:rPr lang="ru-RU" dirty="0" smtClean="0"/>
              <a:t>прочитайте задание ребенку, курсор наводить точно на картинку, неправильные картинки должны исчезнуть.</a:t>
            </a:r>
            <a:endParaRPr lang="ru-RU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i="1" dirty="0" smtClean="0">
                <a:latin typeface="Arial Black" pitchFamily="34" charset="0"/>
              </a:rPr>
              <a:t>Найди парикмахера 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5" name="Рисунок 4" descr="вра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1142984"/>
            <a:ext cx="2751540" cy="419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пар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500174"/>
            <a:ext cx="2883489" cy="4229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шве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928934"/>
            <a:ext cx="3154439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Какой из предметов не пригодиться повару?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кастрюл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500174"/>
            <a:ext cx="2500298" cy="174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ковород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714488"/>
            <a:ext cx="2434561" cy="181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оловни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0958" y="4357694"/>
            <a:ext cx="1427851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чай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785926"/>
            <a:ext cx="2285996" cy="2285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фе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4357694"/>
            <a:ext cx="2095483" cy="1571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4370953_pova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868" y="4357694"/>
            <a:ext cx="1905000" cy="2238375"/>
          </a:xfrm>
          <a:prstGeom prst="rect">
            <a:avLst/>
          </a:prstGeom>
        </p:spPr>
      </p:pic>
      <p:pic>
        <p:nvPicPr>
          <p:cNvPr id="11" name="Рисунок 10" descr="градусн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72132" y="3357562"/>
            <a:ext cx="1810501" cy="135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8906 0.23102 " pathEditMode="relative" ptsTypes="AA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77778E-6 L 0.03142 0.22038 " pathEditMode="relative" ptsTypes="AA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6 L -0.28333 0.34654 " pathEditMode="relative" ptsTypes="AA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6.66667E-6 L -0.22065 0.04189 " pathEditMode="relative" ptsTypes="AA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Чей это инструмент?</a:t>
            </a:r>
            <a:endParaRPr lang="ru-RU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докт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143248"/>
            <a:ext cx="2222500" cy="332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пожа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214686"/>
            <a:ext cx="2500315" cy="333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_мили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143248"/>
            <a:ext cx="2643190" cy="3292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жезл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1000108"/>
            <a:ext cx="2214578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16667  C 0 -0.24133  0.069 -0.33333  0.125 -0.33333  L 0.25 -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Arial Black" pitchFamily="34" charset="0"/>
              </a:rPr>
              <a:t>Кем был по профессии дядя Стёпа?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3" name="Рисунок 2" descr="01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6" y="2143116"/>
            <a:ext cx="1971680" cy="455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7" y="2186603"/>
            <a:ext cx="2105028" cy="457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War-self-discip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214554"/>
            <a:ext cx="2619802" cy="450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улыбка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5643578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GungsuhChe" pitchFamily="49" charset="-127"/>
                <a:ea typeface="GungsuhChe" pitchFamily="49" charset="-127"/>
                <a:cs typeface="Aharoni" pitchFamily="2" charset="-79"/>
              </a:rPr>
              <a:t>МОЛОДЕЦ!</a:t>
            </a:r>
            <a:endParaRPr lang="ru-RU" sz="6600" b="1" dirty="0">
              <a:latin typeface="GungsuhChe" pitchFamily="49" charset="-127"/>
              <a:ea typeface="GungsuhChe" pitchFamily="49" charset="-127"/>
              <a:cs typeface="Aharoni" pitchFamily="2" charset="-79"/>
            </a:endParaRPr>
          </a:p>
        </p:txBody>
      </p:sp>
    </p:spTree>
  </p:cSld>
  <p:clrMapOvr>
    <a:masterClrMapping/>
  </p:clrMapOvr>
  <p:transition spd="med">
    <p:wheel spokes="8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109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ПРОФЕССИИ БЫВАЮТ РАЗНЫЕ</vt:lpstr>
      <vt:lpstr>Слайд 2</vt:lpstr>
      <vt:lpstr>Внимание, родители!</vt:lpstr>
      <vt:lpstr>Найди парикмахера </vt:lpstr>
      <vt:lpstr>Какой из предметов не пригодиться повару? </vt:lpstr>
      <vt:lpstr>Чей это инструмент?</vt:lpstr>
      <vt:lpstr>Кем был по профессии дядя Стёпа?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17</cp:revision>
  <dcterms:created xsi:type="dcterms:W3CDTF">2015-01-21T14:04:37Z</dcterms:created>
  <dcterms:modified xsi:type="dcterms:W3CDTF">2015-01-22T17:20:47Z</dcterms:modified>
</cp:coreProperties>
</file>