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73" r:id="rId3"/>
    <p:sldId id="274" r:id="rId4"/>
    <p:sldId id="275" r:id="rId5"/>
    <p:sldId id="276" r:id="rId6"/>
    <p:sldId id="257" r:id="rId7"/>
    <p:sldId id="258" r:id="rId8"/>
    <p:sldId id="260" r:id="rId9"/>
    <p:sldId id="261" r:id="rId10"/>
    <p:sldId id="278" r:id="rId11"/>
    <p:sldId id="263" r:id="rId12"/>
    <p:sldId id="264" r:id="rId13"/>
    <p:sldId id="265" r:id="rId14"/>
    <p:sldId id="266" r:id="rId15"/>
    <p:sldId id="270" r:id="rId16"/>
    <p:sldId id="277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митрий" initials="Д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06T21:09:16.125" idx="3">
    <p:pos x="10" y="10"/>
    <p:text/>
  </p:cm>
  <p:cm authorId="0" dt="2013-03-06T21:09:17.781" idx="4">
    <p:pos x="146" y="14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DEA47-BC6C-4850-B4F5-DF3AB7AF6534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59C01-A95B-4963-8A98-9E39B8269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066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D43-6690-43FB-9282-93264A7185C6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2BE0-E90A-4B7D-BD79-BB1BB5FB73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D43-6690-43FB-9282-93264A7185C6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2BE0-E90A-4B7D-BD79-BB1BB5FB7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D43-6690-43FB-9282-93264A7185C6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2BE0-E90A-4B7D-BD79-BB1BB5FB7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D43-6690-43FB-9282-93264A7185C6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2BE0-E90A-4B7D-BD79-BB1BB5FB7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D43-6690-43FB-9282-93264A7185C6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382BE0-E90A-4B7D-BD79-BB1BB5FB7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D43-6690-43FB-9282-93264A7185C6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2BE0-E90A-4B7D-BD79-BB1BB5FB7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D43-6690-43FB-9282-93264A7185C6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2BE0-E90A-4B7D-BD79-BB1BB5FB7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D43-6690-43FB-9282-93264A7185C6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2BE0-E90A-4B7D-BD79-BB1BB5FB7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D43-6690-43FB-9282-93264A7185C6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2BE0-E90A-4B7D-BD79-BB1BB5FB7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D43-6690-43FB-9282-93264A7185C6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2BE0-E90A-4B7D-BD79-BB1BB5FB7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D43-6690-43FB-9282-93264A7185C6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2BE0-E90A-4B7D-BD79-BB1BB5FB7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7CAD43-6690-43FB-9282-93264A7185C6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382BE0-E90A-4B7D-BD79-BB1BB5FB7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286808" cy="400052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 проекта в средней группе «Б»</a:t>
            </a:r>
            <a:br>
              <a:rPr lang="ru-RU" dirty="0" smtClean="0"/>
            </a:br>
            <a:r>
              <a:rPr lang="ru-RU" dirty="0" smtClean="0"/>
              <a:t>  « Кому нужна зима?»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643182"/>
            <a:ext cx="8715436" cy="421481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.</a:t>
            </a:r>
          </a:p>
          <a:p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Разноцветные льдинки</a:t>
            </a:r>
            <a:endParaRPr lang="ru-RU" dirty="0"/>
          </a:p>
        </p:txBody>
      </p:sp>
      <p:pic>
        <p:nvPicPr>
          <p:cNvPr id="4" name="Содержимое 3" descr="getImage (10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43608" y="1600200"/>
            <a:ext cx="7272808" cy="4781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0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1357298"/>
            <a:ext cx="7000924" cy="5250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188640"/>
            <a:ext cx="6500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Данил: - А вот и лед. Откуда он появился?</a:t>
            </a:r>
          </a:p>
          <a:p>
            <a:r>
              <a:rPr lang="ru-RU" dirty="0" smtClean="0"/>
              <a:t>Женя: -Лужа замерзла.</a:t>
            </a:r>
          </a:p>
          <a:p>
            <a:r>
              <a:rPr lang="ru-RU" dirty="0" smtClean="0"/>
              <a:t>Вывод. Вода при низкой температуре замерзает, превращаясь в лед.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1357298"/>
            <a:ext cx="8215370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14414" y="428604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«Чьи это следы?»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000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2" y="1071546"/>
            <a:ext cx="7429552" cy="5250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57148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«Кто же прошел тут?»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0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2" y="1571612"/>
            <a:ext cx="7286676" cy="5072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642918"/>
            <a:ext cx="6215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 Это мы прошли и оставили следы на снегу!»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9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1428736"/>
            <a:ext cx="7858180" cy="5197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428604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Теперь деревца выживут в сильный холод.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 «Падал снег»</a:t>
            </a:r>
            <a:endParaRPr lang="ru-RU" dirty="0"/>
          </a:p>
        </p:txBody>
      </p:sp>
      <p:pic>
        <p:nvPicPr>
          <p:cNvPr id="4" name="Содержимое 3" descr="Фото2450б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42795" y="1600200"/>
            <a:ext cx="6058409" cy="47085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Зимние узоры в технике выдувание</a:t>
            </a:r>
            <a:endParaRPr lang="ru-RU" sz="4000" dirty="0"/>
          </a:p>
        </p:txBody>
      </p:sp>
      <p:pic>
        <p:nvPicPr>
          <p:cNvPr id="5" name="Содержимое 4" descr="image (1)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90960" y="2060849"/>
            <a:ext cx="4104487" cy="3528392"/>
          </a:xfrm>
        </p:spPr>
      </p:pic>
      <p:pic>
        <p:nvPicPr>
          <p:cNvPr id="6" name="Содержимое 5" descr="image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199" y="1916833"/>
            <a:ext cx="4431825" cy="38884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Цель.</a:t>
            </a:r>
            <a:r>
              <a:rPr lang="ru-RU" dirty="0" smtClean="0"/>
              <a:t> Формирование знаний у детей 4-5 лет о живой и неживой природе в  зимний период .</a:t>
            </a:r>
          </a:p>
          <a:p>
            <a:r>
              <a:rPr lang="ru-RU" b="1" dirty="0" smtClean="0"/>
              <a:t> Задачи </a:t>
            </a:r>
            <a:r>
              <a:rPr lang="ru-RU" dirty="0" smtClean="0"/>
              <a:t>Расширять и  углублять знания о зимнем времени года.  Формировать знания о  взаимосвязи, взаимозависимости  живой и неживой природы.  Развивать      наблюдательность, познавательную активность, инициативу. Содействовать   формированию сотрудничества в детско-родительских отношениях. Воспитывать бережное отношение к природе.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ru-RU" dirty="0" smtClean="0"/>
              <a:t>Работа с детьми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094300"/>
          <a:ext cx="8086725" cy="576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75"/>
                <a:gridCol w="2695575"/>
                <a:gridCol w="2695575"/>
              </a:tblGrid>
              <a:tr h="633884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Направления</a:t>
                      </a:r>
                      <a:r>
                        <a:rPr lang="ru-RU" baseline="0" dirty="0" smtClean="0"/>
                        <a:t>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реализации</a:t>
                      </a:r>
                      <a:endParaRPr lang="ru-RU" dirty="0"/>
                    </a:p>
                  </a:txBody>
                  <a:tcPr/>
                </a:tc>
              </a:tr>
              <a:tr h="1177213">
                <a:tc>
                  <a:txBody>
                    <a:bodyPr/>
                    <a:lstStyle/>
                    <a:p>
                      <a:r>
                        <a:rPr lang="ru-RU" dirty="0" smtClean="0"/>
                        <a:t>Наблюдения с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«Птицы зимой»</a:t>
                      </a:r>
                    </a:p>
                    <a:p>
                      <a:r>
                        <a:rPr lang="ru-RU" dirty="0" smtClean="0"/>
                        <a:t>«Деревья</a:t>
                      </a:r>
                      <a:r>
                        <a:rPr lang="ru-RU" baseline="0" dirty="0" smtClean="0"/>
                        <a:t> и кустарники»</a:t>
                      </a:r>
                    </a:p>
                    <a:p>
                      <a:r>
                        <a:rPr lang="ru-RU" baseline="0" dirty="0" smtClean="0"/>
                        <a:t>«Участок нашей группы»</a:t>
                      </a:r>
                    </a:p>
                    <a:p>
                      <a:r>
                        <a:rPr lang="ru-RU" baseline="0" dirty="0" smtClean="0"/>
                        <a:t>«Где зимуют почки»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2-я неделя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3-я неделя </a:t>
                      </a:r>
                      <a:endParaRPr lang="ru-RU" dirty="0"/>
                    </a:p>
                  </a:txBody>
                  <a:tcPr/>
                </a:tc>
              </a:tr>
              <a:tr h="1448877">
                <a:tc>
                  <a:txBody>
                    <a:bodyPr/>
                    <a:lstStyle/>
                    <a:p>
                      <a:r>
                        <a:rPr lang="ru-RU" dirty="0" smtClean="0"/>
                        <a:t>Опыты, эксперименты,</a:t>
                      </a:r>
                      <a:r>
                        <a:rPr lang="ru-RU" baseline="0" dirty="0" smtClean="0"/>
                        <a:t> поиск.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«Где прячутся листья?»</a:t>
                      </a:r>
                    </a:p>
                    <a:p>
                      <a:r>
                        <a:rPr lang="ru-RU" dirty="0" smtClean="0"/>
                        <a:t>«Насекомые зимой»</a:t>
                      </a:r>
                    </a:p>
                    <a:p>
                      <a:r>
                        <a:rPr lang="ru-RU" dirty="0" smtClean="0"/>
                        <a:t>«Какой бывает снег?»</a:t>
                      </a:r>
                    </a:p>
                    <a:p>
                      <a:r>
                        <a:rPr lang="ru-RU" dirty="0" smtClean="0"/>
                        <a:t>«Снег-вода-лед»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2-я неделя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3-я неделя </a:t>
                      </a:r>
                    </a:p>
                    <a:p>
                      <a:r>
                        <a:rPr lang="ru-RU" dirty="0" smtClean="0"/>
                        <a:t>4-я неделя </a:t>
                      </a:r>
                      <a:endParaRPr lang="ru-RU" dirty="0"/>
                    </a:p>
                  </a:txBody>
                  <a:tcPr/>
                </a:tc>
              </a:tr>
              <a:tr h="1720542"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Творческая деятельность</a:t>
                      </a:r>
                    </a:p>
                    <a:p>
                      <a:r>
                        <a:rPr lang="ru-RU" dirty="0" err="1" smtClean="0"/>
                        <a:t>Рисование,лепка,апплика-ция</a:t>
                      </a:r>
                      <a:r>
                        <a:rPr lang="ru-RU" dirty="0" smtClean="0"/>
                        <a:t>.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«Деревья зимой»</a:t>
                      </a:r>
                    </a:p>
                    <a:p>
                      <a:r>
                        <a:rPr lang="ru-RU" dirty="0" smtClean="0"/>
                        <a:t>«Снеговик» «Снегири»</a:t>
                      </a:r>
                    </a:p>
                    <a:p>
                      <a:r>
                        <a:rPr lang="ru-RU" dirty="0" smtClean="0"/>
                        <a:t>«Зимние узоры»</a:t>
                      </a:r>
                    </a:p>
                    <a:p>
                      <a:r>
                        <a:rPr lang="ru-RU" dirty="0" smtClean="0"/>
                        <a:t>«Падает снег»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2-я неделя </a:t>
                      </a:r>
                    </a:p>
                    <a:p>
                      <a:r>
                        <a:rPr lang="ru-RU" dirty="0" smtClean="0"/>
                        <a:t>3-я неделя </a:t>
                      </a:r>
                    </a:p>
                    <a:p>
                      <a:r>
                        <a:rPr lang="ru-RU" dirty="0" smtClean="0"/>
                        <a:t>2-я неделя </a:t>
                      </a:r>
                    </a:p>
                    <a:p>
                      <a:r>
                        <a:rPr lang="ru-RU" dirty="0" smtClean="0"/>
                        <a:t>4-я неделя </a:t>
                      </a:r>
                      <a:endParaRPr lang="ru-RU" dirty="0"/>
                    </a:p>
                  </a:txBody>
                  <a:tcPr/>
                </a:tc>
              </a:tr>
              <a:tr h="36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2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91168830"/>
              </p:ext>
            </p:extLst>
          </p:nvPr>
        </p:nvGraphicFramePr>
        <p:xfrm>
          <a:off x="457200" y="285728"/>
          <a:ext cx="8229600" cy="759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198436">
                <a:tc>
                  <a:txBody>
                    <a:bodyPr/>
                    <a:lstStyle/>
                    <a:p>
                      <a:r>
                        <a:rPr lang="ru-RU" dirty="0" smtClean="0"/>
                        <a:t>Чтение произведений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А.Барто</a:t>
                      </a:r>
                      <a:r>
                        <a:rPr lang="ru-RU" dirty="0" smtClean="0"/>
                        <a:t> «Я знаю, что нужно придумать»</a:t>
                      </a:r>
                    </a:p>
                    <a:p>
                      <a:r>
                        <a:rPr lang="ru-RU" dirty="0" smtClean="0"/>
                        <a:t>С. Есенин «Поет зима, аукает…»</a:t>
                      </a:r>
                    </a:p>
                    <a:p>
                      <a:r>
                        <a:rPr lang="ru-RU" dirty="0" smtClean="0"/>
                        <a:t>И. Суриков «Зима»</a:t>
                      </a:r>
                    </a:p>
                    <a:p>
                      <a:r>
                        <a:rPr lang="ru-RU" dirty="0" smtClean="0"/>
                        <a:t>В.Бианки</a:t>
                      </a:r>
                      <a:r>
                        <a:rPr lang="ru-RU" baseline="0" dirty="0" smtClean="0"/>
                        <a:t> «Лес зимой»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2-я неделя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3-я неделя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4-я неделя</a:t>
                      </a:r>
                      <a:endParaRPr lang="ru-RU" dirty="0"/>
                    </a:p>
                  </a:txBody>
                  <a:tcPr/>
                </a:tc>
              </a:tr>
              <a:tr h="1157072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Рассматривание картин,</a:t>
                      </a:r>
                      <a:r>
                        <a:rPr lang="ru-RU" baseline="0" dirty="0" smtClean="0"/>
                        <a:t> иллюстраций.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«Зимние забавы»</a:t>
                      </a:r>
                    </a:p>
                    <a:p>
                      <a:r>
                        <a:rPr lang="ru-RU" dirty="0" smtClean="0"/>
                        <a:t>«Звери зимой»</a:t>
                      </a:r>
                    </a:p>
                    <a:p>
                      <a:r>
                        <a:rPr lang="ru-RU" dirty="0" smtClean="0"/>
                        <a:t>«Художники</a:t>
                      </a:r>
                      <a:r>
                        <a:rPr lang="ru-RU" baseline="0" dirty="0" smtClean="0"/>
                        <a:t> о зиме»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2-я неделя</a:t>
                      </a:r>
                    </a:p>
                    <a:p>
                      <a:r>
                        <a:rPr lang="ru-RU" dirty="0" smtClean="0"/>
                        <a:t>3-я неделя</a:t>
                      </a:r>
                    </a:p>
                    <a:p>
                      <a:r>
                        <a:rPr lang="ru-RU" dirty="0" smtClean="0"/>
                        <a:t>4-я неделя</a:t>
                      </a:r>
                      <a:endParaRPr lang="ru-RU" dirty="0"/>
                    </a:p>
                  </a:txBody>
                  <a:tcPr/>
                </a:tc>
              </a:tr>
              <a:tr h="1504193">
                <a:tc>
                  <a:txBody>
                    <a:bodyPr/>
                    <a:lstStyle/>
                    <a:p>
                      <a:r>
                        <a:rPr lang="ru-RU" dirty="0" smtClean="0"/>
                        <a:t>Беседы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Музыкальные произведения (слушание)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«Зима и дети.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Зимние забавы»</a:t>
                      </a:r>
                    </a:p>
                    <a:p>
                      <a:r>
                        <a:rPr lang="ru-RU" dirty="0" smtClean="0"/>
                        <a:t>«Зачем</a:t>
                      </a:r>
                      <a:r>
                        <a:rPr lang="ru-RU" baseline="0" dirty="0" smtClean="0"/>
                        <a:t> людям зима?»</a:t>
                      </a:r>
                    </a:p>
                    <a:p>
                      <a:r>
                        <a:rPr lang="ru-RU" baseline="0" dirty="0" smtClean="0"/>
                        <a:t>«Зима в лесу»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«Зимняя сказка»</a:t>
                      </a:r>
                    </a:p>
                    <a:p>
                      <a:r>
                        <a:rPr lang="ru-RU" baseline="0" dirty="0" smtClean="0"/>
                        <a:t>«Кабы не было зимы…»</a:t>
                      </a:r>
                    </a:p>
                    <a:p>
                      <a:r>
                        <a:rPr lang="ru-RU" baseline="0" dirty="0" smtClean="0"/>
                        <a:t>«Раз морозною зимой»</a:t>
                      </a:r>
                    </a:p>
                    <a:p>
                      <a:r>
                        <a:rPr lang="ru-RU" baseline="0" dirty="0" smtClean="0"/>
                        <a:t>«Вальс снежных хлопьев» П.И.Чайковский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2-я неделя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3-я неделя</a:t>
                      </a:r>
                    </a:p>
                    <a:p>
                      <a:r>
                        <a:rPr lang="ru-RU" dirty="0" smtClean="0"/>
                        <a:t>4-я неделя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2-я неделя</a:t>
                      </a:r>
                    </a:p>
                    <a:p>
                      <a:r>
                        <a:rPr lang="ru-RU" dirty="0" smtClean="0"/>
                        <a:t>3-я</a:t>
                      </a:r>
                      <a:r>
                        <a:rPr lang="ru-RU" baseline="0" dirty="0" smtClean="0"/>
                        <a:t> неделя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4-я неделя</a:t>
                      </a:r>
                      <a:endParaRPr lang="ru-RU" dirty="0"/>
                    </a:p>
                  </a:txBody>
                  <a:tcPr/>
                </a:tc>
              </a:tr>
              <a:tr h="4692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92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2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Направления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реализации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Информационный материал для родителей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Рекомендации</a:t>
                      </a:r>
                      <a:r>
                        <a:rPr lang="ru-RU" baseline="0" dirty="0" smtClean="0"/>
                        <a:t> для родителей «Опыты и эксперименты с детьми зимой»</a:t>
                      </a:r>
                    </a:p>
                    <a:p>
                      <a:r>
                        <a:rPr lang="ru-RU" baseline="0" dirty="0" smtClean="0"/>
                        <a:t>Оформление альбома «Кому нужна зима?»вместе с детьми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Консультация «Поисково-исследовательская деятельность детей 4-5 лет»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2-я неделя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3-я неделя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4-я неделя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Участники проекта</a:t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sz="3600" dirty="0" smtClean="0"/>
              <a:t>Воспитатель, дети, родители.</a:t>
            </a:r>
            <a:endParaRPr lang="ru-RU" sz="3600" dirty="0"/>
          </a:p>
        </p:txBody>
      </p:sp>
      <p:pic>
        <p:nvPicPr>
          <p:cNvPr id="8" name="Содержимое 7" descr="DSC0099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1428736"/>
            <a:ext cx="7358114" cy="492922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Где же прячутся листья?</a:t>
            </a:r>
            <a:endParaRPr lang="ru-RU" sz="2800" dirty="0"/>
          </a:p>
        </p:txBody>
      </p:sp>
      <p:pic>
        <p:nvPicPr>
          <p:cNvPr id="4" name="Содержимое 3" descr="DSC0099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00099" y="1285860"/>
            <a:ext cx="7548615" cy="53578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Строим горку для кукол.</a:t>
            </a:r>
            <a:endParaRPr lang="ru-RU" dirty="0"/>
          </a:p>
        </p:txBody>
      </p:sp>
      <p:pic>
        <p:nvPicPr>
          <p:cNvPr id="4" name="Содержимое 3" descr="DSC00997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1214422"/>
            <a:ext cx="7715304" cy="528641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и готова горка</a:t>
            </a:r>
            <a:endParaRPr lang="ru-RU" dirty="0"/>
          </a:p>
        </p:txBody>
      </p:sp>
      <p:pic>
        <p:nvPicPr>
          <p:cNvPr id="4" name="Содержимое 3" descr="DSC010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1195554"/>
            <a:ext cx="7786742" cy="537671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292</TotalTime>
  <Words>407</Words>
  <Application>Microsoft Office PowerPoint</Application>
  <PresentationFormat>Экран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 Презентация проекта в средней группе «Б»   « Кому нужна зима?»</vt:lpstr>
      <vt:lpstr>Слайд 2</vt:lpstr>
      <vt:lpstr>Работа с детьми</vt:lpstr>
      <vt:lpstr>Слайд 4</vt:lpstr>
      <vt:lpstr>Работа с родителями</vt:lpstr>
      <vt:lpstr>            Участники проекта        Воспитатель, дети, родители.</vt:lpstr>
      <vt:lpstr> Где же прячутся листья?</vt:lpstr>
      <vt:lpstr>Строим горку для кукол.</vt:lpstr>
      <vt:lpstr>Вот и готова горка</vt:lpstr>
      <vt:lpstr>Разноцветные льдинки</vt:lpstr>
      <vt:lpstr>Слайд 11</vt:lpstr>
      <vt:lpstr>Слайд 12</vt:lpstr>
      <vt:lpstr>Слайд 13</vt:lpstr>
      <vt:lpstr>Слайд 14</vt:lpstr>
      <vt:lpstr>Слайд 15</vt:lpstr>
      <vt:lpstr>Аппликация «Падал снег»</vt:lpstr>
      <vt:lpstr>Зимние узоры в технике выдувание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в средней группе «Б»           «Кому нужна зима»   </dc:title>
  <dc:creator>Дмитрий</dc:creator>
  <cp:lastModifiedBy>Наташа</cp:lastModifiedBy>
  <cp:revision>36</cp:revision>
  <dcterms:created xsi:type="dcterms:W3CDTF">2013-02-27T12:39:10Z</dcterms:created>
  <dcterms:modified xsi:type="dcterms:W3CDTF">2015-04-19T16:30:50Z</dcterms:modified>
</cp:coreProperties>
</file>