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9" r:id="rId3"/>
    <p:sldId id="266" r:id="rId4"/>
    <p:sldId id="267" r:id="rId5"/>
    <p:sldId id="262" r:id="rId6"/>
    <p:sldId id="263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71604" y="428604"/>
            <a:ext cx="6215106" cy="38108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Водоросли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552728" cy="4536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427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Хамса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Хамса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68752" cy="4320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41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55650" y="115888"/>
            <a:ext cx="7772400" cy="116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Дельфины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Дельфины фот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14488"/>
            <a:ext cx="6715172" cy="4254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716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009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Мидии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6875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09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Медуза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72338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Медуза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628800"/>
            <a:ext cx="642942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62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550224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Морская звезда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oboi-mira.ru/_ph/14/2/41899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628801"/>
            <a:ext cx="631219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9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85852" y="428604"/>
            <a:ext cx="6643734" cy="399195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Камбала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55272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95125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12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Хамса</vt:lpstr>
      <vt:lpstr>Слайд 3</vt:lpstr>
      <vt:lpstr>Слайд 4</vt:lpstr>
      <vt:lpstr>Медуза</vt:lpstr>
      <vt:lpstr>Морская звезда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Дельфины</dc:title>
  <dc:creator>Админ</dc:creator>
  <cp:lastModifiedBy>звездочка</cp:lastModifiedBy>
  <cp:revision>11</cp:revision>
  <dcterms:created xsi:type="dcterms:W3CDTF">2013-02-27T08:13:10Z</dcterms:created>
  <dcterms:modified xsi:type="dcterms:W3CDTF">2013-03-13T09:38:13Z</dcterms:modified>
</cp:coreProperties>
</file>