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8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F980CA0-594B-4AE7-AA51-BCFBDFDDE405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2BFEF00-CFFF-4D62-BF46-87B1599A04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980CA0-594B-4AE7-AA51-BCFBDFDDE405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FEF00-CFFF-4D62-BF46-87B1599A04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F980CA0-594B-4AE7-AA51-BCFBDFDDE405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BFEF00-CFFF-4D62-BF46-87B1599A04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980CA0-594B-4AE7-AA51-BCFBDFDDE405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FEF00-CFFF-4D62-BF46-87B1599A04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980CA0-594B-4AE7-AA51-BCFBDFDDE405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2BFEF00-CFFF-4D62-BF46-87B1599A04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980CA0-594B-4AE7-AA51-BCFBDFDDE405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FEF00-CFFF-4D62-BF46-87B1599A04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980CA0-594B-4AE7-AA51-BCFBDFDDE405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FEF00-CFFF-4D62-BF46-87B1599A04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980CA0-594B-4AE7-AA51-BCFBDFDDE405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FEF00-CFFF-4D62-BF46-87B1599A04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980CA0-594B-4AE7-AA51-BCFBDFDDE405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FEF00-CFFF-4D62-BF46-87B1599A04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980CA0-594B-4AE7-AA51-BCFBDFDDE405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FEF00-CFFF-4D62-BF46-87B1599A04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980CA0-594B-4AE7-AA51-BCFBDFDDE405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FEF00-CFFF-4D62-BF46-87B1599A04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F980CA0-594B-4AE7-AA51-BCFBDFDDE405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2BFEF00-CFFF-4D62-BF46-87B1599A04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3975720"/>
          </a:xfrm>
        </p:spPr>
        <p:txBody>
          <a:bodyPr/>
          <a:lstStyle/>
          <a:p>
            <a:r>
              <a:rPr lang="ru-RU" sz="3200" dirty="0" smtClean="0"/>
              <a:t>Создание системы комплексного сопровождения детей с ограниченными возможностями здоровья в МБДОУ.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5085184"/>
            <a:ext cx="5114778" cy="129614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Разработал</a:t>
            </a:r>
          </a:p>
          <a:p>
            <a:r>
              <a:rPr lang="ru-RU" dirty="0" smtClean="0"/>
              <a:t>Педагог-психолог МБДОУ «Детский сад №75» </a:t>
            </a:r>
            <a:r>
              <a:rPr lang="ru-RU" dirty="0" err="1" smtClean="0"/>
              <a:t>Клыгина</a:t>
            </a:r>
            <a:r>
              <a:rPr lang="ru-RU" dirty="0" smtClean="0"/>
              <a:t> Людмила Александровна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/>
          <a:lstStyle/>
          <a:p>
            <a:r>
              <a:rPr lang="ru-RU" b="1" dirty="0" smtClean="0"/>
              <a:t>3 этап</a:t>
            </a:r>
            <a:r>
              <a:rPr lang="ru-RU" dirty="0" smtClean="0"/>
              <a:t>. Реализация решений консилиума ДОУ в плане коррекционных развивающих мероприятий силами специалистов, консультативного компонента деятельности специалистов ДОУ и внешних организаций или включения специальной </a:t>
            </a:r>
            <a:r>
              <a:rPr lang="ru-RU" dirty="0" err="1" smtClean="0"/>
              <a:t>абилитационной</a:t>
            </a:r>
            <a:r>
              <a:rPr lang="ru-RU" dirty="0" smtClean="0"/>
              <a:t>, коррекционной помощи в процессе развития, обучения и воспитания ребенка.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/>
          <a:lstStyle/>
          <a:p>
            <a:r>
              <a:rPr lang="ru-RU" dirty="0" err="1" smtClean="0"/>
              <a:t>ПМПк</a:t>
            </a:r>
            <a:r>
              <a:rPr lang="ru-RU" dirty="0" smtClean="0"/>
              <a:t> ДОУ на основании Закона об образовании лиц с ОВЗ (ст.15, ч.2) имеет право перевода ребенка с ОВЗ на основании проведенного анализа ситуации обратиться в ПМПК ОРЦ с просьбой определить необходимость перевода ребенка в другое (соответствующее его состоянию, возможностям и особенностям) ДОУ для дальнейшего получения образования.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132856"/>
            <a:ext cx="6255488" cy="252027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Эффективная реализация включения ребенка с ОВЗ в среду общеобразовательного учреждения невозможна без специализированного психолого-педагогического сопровождения инклюзивной практики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42048" cy="12744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Инклюзивная практика может адекватно реализовываться при наличии определенных внешних и внутренних условий организации деятельности </a:t>
            </a:r>
            <a:r>
              <a:rPr lang="ru-RU" sz="2000" dirty="0" err="1" smtClean="0"/>
              <a:t>Мбдоу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600200"/>
            <a:ext cx="7776864" cy="4781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Внешние условия</a:t>
            </a:r>
          </a:p>
          <a:p>
            <a:r>
              <a:rPr lang="ru-RU" sz="2000" dirty="0" smtClean="0"/>
              <a:t>Системность развития инклюзивного образования в округе -инклюзивная образовательная вертикаль: система ранней помощи – ДОУ – школа;</a:t>
            </a:r>
          </a:p>
          <a:p>
            <a:r>
              <a:rPr lang="ru-RU" sz="2000" dirty="0" smtClean="0"/>
              <a:t>Преемственность и взаимодействие между отдельными звеньями этой вертикали;</a:t>
            </a:r>
          </a:p>
          <a:p>
            <a:r>
              <a:rPr lang="ru-RU" sz="2000" dirty="0" smtClean="0"/>
              <a:t>Наличие в округе структур, оказывающих эффективную методическую и организационную поддержку и сопровождение инклюзивных ДОУ (Окружных методических служб, Окружных ресурсных центров, и </a:t>
            </a:r>
            <a:r>
              <a:rPr lang="ru-RU" sz="2000" dirty="0" err="1" smtClean="0"/>
              <a:t>ППМС-Центров</a:t>
            </a:r>
            <a:r>
              <a:rPr lang="ru-RU" sz="2000" dirty="0" smtClean="0"/>
              <a:t>);</a:t>
            </a:r>
          </a:p>
          <a:p>
            <a:r>
              <a:rPr lang="ru-RU" sz="2000" dirty="0" smtClean="0"/>
              <a:t>Создание и функционирование Окружного совета по инклюзивному образованию, поддержка Окружного управления образования;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Сотрудничество с ресурсным центром по инклюзивному образованию в округе, в том числе территориальной (окружной)ПМПК;</a:t>
            </a:r>
          </a:p>
          <a:p>
            <a:r>
              <a:rPr lang="ru-RU" sz="2000" dirty="0" smtClean="0"/>
              <a:t>Взаимодействие с другими инклюзивными и специальными учреждениями вертикали или сети (ближайшие школы, также включенные в инклюзивную практику, другие детские сады), в том числе взаимный обмен технологиями, материалами, информацией и документами;</a:t>
            </a:r>
          </a:p>
          <a:p>
            <a:r>
              <a:rPr lang="ru-RU" sz="2000" dirty="0" smtClean="0"/>
              <a:t>Взаимодействие с социальными партнерами.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1926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 Внутренние условия.</a:t>
            </a:r>
          </a:p>
          <a:p>
            <a:r>
              <a:rPr lang="ru-RU" sz="2000" dirty="0" smtClean="0"/>
              <a:t>Наличие инклюзивной вертикали в самом ДОУ, т.е. структурных подразделений, позволяющих организовать различную степень (объем) включенности ребенка с ОВЗ в инклюзивную среду;</a:t>
            </a:r>
          </a:p>
          <a:p>
            <a:r>
              <a:rPr lang="ru-RU" sz="2000" dirty="0" smtClean="0"/>
              <a:t>Подготовленные для решения задач </a:t>
            </a:r>
            <a:r>
              <a:rPr lang="ru-RU" sz="2000" dirty="0" err="1" smtClean="0"/>
              <a:t>иклюзивного</a:t>
            </a:r>
            <a:r>
              <a:rPr lang="ru-RU" sz="2000" dirty="0" smtClean="0"/>
              <a:t> образования кадры, в частности координатор по инклюзии;</a:t>
            </a:r>
          </a:p>
          <a:p>
            <a:r>
              <a:rPr lang="ru-RU" sz="2000" dirty="0" smtClean="0"/>
              <a:t>Специальное оборудование и средства, модулирующие пространство группы;</a:t>
            </a:r>
          </a:p>
          <a:p>
            <a:r>
              <a:rPr lang="ru-RU" sz="2000" dirty="0" smtClean="0"/>
              <a:t>Команда специалистов сопровождения: психолог, дефектолог, логопед, социальный педагог, помощник воспитателя (</a:t>
            </a:r>
            <a:r>
              <a:rPr lang="ru-RU" sz="2000" dirty="0" err="1" smtClean="0"/>
              <a:t>тьютер</a:t>
            </a:r>
            <a:r>
              <a:rPr lang="ru-RU" sz="2000" dirty="0" smtClean="0"/>
              <a:t>);</a:t>
            </a:r>
          </a:p>
          <a:p>
            <a:r>
              <a:rPr lang="ru-RU" sz="2000" dirty="0" smtClean="0"/>
              <a:t>Организация деятельности специалистов как единого </a:t>
            </a:r>
            <a:r>
              <a:rPr lang="ru-RU" sz="2000" dirty="0" err="1" smtClean="0"/>
              <a:t>ПМПк</a:t>
            </a:r>
            <a:r>
              <a:rPr lang="ru-RU" sz="2000" dirty="0" smtClean="0"/>
              <a:t> ДОУ с соответствующими выделенными задачами;</a:t>
            </a:r>
          </a:p>
          <a:p>
            <a:r>
              <a:rPr lang="ru-RU" sz="2000" dirty="0" smtClean="0"/>
              <a:t>Разработка приемов, методов и форм повышения профессиональной компетентности специалистов;</a:t>
            </a:r>
          </a:p>
          <a:p>
            <a:r>
              <a:rPr lang="ru-RU" sz="2000" dirty="0" smtClean="0"/>
              <a:t>Архитектурные преобразования с включением барьерной среды.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Деятельность </a:t>
            </a:r>
            <a:r>
              <a:rPr lang="ru-RU" sz="2800" dirty="0" err="1" smtClean="0"/>
              <a:t>психолого-медико-педагогического</a:t>
            </a:r>
            <a:r>
              <a:rPr lang="ru-RU" sz="2800" dirty="0" smtClean="0"/>
              <a:t> консилиума </a:t>
            </a:r>
            <a:r>
              <a:rPr lang="ru-RU" sz="2800" dirty="0" err="1" smtClean="0"/>
              <a:t>доу</a:t>
            </a:r>
            <a:r>
              <a:rPr lang="ru-RU" sz="2800" dirty="0" smtClean="0"/>
              <a:t> 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b="1" dirty="0" err="1" smtClean="0"/>
              <a:t>ПМПк</a:t>
            </a:r>
            <a:r>
              <a:rPr lang="ru-RU" b="1" dirty="0" smtClean="0"/>
              <a:t> ДОУ- </a:t>
            </a:r>
            <a:r>
              <a:rPr lang="ru-RU" dirty="0" smtClean="0"/>
              <a:t>постоянно действующий, объединенный общими целями, скоординированный коллектив специалистов, реализующий ту или иную стратегию и разрабатывающий конкретные тактики сопровождения включенного ребенка.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задачи консилиума </a:t>
            </a:r>
            <a:r>
              <a:rPr lang="ru-RU" dirty="0" err="1" smtClean="0"/>
              <a:t>доу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7239000" cy="475492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Выявить особенности развития и </a:t>
            </a:r>
            <a:r>
              <a:rPr lang="ru-RU" sz="1800" dirty="0" smtClean="0"/>
              <a:t>социальной</a:t>
            </a:r>
            <a:r>
              <a:rPr lang="ru-RU" sz="2000" dirty="0" smtClean="0"/>
              <a:t> адаптации ребенка;</a:t>
            </a:r>
          </a:p>
          <a:p>
            <a:r>
              <a:rPr lang="ru-RU" sz="2000" dirty="0" smtClean="0"/>
              <a:t>Проанализировать сложившуюся образовательную ситуацию, в которой находится ребенок, т.е. особенности существования дошкольника в образовательной среде ДОУ;</a:t>
            </a:r>
          </a:p>
          <a:p>
            <a:r>
              <a:rPr lang="ru-RU" sz="2000" dirty="0" smtClean="0"/>
              <a:t>Реализовать общую стратегию, сопровождение (задается ПМПК ресурсного центра при направлении ребенка с ОВЗ в данное образовательное учреждение);</a:t>
            </a:r>
          </a:p>
          <a:p>
            <a:r>
              <a:rPr lang="ru-RU" sz="2000" dirty="0" smtClean="0"/>
              <a:t>Разработать программы и технологии сопровождения ребенка различными специалистами ДОУ.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Этапы деятельности </a:t>
            </a:r>
            <a:r>
              <a:rPr lang="ru-RU" sz="3100" dirty="0" err="1" smtClean="0"/>
              <a:t>пмп</a:t>
            </a:r>
            <a:r>
              <a:rPr lang="ru-RU" sz="3100" dirty="0" smtClean="0"/>
              <a:t>(К) </a:t>
            </a:r>
            <a:r>
              <a:rPr lang="ru-RU" sz="3100" dirty="0" err="1" smtClean="0"/>
              <a:t>доу</a:t>
            </a:r>
            <a:r>
              <a:rPr lang="ru-RU" sz="3100" dirty="0" smtClean="0"/>
              <a:t> по сопровождению ребенка с </a:t>
            </a:r>
            <a:r>
              <a:rPr lang="ru-RU" sz="3100" dirty="0" err="1" smtClean="0"/>
              <a:t>овз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/>
            <a:r>
              <a:rPr lang="ru-RU" b="1" dirty="0" smtClean="0"/>
              <a:t>Предварительный этап. </a:t>
            </a:r>
            <a:r>
              <a:rPr lang="ru-RU" dirty="0" smtClean="0"/>
              <a:t>Анализ актуальных ресурсов специалистов ДОУ в соответствии с полученными рекомендациями ПМПК по сопровождению ребенка, которые в соответствии с Законом об образовании лиц с ОВЗ становятся обязательными к исполнению в ДОУ.</a:t>
            </a:r>
          </a:p>
          <a:p>
            <a:pPr marL="514350" indent="-514350"/>
            <a:r>
              <a:rPr lang="ru-RU" b="1" dirty="0" smtClean="0"/>
              <a:t>1этап. </a:t>
            </a:r>
            <a:r>
              <a:rPr lang="ru-RU" dirty="0" smtClean="0"/>
              <a:t>Первичное обследование ребенка профильными по отношению к его особенностям и ограничениям специалистами (в т.ч. </a:t>
            </a:r>
            <a:r>
              <a:rPr lang="ru-RU" dirty="0" smtClean="0"/>
              <a:t>п</a:t>
            </a:r>
            <a:r>
              <a:rPr lang="ru-RU" dirty="0" smtClean="0"/>
              <a:t>сихологом). Составление индивидуальных заключений всеми специалистами консилиума.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7239000" cy="5832648"/>
          </a:xfrm>
        </p:spPr>
        <p:txBody>
          <a:bodyPr>
            <a:normAutofit/>
          </a:bodyPr>
          <a:lstStyle/>
          <a:p>
            <a:r>
              <a:rPr lang="ru-RU" b="1" dirty="0" smtClean="0"/>
              <a:t>2этап. </a:t>
            </a:r>
            <a:r>
              <a:rPr lang="ru-RU" dirty="0" smtClean="0"/>
              <a:t>Коллегиальное обсуждение результатов обследования . Вынесение решения по направлениям индивидуализации образовательного плана – индивидуальная программа сопровождения </a:t>
            </a:r>
            <a:r>
              <a:rPr lang="ru-RU" dirty="0" smtClean="0"/>
              <a:t>ребенка, в соответствии с его особенностями и возможностями, а также определение необходимых на данном этапе специальных коррекционных и развивающих программ, форма и частота их проведения. На этом этапе обсуждается </a:t>
            </a:r>
            <a:r>
              <a:rPr lang="ru-RU" i="1" dirty="0" smtClean="0"/>
              <a:t>координация и согласованность </a:t>
            </a:r>
            <a:r>
              <a:rPr lang="ru-RU" dirty="0" smtClean="0"/>
              <a:t>последующего взаимодействия специалистов друг с другом.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203</TotalTime>
  <Words>613</Words>
  <Application>Microsoft Office PowerPoint</Application>
  <PresentationFormat>Экран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Создание системы комплексного сопровождения детей с ограниченными возможностями здоровья в МБДОУ.</vt:lpstr>
      <vt:lpstr>Эффективная реализация включения ребенка с ОВЗ в среду общеобразовательного учреждения невозможна без специализированного психолого-педагогического сопровождения инклюзивной практики</vt:lpstr>
      <vt:lpstr>Инклюзивная практика может адекватно реализовываться при наличии определенных внешних и внутренних условий организации деятельности Мбдоу </vt:lpstr>
      <vt:lpstr>Слайд 4</vt:lpstr>
      <vt:lpstr>Слайд 5</vt:lpstr>
      <vt:lpstr>Деятельность психолого-медико-педагогического консилиума доу .</vt:lpstr>
      <vt:lpstr>Основные задачи консилиума доу.</vt:lpstr>
      <vt:lpstr>Этапы деятельности пмп(К) доу по сопровождению ребенка с овз.</vt:lpstr>
      <vt:lpstr>Слайд 9</vt:lpstr>
      <vt:lpstr>Слайд 10</vt:lpstr>
      <vt:lpstr>Слайд 11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системы комплексного сопровождения детей с ограниченными возможностями здоровья в МБДОУ.</dc:title>
  <dc:creator>User</dc:creator>
  <cp:lastModifiedBy>User</cp:lastModifiedBy>
  <cp:revision>21</cp:revision>
  <dcterms:created xsi:type="dcterms:W3CDTF">2014-03-20T12:19:59Z</dcterms:created>
  <dcterms:modified xsi:type="dcterms:W3CDTF">2014-03-20T17:25:13Z</dcterms:modified>
</cp:coreProperties>
</file>