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6" r:id="rId4"/>
    <p:sldId id="267" r:id="rId5"/>
    <p:sldId id="268" r:id="rId6"/>
    <p:sldId id="270" r:id="rId7"/>
    <p:sldId id="272" r:id="rId8"/>
    <p:sldId id="258" r:id="rId9"/>
    <p:sldId id="260" r:id="rId10"/>
    <p:sldId id="263" r:id="rId11"/>
    <p:sldId id="264" r:id="rId12"/>
    <p:sldId id="271" r:id="rId13"/>
    <p:sldId id="265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6" d="100"/>
          <a:sy n="96" d="100"/>
        </p:scale>
        <p:origin x="-378" y="-13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user\Desktop\&#1057;&#1053;&#1053;\2.mp4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user\Desktop\&#1057;&#1053;&#1053;\&#1084;2.mp4" TargetMode="Externa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.jpeg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media2.wav"/><Relationship Id="rId6" Type="http://schemas.microsoft.com/office/2007/relationships/media" Target="../media/media2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media3.wav"/><Relationship Id="rId6" Type="http://schemas.openxmlformats.org/officeDocument/2006/relationships/image" Target="../media/image8.png"/><Relationship Id="rId5" Type="http://schemas.microsoft.com/office/2007/relationships/media" Target="../media/media3.wav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slideLayout" Target="../slideLayouts/slideLayout7.xml"/><Relationship Id="rId1" Type="http://schemas.openxmlformats.org/officeDocument/2006/relationships/audio" Target="../media/media4.wav"/><Relationship Id="rId11" Type="http://schemas.openxmlformats.org/officeDocument/2006/relationships/image" Target="../media/image12.png"/><Relationship Id="rId10" Type="http://schemas.openxmlformats.org/officeDocument/2006/relationships/image" Target="../media/image11.png"/><Relationship Id="rId9" Type="http://schemas.microsoft.com/office/2007/relationships/media" Target="../media/media4.wav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  <a:alpha val="6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2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>
            <a:lum bright="-100000" contrast="-100000"/>
          </a:blip>
          <a:stretch>
            <a:fillRect/>
          </a:stretch>
        </p:blipFill>
        <p:spPr>
          <a:xfrm flipV="1">
            <a:off x="2987816" y="5679244"/>
            <a:ext cx="0" cy="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688" y="1196752"/>
            <a:ext cx="5952662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96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548680"/>
            <a:ext cx="7488832" cy="56166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2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048000" y="2286000"/>
            <a:ext cx="0" cy="0"/>
          </a:xfrm>
          <a:prstGeom prst="rect">
            <a:avLst/>
          </a:prstGeom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260648"/>
            <a:ext cx="7632848" cy="61926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23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32656"/>
            <a:ext cx="8712968" cy="652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ndAc>
      <p:stSnd loop="1"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onstola.ru-788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Записанный звук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="" xmlns:p14="http://schemas.microsoft.com/office/powerpoint/2010/main" r:embed="rId6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8195684" y="6342856"/>
            <a:ext cx="313472" cy="36004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903649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2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onstola.ru-788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467544" y="260648"/>
            <a:ext cx="3384376" cy="79208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Наступило лето, и речка </a:t>
            </a:r>
          </a:p>
          <a:p>
            <a:pPr algn="ctr"/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окрылась льдом.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932040" y="260648"/>
            <a:ext cx="3384376" cy="79208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Наступила лето, и кругом много сугробов.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67544" y="1628800"/>
            <a:ext cx="3384376" cy="79208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овый год люди украшают березу.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004048" y="1628800"/>
            <a:ext cx="3384376" cy="79208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улице жарко и поэтому мы оденем шубы.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67544" y="3212976"/>
            <a:ext cx="3384376" cy="93610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Мы слепили снеговика потому, что на улице много воды.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076056" y="3212976"/>
            <a:ext cx="3384376" cy="93610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улице много снега, поэтому мы пойдем кататься на самокате.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0_18c9c_bd7719aa_ori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51260" y="3717032"/>
            <a:ext cx="2257241" cy="2952378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onstola.ru-788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Записанный звук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="" xmlns:p14="http://schemas.microsoft.com/office/powerpoint/2010/main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8337212" y="6381328"/>
            <a:ext cx="279976" cy="321568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700808"/>
            <a:ext cx="9144000" cy="5157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3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9144000" cy="6453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0_18c9c_bd7719aa_ori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67944" y="2852936"/>
            <a:ext cx="2752725" cy="3600450"/>
          </a:xfrm>
          <a:prstGeom prst="rect">
            <a:avLst/>
          </a:prstGeom>
        </p:spPr>
      </p:pic>
      <p:pic>
        <p:nvPicPr>
          <p:cNvPr id="3" name="Записанный звук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="" xmlns:p14="http://schemas.microsoft.com/office/powerpoint/2010/main" r:embed="rId9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8197852" y="6309320"/>
            <a:ext cx="342671" cy="393576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551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674</TotalTime>
  <Words>55</Words>
  <Application>Microsoft Office PowerPoint</Application>
  <PresentationFormat>Экран (4:3)</PresentationFormat>
  <Paragraphs>7</Paragraphs>
  <Slides>13</Slides>
  <Notes>0</Notes>
  <HiddenSlides>0</HiddenSlides>
  <MMClips>5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123</cp:revision>
  <dcterms:created xsi:type="dcterms:W3CDTF">2014-12-18T17:18:05Z</dcterms:created>
  <dcterms:modified xsi:type="dcterms:W3CDTF">2015-04-19T16:21:29Z</dcterms:modified>
</cp:coreProperties>
</file>