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D0034-AB83-4E57-B9C0-D6F59BC72FC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C7487-8E81-4A75-B5B9-9A7D91F8A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4;&#1057;.45\Desktop\&#1079;&#1080;&#1084;&#1072;\&#1044;&#1077;&#1090;&#1089;&#1082;&#1080;&#1077;_&#1087;&#1077;&#1089;&#1085;&#1080;_-_&#1057;&#1085;&#1077;&#1075;_&#1080;&#1076;&#1077;&#1090;,_&#1089;&#1085;&#1077;&#1075;_&#1080;&#1076;&#1105;&#1090;_(-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4;&#1057;.45\Desktop\&#1083;&#1077;&#1089;&#1086;&#1074;&#1080;&#1095;&#1077;&#1082;2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audio" Target="file:///C:\Users\&#1044;&#1057;.45\Desktop\&#1083;&#1077;&#1089;&#1086;&#1074;&#1080;&#1095;&#1077;&#1082;3.mp3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9.jpeg"/><Relationship Id="rId2" Type="http://schemas.openxmlformats.org/officeDocument/2006/relationships/video" Target="file:///C:\Users\&#1044;&#1057;.45\Desktop\&#1074;&#1080;&#1076;&#1077;&#1086;\IMG_1218.mp4" TargetMode="External"/><Relationship Id="rId1" Type="http://schemas.openxmlformats.org/officeDocument/2006/relationships/video" Target="file:///C:\Users\&#1044;&#1057;.45\Desktop\&#1074;&#1080;&#1076;&#1077;&#1086;\IMG_1216.mp4" TargetMode="External"/><Relationship Id="rId6" Type="http://schemas.openxmlformats.org/officeDocument/2006/relationships/image" Target="../media/image6.jpeg"/><Relationship Id="rId11" Type="http://schemas.openxmlformats.org/officeDocument/2006/relationships/image" Target="../media/image18.jpeg"/><Relationship Id="rId5" Type="http://schemas.openxmlformats.org/officeDocument/2006/relationships/image" Target="../media/image5.png"/><Relationship Id="rId10" Type="http://schemas.openxmlformats.org/officeDocument/2006/relationships/image" Target="../media/image17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6.jpeg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file:///C:\Users\&#1044;&#1057;.45\Desktop\&#1083;&#1077;&#1089;&#1086;&#1074;&#1080;&#1095;&#1077;&#1082;.mp3" TargetMode="External"/><Relationship Id="rId7" Type="http://schemas.openxmlformats.org/officeDocument/2006/relationships/image" Target="../media/image6.jpeg"/><Relationship Id="rId2" Type="http://schemas.openxmlformats.org/officeDocument/2006/relationships/video" Target="file:///C:\Users\&#1044;&#1057;.45\Desktop\&#1074;&#1080;&#1076;&#1077;&#1086;\IMG_1217.mp4" TargetMode="External"/><Relationship Id="rId1" Type="http://schemas.openxmlformats.org/officeDocument/2006/relationships/video" Target="file:///C:\Users\&#1044;&#1057;.45\Desktop\&#1074;&#1080;&#1076;&#1077;&#1086;\IMG_1216.mp4" TargetMode="External"/><Relationship Id="rId6" Type="http://schemas.openxmlformats.org/officeDocument/2006/relationships/image" Target="../media/image5.png"/><Relationship Id="rId5" Type="http://schemas.openxmlformats.org/officeDocument/2006/relationships/audio" Target="../media/audio1.wav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зим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Детские_песни_-_Снег_идет,_снег_идёт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7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8000"/>
          </a:xfrm>
          <a:prstGeom prst="rect">
            <a:avLst/>
          </a:prstGeom>
        </p:spPr>
      </p:pic>
      <p:pic>
        <p:nvPicPr>
          <p:cNvPr id="3" name="Рисунок 2" descr="лесовичок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362" y="2171700"/>
            <a:ext cx="18192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58346" cy="6858000"/>
          </a:xfrm>
          <a:prstGeom prst="rect">
            <a:avLst/>
          </a:prstGeom>
        </p:spPr>
      </p:pic>
      <p:pic>
        <p:nvPicPr>
          <p:cNvPr id="3" name="Рисунок 2" descr="лесовичок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2362" y="2171700"/>
            <a:ext cx="1819275" cy="2514600"/>
          </a:xfrm>
          <a:prstGeom prst="rect">
            <a:avLst/>
          </a:prstGeom>
        </p:spPr>
      </p:pic>
      <p:pic>
        <p:nvPicPr>
          <p:cNvPr id="4" name="лесовичек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2144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G_121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857885" y="4500554"/>
            <a:ext cx="0" cy="0"/>
          </a:xfrm>
          <a:prstGeom prst="rect">
            <a:avLst/>
          </a:prstGeom>
        </p:spPr>
      </p:pic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лесовичок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8" y="1785926"/>
            <a:ext cx="1981208" cy="2738424"/>
          </a:xfrm>
          <a:prstGeom prst="rect">
            <a:avLst/>
          </a:prstGeom>
        </p:spPr>
      </p:pic>
      <p:pic>
        <p:nvPicPr>
          <p:cNvPr id="5" name="Рисунок 4" descr="избушка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800305">
            <a:off x="1592107" y="2194969"/>
            <a:ext cx="802509" cy="1154411"/>
          </a:xfrm>
          <a:prstGeom prst="rect">
            <a:avLst/>
          </a:prstGeom>
        </p:spPr>
      </p:pic>
      <p:pic>
        <p:nvPicPr>
          <p:cNvPr id="6" name="Рисунок 5" descr="теремок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488" y="1643050"/>
            <a:ext cx="938072" cy="1248463"/>
          </a:xfrm>
          <a:prstGeom prst="rect">
            <a:avLst/>
          </a:prstGeom>
        </p:spPr>
      </p:pic>
      <p:pic>
        <p:nvPicPr>
          <p:cNvPr id="7" name="Рисунок 6" descr="3 медв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9367686">
            <a:off x="2251887" y="3621506"/>
            <a:ext cx="785285" cy="1143374"/>
          </a:xfrm>
          <a:prstGeom prst="rect">
            <a:avLst/>
          </a:prstGeom>
        </p:spPr>
      </p:pic>
      <p:pic>
        <p:nvPicPr>
          <p:cNvPr id="9" name="Рисунок 8" descr="волк и лиса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515793">
            <a:off x="4398153" y="2257427"/>
            <a:ext cx="766761" cy="1031033"/>
          </a:xfrm>
          <a:prstGeom prst="rect">
            <a:avLst/>
          </a:prstGeom>
        </p:spPr>
      </p:pic>
      <p:pic>
        <p:nvPicPr>
          <p:cNvPr id="10" name="Рисунок 9" descr="колобок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355603">
            <a:off x="3967219" y="3561038"/>
            <a:ext cx="794225" cy="1227439"/>
          </a:xfrm>
          <a:prstGeom prst="rect">
            <a:avLst/>
          </a:prstGeom>
        </p:spPr>
      </p:pic>
      <p:pic>
        <p:nvPicPr>
          <p:cNvPr id="11" name="IMG_1218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643702" y="4357694"/>
            <a:ext cx="0" cy="0"/>
          </a:xfrm>
          <a:prstGeom prst="rect">
            <a:avLst/>
          </a:prstGeom>
        </p:spPr>
      </p:pic>
      <p:pic>
        <p:nvPicPr>
          <p:cNvPr id="12" name="IMG_1218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13" cstate="print"/>
          <a:stretch>
            <a:fillRect/>
          </a:stretch>
        </p:blipFill>
        <p:spPr>
          <a:xfrm flipV="1">
            <a:off x="7072330" y="4143380"/>
            <a:ext cx="0" cy="0"/>
          </a:xfrm>
          <a:prstGeom prst="rect">
            <a:avLst/>
          </a:prstGeom>
        </p:spPr>
      </p:pic>
      <p:pic>
        <p:nvPicPr>
          <p:cNvPr id="13" name="лесовичек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4"/>
          <a:stretch>
            <a:fillRect/>
          </a:stretch>
        </p:blipFill>
        <p:spPr>
          <a:xfrm>
            <a:off x="150016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vide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video>
              <p:cMediaNode>
                <p:cTn id="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" fill="hold">
                      <p:stCondLst>
                        <p:cond delay="0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173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лес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вери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7251">
            <a:off x="1820217" y="1746655"/>
            <a:ext cx="4762203" cy="3414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G_121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857885" y="4500554"/>
            <a:ext cx="0" cy="0"/>
          </a:xfrm>
          <a:prstGeom prst="rect">
            <a:avLst/>
          </a:prstGeom>
        </p:spPr>
      </p:pic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лесовичок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86182" y="1928802"/>
            <a:ext cx="1981208" cy="2738424"/>
          </a:xfrm>
          <a:prstGeom prst="rect">
            <a:avLst/>
          </a:prstGeom>
        </p:spPr>
      </p:pic>
      <p:pic>
        <p:nvPicPr>
          <p:cNvPr id="5" name="IMG_1217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 flipH="1">
            <a:off x="5119694" y="4643446"/>
            <a:ext cx="0" cy="0"/>
          </a:xfrm>
          <a:prstGeom prst="rect">
            <a:avLst/>
          </a:prstGeom>
        </p:spPr>
      </p:pic>
      <p:pic>
        <p:nvPicPr>
          <p:cNvPr id="6" name="IMG_1217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3048000" y="2286000"/>
            <a:ext cx="0" cy="0"/>
          </a:xfrm>
          <a:prstGeom prst="rect">
            <a:avLst/>
          </a:prstGeom>
        </p:spPr>
      </p:pic>
      <p:pic>
        <p:nvPicPr>
          <p:cNvPr id="7" name="IMG_1217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9" cstate="print"/>
          <a:stretch>
            <a:fillRect/>
          </a:stretch>
        </p:blipFill>
        <p:spPr>
          <a:xfrm flipH="1">
            <a:off x="4929190" y="4572007"/>
            <a:ext cx="0" cy="0"/>
          </a:xfrm>
          <a:prstGeom prst="rect">
            <a:avLst/>
          </a:prstGeom>
        </p:spPr>
      </p:pic>
      <p:pic>
        <p:nvPicPr>
          <p:cNvPr id="9" name="лесовичек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13572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08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flipH="1">
            <a:off x="571472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" name="Рисунок 11" descr="зим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Рисунок 5" descr="заяц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3214686"/>
            <a:ext cx="3214710" cy="24288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57356" y="1714488"/>
            <a:ext cx="245226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Летом- серый,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Зимой – белый.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Никого не обижает,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 сам всех боится.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им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лиса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3143248"/>
            <a:ext cx="3467107" cy="25003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7422" y="1857364"/>
            <a:ext cx="2357454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Хвост пушистый,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Мех золотистый,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В лесу живет.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В деревне кур крадет.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им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Рисунок 5" descr="волк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3000372"/>
            <a:ext cx="3519498" cy="27860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00232" y="2071678"/>
            <a:ext cx="221457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Кто  Зимой холодной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Бродит злой, голодный?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им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4" name="Рисунок 13" descr="заяц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1500174"/>
            <a:ext cx="2000264" cy="1666879"/>
          </a:xfrm>
          <a:prstGeom prst="rect">
            <a:avLst/>
          </a:prstGeom>
        </p:spPr>
      </p:pic>
      <p:pic>
        <p:nvPicPr>
          <p:cNvPr id="15" name="Рисунок 14" descr="лис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3143248"/>
            <a:ext cx="2071702" cy="1571636"/>
          </a:xfrm>
          <a:prstGeom prst="rect">
            <a:avLst/>
          </a:prstGeom>
        </p:spPr>
      </p:pic>
      <p:pic>
        <p:nvPicPr>
          <p:cNvPr id="16" name="Рисунок 15" descr="свинья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1500174"/>
            <a:ext cx="1857388" cy="1571636"/>
          </a:xfrm>
          <a:prstGeom prst="rect">
            <a:avLst/>
          </a:prstGeom>
        </p:spPr>
      </p:pic>
      <p:pic>
        <p:nvPicPr>
          <p:cNvPr id="17" name="Рисунок 16" descr="волк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4810" y="3071810"/>
            <a:ext cx="1937601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8000"/>
          </a:xfrm>
          <a:prstGeom prst="rect">
            <a:avLst/>
          </a:prstGeom>
        </p:spPr>
      </p:pic>
      <p:pic>
        <p:nvPicPr>
          <p:cNvPr id="3" name="Рисунок 2" descr="лесовичок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362" y="2171700"/>
            <a:ext cx="18192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Экран (4:3)</PresentationFormat>
  <Paragraphs>11</Paragraphs>
  <Slides>12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ДС.45</dc:creator>
  <cp:lastModifiedBy>ДС.45</cp:lastModifiedBy>
  <cp:revision>16</cp:revision>
  <dcterms:created xsi:type="dcterms:W3CDTF">2015-03-19T17:34:41Z</dcterms:created>
  <dcterms:modified xsi:type="dcterms:W3CDTF">2015-03-29T09:23:27Z</dcterms:modified>
</cp:coreProperties>
</file>