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81" r:id="rId4"/>
    <p:sldId id="282" r:id="rId5"/>
    <p:sldId id="28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5" r:id="rId16"/>
    <p:sldId id="276" r:id="rId17"/>
    <p:sldId id="277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2305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735FD2-2A0A-4103-A78C-2F4864DE8F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5600-27E0-4F3A-AA0D-C4C59F3BA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2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84CD-743F-4E8D-AA56-E9183EFC6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07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6937AA-D58E-4897-9D0D-E7CA3877D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93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7DD43E-8DF8-4000-8318-39BA5081D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98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DFF19-BD9F-4BA7-A11A-E41961CBBF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8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EE195-17DF-481A-BF26-8C8B089FA5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5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8FF89-0A14-45BF-828C-6E50ECF87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9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B6E87-48EF-49A2-92B4-38402476F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55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BA91-B246-48C7-9B10-2F1841BB3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84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AC053-65D9-403D-9163-93E6AB599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4CD6-675A-4D29-9D7E-B118FEB15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5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F6F4C-7CF6-4346-B485-A9315F6F9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88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00"/>
            </a:gs>
            <a:gs pos="50000">
              <a:srgbClr val="800000"/>
            </a:gs>
            <a:gs pos="100000">
              <a:srgbClr val="6A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CA6FE-4A1B-48A2-86FB-886B07106E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24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2000">
          <a:solidFill>
            <a:srgbClr val="FFFF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FFFF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beta.rian.ru/images/11142/16/111421629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i="1" dirty="0"/>
              <a:t>Спортивный праздник</a:t>
            </a:r>
            <a:br>
              <a:rPr lang="ru-RU" altLang="ru-RU" sz="2800" i="1" dirty="0"/>
            </a:br>
            <a:r>
              <a:rPr lang="ru-RU" altLang="ru-RU" sz="2800" i="1" dirty="0"/>
              <a:t>посвящённый памяти</a:t>
            </a:r>
            <a:br>
              <a:rPr lang="ru-RU" altLang="ru-RU" sz="2800" i="1" dirty="0"/>
            </a:br>
            <a:r>
              <a:rPr lang="ru-RU" altLang="ru-RU" sz="2800" i="1" dirty="0" smtClean="0"/>
              <a:t>спортсменам- фронтовикам</a:t>
            </a:r>
            <a:endParaRPr lang="ru-RU" altLang="ru-RU" sz="2800" i="1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700213"/>
            <a:ext cx="7632700" cy="2185987"/>
          </a:xfrm>
        </p:spPr>
        <p:txBody>
          <a:bodyPr/>
          <a:lstStyle/>
          <a:p>
            <a:r>
              <a:rPr lang="ru-RU" altLang="ru-RU" sz="4800" b="1"/>
              <a:t>« Игры доброй воли»</a:t>
            </a:r>
          </a:p>
        </p:txBody>
      </p:sp>
      <p:pic>
        <p:nvPicPr>
          <p:cNvPr id="4106" name="Picture 10" descr="vvo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852738"/>
            <a:ext cx="6553200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kerch-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04813"/>
            <a:ext cx="5265738" cy="6453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IMG_246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8913"/>
            <a:ext cx="5270500" cy="6669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9943" name="Picture 7" descr="ssRed_army_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557338"/>
            <a:ext cx="447675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Medvede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392487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9843449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8027987" cy="60118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336285_90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229600" cy="4718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ain10385526_994489eb56d9cac2cfd4c0dbedebf06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316912" cy="6230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79942499_1320971538_1775158084_104425_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350"/>
            <a:ext cx="6697663" cy="6242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tZWI2ODg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765175"/>
            <a:ext cx="7810500" cy="5256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5229225"/>
            <a:ext cx="8229600" cy="1143000"/>
          </a:xfrm>
        </p:spPr>
        <p:txBody>
          <a:bodyPr/>
          <a:lstStyle/>
          <a:p>
            <a:r>
              <a:rPr lang="ru-RU" altLang="ru-RU" sz="2800" b="1"/>
              <a:t>Мир нужен детям!</a:t>
            </a:r>
            <a:br>
              <a:rPr lang="ru-RU" altLang="ru-RU" sz="2800" b="1"/>
            </a:br>
            <a:r>
              <a:rPr lang="ru-RU" altLang="ru-RU" sz="2800" b="1"/>
              <a:t>Мир нужен взрослым!</a:t>
            </a:r>
            <a:br>
              <a:rPr lang="ru-RU" altLang="ru-RU" sz="2800" b="1"/>
            </a:br>
            <a:r>
              <a:rPr lang="ru-RU" altLang="ru-RU" sz="2800" b="1"/>
              <a:t>Мир нужен всем!</a:t>
            </a:r>
          </a:p>
        </p:txBody>
      </p:sp>
      <p:pic>
        <p:nvPicPr>
          <p:cNvPr id="69638" name="Picture 6" descr="WQtZDU3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04813"/>
            <a:ext cx="6034088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</a:t>
            </a:r>
            <a:r>
              <a:rPr lang="ru-RU" dirty="0" err="1" smtClean="0"/>
              <a:t>пдготовила</a:t>
            </a:r>
            <a:r>
              <a:rPr lang="ru-RU" dirty="0" smtClean="0"/>
              <a:t> инструктор по физической культуре МБДОУ№22 «Мир детства»</a:t>
            </a:r>
          </a:p>
          <a:p>
            <a:pPr marL="0" indent="0">
              <a:buNone/>
            </a:pPr>
            <a:r>
              <a:rPr lang="ru-RU"/>
              <a:t> </a:t>
            </a:r>
            <a:r>
              <a:rPr lang="ru-RU" smtClean="0"/>
              <a:t>    </a:t>
            </a:r>
            <a:r>
              <a:rPr lang="ru-RU" dirty="0" err="1" smtClean="0"/>
              <a:t>Крапивенцева</a:t>
            </a:r>
            <a:r>
              <a:rPr lang="ru-RU" dirty="0" smtClean="0"/>
              <a:t> Я.В.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30932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. Тула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descr="5663ed800ae031c1756a61dbd4d1734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675688" cy="610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Картинка 37 из 1879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5888"/>
            <a:ext cx="7885112" cy="6384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Рисунок 1"/>
          <p:cNvPicPr>
            <a:picLocks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8569325" cy="554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w400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88913"/>
            <a:ext cx="4914900" cy="6524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5229225"/>
            <a:ext cx="8229600" cy="1143000"/>
          </a:xfrm>
        </p:spPr>
        <p:txBody>
          <a:bodyPr/>
          <a:lstStyle/>
          <a:p>
            <a:r>
              <a:rPr lang="ru-RU" altLang="ru-RU"/>
              <a:t>Любовь Кулакова – </a:t>
            </a:r>
            <a:r>
              <a:rPr lang="ru-RU" altLang="ru-RU" sz="2400"/>
              <a:t>мастер спорта по лыжам, </a:t>
            </a:r>
            <a:br>
              <a:rPr lang="ru-RU" altLang="ru-RU" sz="2400"/>
            </a:br>
            <a:r>
              <a:rPr lang="ru-RU" altLang="ru-RU" sz="2400"/>
              <a:t>погибла смертью храбрых под Смоленском.</a:t>
            </a:r>
          </a:p>
        </p:txBody>
      </p:sp>
      <p:pic>
        <p:nvPicPr>
          <p:cNvPr id="25607" name="Picture 7" descr="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2513"/>
            <a:ext cx="3160713" cy="3887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lyubov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052513"/>
            <a:ext cx="4392612" cy="391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157788"/>
            <a:ext cx="8229600" cy="1143000"/>
          </a:xfrm>
        </p:spPr>
        <p:txBody>
          <a:bodyPr/>
          <a:lstStyle/>
          <a:p>
            <a:r>
              <a:rPr lang="ru-RU" altLang="ru-RU" sz="2800"/>
              <a:t>Борис Галушкин – </a:t>
            </a:r>
            <a:r>
              <a:rPr lang="ru-RU" altLang="ru-RU" sz="2000"/>
              <a:t>студент Центрального института физкультуры, Герой Советского Союза, погиб в боях под Минском.</a:t>
            </a:r>
          </a:p>
        </p:txBody>
      </p:sp>
      <p:pic>
        <p:nvPicPr>
          <p:cNvPr id="27654" name="Picture 6" descr="62638186_Galushkin_BorisLvovi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33375"/>
            <a:ext cx="319405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084763"/>
            <a:ext cx="8229600" cy="1143000"/>
          </a:xfrm>
        </p:spPr>
        <p:txBody>
          <a:bodyPr/>
          <a:lstStyle/>
          <a:p>
            <a:r>
              <a:rPr lang="ru-RU" altLang="ru-RU" sz="2800"/>
              <a:t>Григорий Пыльнов -</a:t>
            </a:r>
            <a:r>
              <a:rPr lang="ru-RU" altLang="ru-RU" sz="2000"/>
              <a:t>Заслуженный мастер спорта СССР, неоднократный чемпион страны по борьбе . В начале Великой Отечественной войны призван  в ряды Отдельной мотострелковой бригады особого назначения НКВД,погиб при выполнении боевого задания в тылу противника.</a:t>
            </a:r>
          </a:p>
        </p:txBody>
      </p:sp>
      <p:pic>
        <p:nvPicPr>
          <p:cNvPr id="297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33375"/>
            <a:ext cx="3457575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рис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33375"/>
            <a:ext cx="5359400" cy="6308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euroka.ru_t_0044">
  <a:themeElements>
    <a:clrScheme name="vneuroka.ru_t_0044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E7"/>
      </a:accent6>
      <a:hlink>
        <a:srgbClr val="FFFF99"/>
      </a:hlink>
      <a:folHlink>
        <a:srgbClr val="FFFFFF"/>
      </a:folHlink>
    </a:clrScheme>
    <a:fontScheme name="vneuroka.ru_t_00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euroka.ru_t_00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euroka.ru_t_004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euroka.ru_t_004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93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Wingdings</vt:lpstr>
      <vt:lpstr>vneuroka.ru_t_0044</vt:lpstr>
      <vt:lpstr>Спортивный праздник посвящённый памяти спортсменам- фронтовикам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Любовь Кулакова – мастер спорта по лыжам,  погибла смертью храбрых под Смоленском.</vt:lpstr>
      <vt:lpstr>Борис Галушкин – студент Центрального института физкультуры, Герой Советского Союза, погиб в боях под Минском.</vt:lpstr>
      <vt:lpstr>Григорий Пыльнов -Заслуженный мастер спорта СССР, неоднократный чемпион страны по борьбе . В начале Великой Отечественной войны призван  в ряды Отдельной мотострелковой бригады особого назначения НКВД,погиб при выполнении боевого задания в тылу противника.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Мир нужен детям! Мир нужен взрослым! Мир нужен всем!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User</cp:lastModifiedBy>
  <cp:revision>17</cp:revision>
  <dcterms:created xsi:type="dcterms:W3CDTF">2014-05-20T07:38:59Z</dcterms:created>
  <dcterms:modified xsi:type="dcterms:W3CDTF">2015-04-19T14:58:45Z</dcterms:modified>
</cp:coreProperties>
</file>