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A15F81-9273-4EDC-9E90-250019EAB1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0600A2-2554-4548-BB7E-CAE7DABE8B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57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КОЛПИНСКОГО РАЙОНА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 – ПЕТЕРБУРГА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4869160"/>
            <a:ext cx="391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младшей группы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Н.В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1075" y="2967335"/>
            <a:ext cx="5381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Лесное путешествие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20778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95536" y="548680"/>
            <a:ext cx="7416824" cy="626469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диких животных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домашних животных и птиц, месте обитания, жилище. Формировать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эмоционально-положительное отношение к ним.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8579" y="1671191"/>
            <a:ext cx="345960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638609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47" y="2122903"/>
            <a:ext cx="3600400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717032"/>
            <a:ext cx="207685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лесу живёт?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62" y="2492896"/>
            <a:ext cx="2341039" cy="19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228184" y="53145"/>
            <a:ext cx="2915816" cy="1656184"/>
          </a:xfrm>
          <a:prstGeom prst="wedgeRoundRectCallout">
            <a:avLst>
              <a:gd name="adj1" fmla="val -47797"/>
              <a:gd name="adj2" fmla="val 7525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лесной просыпается весной, 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под вьюжный вой 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 в избушке снеговой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9748" y="40763"/>
            <a:ext cx="2915816" cy="1584590"/>
          </a:xfrm>
          <a:prstGeom prst="wedgeRoundRectCallout">
            <a:avLst>
              <a:gd name="adj1" fmla="val 37491"/>
              <a:gd name="adj2" fmla="val 7904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скачет - ушки прячет,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Встанет столбом - ушки торчком.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215" y="5270373"/>
            <a:ext cx="2915816" cy="1512168"/>
          </a:xfrm>
          <a:prstGeom prst="wedgeRoundRectCallout">
            <a:avLst>
              <a:gd name="adj1" fmla="val 47162"/>
              <a:gd name="adj2" fmla="val -7030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зимой холодной,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ходит злой и голодный?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02547" y="5245997"/>
            <a:ext cx="2915816" cy="1512168"/>
          </a:xfrm>
          <a:prstGeom prst="wedgeRoundRectCallout">
            <a:avLst>
              <a:gd name="adj1" fmla="val -43987"/>
              <a:gd name="adj2" fmla="val -7143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 на ветку,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Быстрый, как мяч,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по лесу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Рыжий циркач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079" y="2355642"/>
            <a:ext cx="2416025" cy="223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912408"/>
            <a:ext cx="2337048" cy="19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778" y="-48919"/>
            <a:ext cx="2201005" cy="220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44392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472" y="2533636"/>
            <a:ext cx="2808312" cy="1579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534" y="433336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385" y="245458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1" y="2158541"/>
            <a:ext cx="2320677" cy="22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7272" y="3266684"/>
            <a:ext cx="4221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 что ест?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3521"/>
            <a:ext cx="2180591" cy="229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28" y="5011605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9125"/>
            <a:ext cx="1553958" cy="155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605" y="485632"/>
            <a:ext cx="2007429" cy="13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526" y="4905671"/>
            <a:ext cx="1643873" cy="164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91254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747" y="730249"/>
            <a:ext cx="2258254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746125"/>
            <a:ext cx="22733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009" y="735805"/>
            <a:ext cx="22860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714375"/>
            <a:ext cx="23225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221"/>
            <a:ext cx="22320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307" y="4724221"/>
            <a:ext cx="21526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909" y="4730776"/>
            <a:ext cx="24511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725144"/>
            <a:ext cx="2438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0580" y="129600"/>
            <a:ext cx="38854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196752" y="2620168"/>
            <a:ext cx="2304257" cy="1168872"/>
          </a:xfrm>
          <a:prstGeom prst="wedgeRoundRectCallout">
            <a:avLst>
              <a:gd name="adj1" fmla="val 56308"/>
              <a:gd name="adj2" fmla="val -6837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Лишняя коза. Потому что коза домашнее животное а ёжик, кабан и бобр - дикие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549157" y="3204604"/>
            <a:ext cx="2736304" cy="1088492"/>
          </a:xfrm>
          <a:prstGeom prst="wedgeRoundRectCallout">
            <a:avLst>
              <a:gd name="adj1" fmla="val -52376"/>
              <a:gd name="adj2" fmla="val 10337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петух – он домашняя птица. Дятел, снегирь и синица - дикие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51916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6" y="116632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400" y="152442"/>
            <a:ext cx="2686744" cy="20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" y="3010014"/>
            <a:ext cx="2259731" cy="169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995" y="3140968"/>
            <a:ext cx="2860027" cy="21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701282"/>
            <a:ext cx="1635198" cy="19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361" y="980728"/>
            <a:ext cx="2139514" cy="20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976881"/>
            <a:ext cx="2016224" cy="203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401" y="4775473"/>
            <a:ext cx="2082527" cy="20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3501008"/>
            <a:ext cx="34606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Чей домик?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69279"/>
      </p:ext>
    </p:extLst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148</TotalTime>
  <Words>125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Сергей</cp:lastModifiedBy>
  <cp:revision>18</cp:revision>
  <dcterms:created xsi:type="dcterms:W3CDTF">2015-03-28T05:34:33Z</dcterms:created>
  <dcterms:modified xsi:type="dcterms:W3CDTF">2015-04-19T11:16:50Z</dcterms:modified>
</cp:coreProperties>
</file>