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62" r:id="rId4"/>
    <p:sldId id="260" r:id="rId5"/>
    <p:sldId id="258" r:id="rId6"/>
    <p:sldId id="270" r:id="rId7"/>
    <p:sldId id="269" r:id="rId8"/>
    <p:sldId id="261" r:id="rId9"/>
    <p:sldId id="265" r:id="rId10"/>
    <p:sldId id="259" r:id="rId11"/>
    <p:sldId id="263" r:id="rId12"/>
    <p:sldId id="266" r:id="rId13"/>
    <p:sldId id="264" r:id="rId14"/>
    <p:sldId id="267" r:id="rId15"/>
    <p:sldId id="272" r:id="rId16"/>
    <p:sldId id="268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580" autoAdjust="0"/>
  </p:normalViewPr>
  <p:slideViewPr>
    <p:cSldViewPr>
      <p:cViewPr>
        <p:scale>
          <a:sx n="66" d="100"/>
          <a:sy n="66" d="100"/>
        </p:scale>
        <p:origin x="-175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BF5C9-7308-4F3C-8A39-5507E80B0377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B5A43-1D95-4866-B41C-FFACF8CC4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4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5A43-1D95-4866-B41C-FFACF8CC46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7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B5A43-1D95-4866-B41C-FFACF8CC461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1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9BB3C-AED7-488E-87CD-3272ADC190D3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7BDC-1305-42C1-A1DF-3845619C85E6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9BB3C-AED7-488E-87CD-3272ADC190D3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7BDC-1305-42C1-A1DF-3845619C8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9BB3C-AED7-488E-87CD-3272ADC190D3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7BDC-1305-42C1-A1DF-3845619C8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9BB3C-AED7-488E-87CD-3272ADC190D3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7BDC-1305-42C1-A1DF-3845619C8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9BB3C-AED7-488E-87CD-3272ADC190D3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7BDC-1305-42C1-A1DF-3845619C85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9BB3C-AED7-488E-87CD-3272ADC190D3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7BDC-1305-42C1-A1DF-3845619C8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9BB3C-AED7-488E-87CD-3272ADC190D3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7BDC-1305-42C1-A1DF-3845619C85E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9BB3C-AED7-488E-87CD-3272ADC190D3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7BDC-1305-42C1-A1DF-3845619C8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9BB3C-AED7-488E-87CD-3272ADC190D3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7BDC-1305-42C1-A1DF-3845619C8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9BB3C-AED7-488E-87CD-3272ADC190D3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7BDC-1305-42C1-A1DF-3845619C8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919BB3C-AED7-488E-87CD-3272ADC190D3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F497BDC-1305-42C1-A1DF-3845619C85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919BB3C-AED7-488E-87CD-3272ADC190D3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F497BDC-1305-42C1-A1DF-3845619C85E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96944" cy="1368152"/>
          </a:xfrm>
        </p:spPr>
        <p:txBody>
          <a:bodyPr/>
          <a:lstStyle/>
          <a:p>
            <a:r>
              <a:rPr lang="ru-RU" sz="1200" dirty="0" smtClean="0">
                <a:solidFill>
                  <a:schemeClr val="tx1"/>
                </a:solidFill>
              </a:rPr>
              <a:t> Государственное бюджетное образовательное учреждение детский сад № 44 кировского района  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                                        г. Санкт - Петербурга</a:t>
            </a:r>
            <a:r>
              <a:rPr lang="ru-RU" sz="1200" dirty="0" smtClean="0">
                <a:solidFill>
                  <a:srgbClr val="FF0000"/>
                </a:solidFill>
              </a:rPr>
              <a:t/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 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 Земля имени героев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941168"/>
            <a:ext cx="5324128" cy="1508760"/>
          </a:xfrm>
        </p:spPr>
        <p:txBody>
          <a:bodyPr>
            <a:normAutofit/>
          </a:bodyPr>
          <a:lstStyle/>
          <a:p>
            <a:r>
              <a:rPr lang="ru-RU" sz="2400" smtClean="0"/>
              <a:t>Воспитатель высшей квалификации  Бехметьева Елена Алексеевне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71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6581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Улица Солдата Корзуна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293096"/>
            <a:ext cx="3672408" cy="2564904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sz="2800" dirty="0" smtClean="0"/>
              <a:t>Названа  улица в честь героя Великой Отечественной войны  артиллериста Андрея   Григорьевича  Корзуна       ( 1911 – 1943).  Он  служил в 6-й батарее   12-го гвардейского  артиллерийского полка, воевал  на Ленинградском  фронте.</a:t>
            </a:r>
          </a:p>
          <a:p>
            <a:pPr marL="68580" indent="0">
              <a:buNone/>
            </a:pPr>
            <a:endParaRPr lang="ru-RU" sz="2800" dirty="0"/>
          </a:p>
        </p:txBody>
      </p:sp>
      <p:pic>
        <p:nvPicPr>
          <p:cNvPr id="3074" name="Picture 2" descr="C:\Users\Пятая группа\Desktop\улицы героев\корзу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05" y="3140968"/>
            <a:ext cx="4812609" cy="36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ятая группа\Desktop\улицы героев\доска корзу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8" y="1027897"/>
            <a:ext cx="3741829" cy="318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Улица Бурцева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772400" cy="201622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400" dirty="0" smtClean="0"/>
              <a:t>Улица носит имя героя Великой Отечественной войны политрука  Федора  Михайловича  Бурцева (1916-1942г.) Федор Бурцев   служил  в  пограничных войсках, а во время  войны  был  политруком  роты  разведчиков  при  штабе 8-й армии.</a:t>
            </a:r>
            <a:endParaRPr lang="ru-RU" sz="2400" dirty="0"/>
          </a:p>
        </p:txBody>
      </p:sp>
      <p:pic>
        <p:nvPicPr>
          <p:cNvPr id="1026" name="Picture 2" descr="D:\улицы героев\ул. Бурц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572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доска Бурцеву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4" t="20923" r="25772" b="31805"/>
          <a:stretch/>
        </p:blipFill>
        <p:spPr bwMode="auto">
          <a:xfrm>
            <a:off x="549142" y="3381562"/>
            <a:ext cx="33942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9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Улица генерала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Симоняка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268760"/>
            <a:ext cx="4752528" cy="1512168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dirty="0" smtClean="0"/>
              <a:t> </a:t>
            </a:r>
            <a:r>
              <a:rPr lang="ru-RU" u="sng" dirty="0" smtClean="0"/>
              <a:t>Генерал</a:t>
            </a:r>
            <a:r>
              <a:rPr lang="ru-RU" dirty="0" smtClean="0"/>
              <a:t>  </a:t>
            </a:r>
            <a:r>
              <a:rPr lang="ru-RU" u="sng" dirty="0" smtClean="0"/>
              <a:t>прорыва</a:t>
            </a:r>
            <a:r>
              <a:rPr lang="ru-RU" dirty="0" smtClean="0"/>
              <a:t> -             </a:t>
            </a:r>
            <a:r>
              <a:rPr lang="ru-RU" sz="2400" dirty="0" smtClean="0"/>
              <a:t>именно</a:t>
            </a:r>
            <a:r>
              <a:rPr lang="ru-RU" dirty="0" smtClean="0"/>
              <a:t> </a:t>
            </a:r>
            <a:r>
              <a:rPr lang="ru-RU" sz="2400" dirty="0" smtClean="0"/>
              <a:t>так</a:t>
            </a:r>
            <a:r>
              <a:rPr lang="ru-RU" dirty="0" smtClean="0"/>
              <a:t>  </a:t>
            </a:r>
            <a:r>
              <a:rPr lang="ru-RU" sz="2400" dirty="0" smtClean="0"/>
              <a:t>солдатская</a:t>
            </a:r>
            <a:r>
              <a:rPr lang="ru-RU" dirty="0" smtClean="0"/>
              <a:t> </a:t>
            </a:r>
            <a:r>
              <a:rPr lang="ru-RU" sz="2400" dirty="0" smtClean="0"/>
              <a:t>молва на Ленинградском фронте величала советского военачальника, Героя Советского Союза Николая Павловича </a:t>
            </a:r>
            <a:r>
              <a:rPr lang="ru-RU" sz="2400" dirty="0" err="1" smtClean="0"/>
              <a:t>Симоняка</a:t>
            </a:r>
            <a:r>
              <a:rPr lang="ru-RU" sz="2400" dirty="0" smtClean="0"/>
              <a:t>(1901-1956г.)</a:t>
            </a:r>
            <a:endParaRPr lang="ru-RU" sz="2400" dirty="0"/>
          </a:p>
        </p:txBody>
      </p:sp>
      <p:pic>
        <p:nvPicPr>
          <p:cNvPr id="2050" name="Picture 2" descr="C:\Users\Пятая группа\Desktop\улицы героев\симоня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27648"/>
            <a:ext cx="5107136" cy="383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ятая группа\Desktop\улицы героев\доска симоняк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9" y="1556792"/>
            <a:ext cx="3426327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2400" cy="864096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Проспект маршала Жукова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3384376" cy="5418696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sz="2400" dirty="0" smtClean="0"/>
              <a:t>Так была названа в 1975 году одна из магистралей города.</a:t>
            </a:r>
          </a:p>
          <a:p>
            <a:pPr marL="68580" indent="0">
              <a:buNone/>
            </a:pPr>
            <a:r>
              <a:rPr lang="ru-RU" sz="2400" dirty="0" smtClean="0"/>
              <a:t>Выдающийся полководец Георгий Константинович  Жуков , Маршал Советского  Союза, четырежды Герой Советского Союза (1896-1974г.), в годы Великой  Отечественной войны  был  командующим  Ленинградским  фронтом,  заместителем  Верховного  Главнокомандующего. Жуков  по  праву  признан  «Маршалом  Победы»</a:t>
            </a:r>
            <a:endParaRPr lang="ru-RU" sz="2400" dirty="0"/>
          </a:p>
        </p:txBody>
      </p:sp>
      <p:pic>
        <p:nvPicPr>
          <p:cNvPr id="3074" name="Picture 2" descr="D:\улицы героев\пр. Жук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65115"/>
            <a:ext cx="5041404" cy="336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улицы героев\доска жуков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03" y="824270"/>
            <a:ext cx="4274635" cy="25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00811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Проспект народного ополчения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869160"/>
            <a:ext cx="7772400" cy="19888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 smtClean="0"/>
              <a:t>В начале войны совет фронта принял решение о создании Ленинградской Армии Народного Ополчения. Первой на южные рубежи обороны прибыла 1-я дивизия народного ополчения. Ее полк и медсанбат состояли из рабочих Кировского завода. В боях с ленинградскими добровольцами фашисты потеряли 60 процентов своего состава. Основные потери в рукопашных хватках.</a:t>
            </a:r>
            <a:endParaRPr lang="ru-RU" sz="2000" dirty="0"/>
          </a:p>
        </p:txBody>
      </p:sp>
      <p:pic>
        <p:nvPicPr>
          <p:cNvPr id="8194" name="Picture 2" descr="C:\Users\Пятая группа\Desktop\улицы героев\народного ополч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306203" cy="370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3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808" y="188640"/>
            <a:ext cx="777240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Улица Германа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4252195"/>
            <a:ext cx="4211960" cy="2605805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sz="2000" dirty="0" smtClean="0"/>
              <a:t>Герман Александрович  Викторович  командир  3-й Ленинградской партизанской бригады, майор.            Отважный  партизанский комбриг, девизом которого были слова: «Искать, преследовать и уничтожать врага!»,- пал смертью храбрых 6 сентября 1943 года, выходя из вражеского  окружения в Псковской области. Ему присвоено  звание героя Советского Союза посмертно</a:t>
            </a:r>
            <a:endParaRPr lang="ru-RU" sz="2000" dirty="0"/>
          </a:p>
        </p:txBody>
      </p:sp>
      <p:pic>
        <p:nvPicPr>
          <p:cNvPr id="7170" name="Picture 2" descr="C:\Users\Пятая группа\Desktop\улицы героев\парт. герма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32048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ятая группа\Desktop\улицы героев\доска партиз герм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752452" cy="309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00811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Улица пограничника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Гарькавого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920" y="3356992"/>
            <a:ext cx="3339008" cy="324036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1800" dirty="0" smtClean="0"/>
              <a:t>Алексей  Дмитриевич  </a:t>
            </a:r>
            <a:r>
              <a:rPr lang="ru-RU" sz="1800" dirty="0" err="1" smtClean="0"/>
              <a:t>Гарькавый</a:t>
            </a:r>
            <a:r>
              <a:rPr lang="ru-RU" sz="1800" dirty="0" smtClean="0"/>
              <a:t>  (1905-1941)  был комендантом   пограничной  заставы на  Карельском  перешейке. Летом  1941г. </a:t>
            </a:r>
            <a:r>
              <a:rPr lang="ru-RU" sz="1800" dirty="0" err="1" smtClean="0"/>
              <a:t>Гарькавый</a:t>
            </a:r>
            <a:r>
              <a:rPr lang="ru-RU" sz="1800" dirty="0" smtClean="0"/>
              <a:t> был  назначен  командиром  7-го  стрелкового полка 1-й  стрелковой  дивизии НКВД. В октябре  1941 г. Майор  </a:t>
            </a:r>
            <a:r>
              <a:rPr lang="ru-RU" sz="1800" dirty="0" err="1" smtClean="0"/>
              <a:t>Гарькавый</a:t>
            </a:r>
            <a:r>
              <a:rPr lang="ru-RU" sz="1800" dirty="0" smtClean="0"/>
              <a:t> геройски  погиб  в  поселке  Невская Дубровка. </a:t>
            </a:r>
            <a:endParaRPr lang="ru-RU" sz="1800" dirty="0"/>
          </a:p>
        </p:txBody>
      </p:sp>
      <p:pic>
        <p:nvPicPr>
          <p:cNvPr id="1028" name="Picture 4" descr="C:\Users\Пятая группа\Desktop\улицы героев\ул. Горькав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501015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ятая группа\Desktop\улицы героев\доска горькавом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4" y="908720"/>
            <a:ext cx="3384376" cy="22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1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Улица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Тамбасова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908720"/>
            <a:ext cx="5364088" cy="2484276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ru-RU" sz="2000" dirty="0" smtClean="0"/>
              <a:t>Иван Иванович </a:t>
            </a:r>
            <a:r>
              <a:rPr lang="ru-RU" sz="2000" dirty="0" err="1" smtClean="0"/>
              <a:t>Тамбасов</a:t>
            </a:r>
            <a:r>
              <a:rPr lang="ru-RU" sz="2000" dirty="0" smtClean="0"/>
              <a:t> служил на линейном крейсере «Октябрьская революция» и командовал орудием. Корабль защищал подступы к </a:t>
            </a:r>
            <a:r>
              <a:rPr lang="ru-RU" sz="2000" dirty="0" err="1" smtClean="0"/>
              <a:t>Ленинграду.Во</a:t>
            </a:r>
            <a:r>
              <a:rPr lang="ru-RU" sz="2000" dirty="0" smtClean="0"/>
              <a:t> время очередного боя, старшина </a:t>
            </a:r>
            <a:r>
              <a:rPr lang="ru-RU" sz="2000" dirty="0" err="1" smtClean="0"/>
              <a:t>Тамбасов</a:t>
            </a:r>
            <a:r>
              <a:rPr lang="ru-RU" sz="2000" dirty="0" smtClean="0"/>
              <a:t>  спасая корабль, скидывал  раскаленные снаряды за борт.  Последний снаряд разорвался у </a:t>
            </a:r>
            <a:r>
              <a:rPr lang="ru-RU" sz="2000" dirty="0" err="1" smtClean="0"/>
              <a:t>Тамбасова</a:t>
            </a:r>
            <a:r>
              <a:rPr lang="ru-RU" sz="2000" dirty="0" smtClean="0"/>
              <a:t>  в  руках. И.И. </a:t>
            </a:r>
            <a:r>
              <a:rPr lang="ru-RU" sz="2000" dirty="0" err="1" smtClean="0"/>
              <a:t>Тамбасов</a:t>
            </a:r>
            <a:r>
              <a:rPr lang="ru-RU" sz="2000" dirty="0" smtClean="0"/>
              <a:t> посмертно награжден орденом  Красного  </a:t>
            </a:r>
            <a:r>
              <a:rPr lang="ru-RU" sz="2000" dirty="0"/>
              <a:t>З</a:t>
            </a:r>
            <a:r>
              <a:rPr lang="ru-RU" sz="2000" dirty="0" smtClean="0"/>
              <a:t>намени.</a:t>
            </a:r>
            <a:endParaRPr lang="ru-RU" sz="2000" dirty="0"/>
          </a:p>
        </p:txBody>
      </p:sp>
      <p:pic>
        <p:nvPicPr>
          <p:cNvPr id="6146" name="Picture 2" descr="C:\Users\Пятая группа\Desktop\улицы героев\доска томбасову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t="10246" r="22168" b="10246"/>
          <a:stretch/>
        </p:blipFill>
        <p:spPr bwMode="auto">
          <a:xfrm>
            <a:off x="531966" y="1268760"/>
            <a:ext cx="3247946" cy="336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ятая группа\Desktop\улицы героев\ул. томбасова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92996"/>
            <a:ext cx="4496048" cy="33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1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5589240"/>
            <a:ext cx="7772400" cy="76632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4000" dirty="0" smtClean="0">
                <a:solidFill>
                  <a:srgbClr val="FFC000"/>
                </a:solidFill>
              </a:rPr>
              <a:t>Вечная  слава  героям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Пятая группа\Desktop\улицы героев\цве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2028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692696"/>
            <a:ext cx="7609514" cy="1636462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Поклонимся  великим тем годам,</a:t>
            </a:r>
          </a:p>
          <a:p>
            <a:r>
              <a:rPr lang="ru-RU" sz="4000" dirty="0" smtClean="0"/>
              <a:t>Тем  славным командирам и  бойцам,</a:t>
            </a:r>
          </a:p>
          <a:p>
            <a:r>
              <a:rPr lang="ru-RU" sz="4000" dirty="0" smtClean="0"/>
              <a:t>И маршалам  страны, и  рядовым.</a:t>
            </a:r>
          </a:p>
          <a:p>
            <a:r>
              <a:rPr lang="ru-RU" sz="4000" dirty="0" smtClean="0"/>
              <a:t>Поклонимся  и  мертвым  и  живым…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ятая группа\Desktop\улицы героев\лен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75608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827584" y="908720"/>
            <a:ext cx="7848872" cy="554461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200" dirty="0" smtClean="0"/>
              <a:t>Каждый день, проходя по родной улице, и мельком  читая привычное название, мы в суете будней порой  забываем о том, что не просто  идем по городской  магистрали, а по местам, которые навсегда увековечены в мировой  истории, как рубеж героической обороны Ленинграда. Улицы  </a:t>
            </a:r>
            <a:r>
              <a:rPr lang="ru-RU" sz="3200" dirty="0" err="1" smtClean="0"/>
              <a:t>Ульянки</a:t>
            </a:r>
            <a:r>
              <a:rPr lang="ru-RU" sz="3200" dirty="0" smtClean="0"/>
              <a:t>   носят  славные имена героев, отдавших жизнь за свободу и независимость нашего  края.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3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Проспект Ветеранов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40768"/>
            <a:ext cx="7772400" cy="1728192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400" dirty="0" smtClean="0"/>
              <a:t>Главная  магистраль Дачного, </a:t>
            </a:r>
            <a:r>
              <a:rPr lang="ru-RU" sz="2400" dirty="0" err="1" smtClean="0"/>
              <a:t>Ульянки</a:t>
            </a:r>
            <a:r>
              <a:rPr lang="ru-RU" sz="2400" dirty="0" smtClean="0"/>
              <a:t> и  Сосновой     Поляны.  Находится  между  улицами  Зины Портновой  и  Пионерская,  назван  в   честь  участников  Великой  Отечественной  Войны  1941 – 1945 годов.</a:t>
            </a:r>
            <a:endParaRPr lang="ru-RU" sz="2400" dirty="0"/>
          </a:p>
        </p:txBody>
      </p:sp>
      <p:pic>
        <p:nvPicPr>
          <p:cNvPr id="1026" name="Picture 2" descr="C:\Users\Пятая группа\Desktop\улицы героев\пр. ветерано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52" y="3068960"/>
            <a:ext cx="4933776" cy="37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74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9144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Улица Зины Портновой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196752"/>
            <a:ext cx="5472608" cy="2232248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sz="2000" dirty="0" smtClean="0"/>
              <a:t>Юная партизанка из Ленинграда воевала в Белоруссии  с начала войны, состояла в тайной организации «юные мстители». Мальчишки и девчонки  вели борьбу с фашистскими оккупантами. В 1943г. , когда Зина возвращалась с задания, ее схватили,  много  пытали, но она не  выдала своих товарищей. 13 января 1944г. На расстрел вывели седую и слепую девушку. Девочка погибла за нашу Родину, твердо веря в победу. </a:t>
            </a:r>
            <a:endParaRPr lang="ru-RU" sz="2000" dirty="0"/>
          </a:p>
        </p:txBody>
      </p:sp>
      <p:pic>
        <p:nvPicPr>
          <p:cNvPr id="4" name="Picture 2" descr="D:\улицы героев\доска З. портновой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1"/>
            <a:ext cx="3045394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улицы героев\ул. З. Портнов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5145810" cy="34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5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792088"/>
          </a:xfrm>
        </p:spPr>
        <p:txBody>
          <a:bodyPr/>
          <a:lstStyle/>
          <a:p>
            <a:r>
              <a:rPr lang="ru-RU" dirty="0" smtClean="0"/>
              <a:t>Улица подводника Кузьмина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401" y="3789040"/>
            <a:ext cx="4068159" cy="2739236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sz="2000" dirty="0" smtClean="0"/>
              <a:t>Капитан-лейтенант  Павел Семенович Кузьмин  командовал подводной лодкой Щ-408, которая входила в состав Балтийского флота,  и защищала подступы  к  Ленинграду.  Лодка героически погибла  в неравном бою с врагом. П. С. Кузьмин  был награжден орденом  Британской империи           5 степени ( отечественных  наград  не  получил)</a:t>
            </a:r>
            <a:endParaRPr lang="ru-RU" sz="2000" dirty="0"/>
          </a:p>
        </p:txBody>
      </p:sp>
      <p:pic>
        <p:nvPicPr>
          <p:cNvPr id="2050" name="Picture 2" descr="C:\Users\Пятая группа\Desktop\улицы героев\доска кузьмин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810000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ятая группа\Desktop\улицы героев\ул. кузьмин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94" y="2924944"/>
            <a:ext cx="4700586" cy="352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6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Улица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Хрустицкого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25" y="1052736"/>
            <a:ext cx="4200691" cy="244827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800" dirty="0" err="1" smtClean="0"/>
              <a:t>Хрустицкий</a:t>
            </a:r>
            <a:r>
              <a:rPr lang="ru-RU" sz="1800" dirty="0" smtClean="0"/>
              <a:t>      Владислав   Владиславович (1902-1944г.) – командир 30-й отдельной гвардейской  танковой  бригады  Ленинградского   фронта, гвардии  полковник,  Герой  Советского  Союза.   Погиб  смертью  храбрых  под  Нарвой,   его  танк был  подбит.</a:t>
            </a:r>
            <a:endParaRPr lang="ru-RU" sz="1800" dirty="0"/>
          </a:p>
        </p:txBody>
      </p:sp>
      <p:pic>
        <p:nvPicPr>
          <p:cNvPr id="3074" name="Picture 2" descr="C:\Users\Пятая группа\Desktop\улицы героев\доска хрустиц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47" y="980728"/>
            <a:ext cx="428113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ятая группа\Desktop\улицы героев\хрустицког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3"/>
            <a:ext cx="5244515" cy="339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8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Улица Лени Голикова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203790"/>
            <a:ext cx="5544616" cy="179316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600" dirty="0" smtClean="0"/>
              <a:t>Юный партизан – разведчик   67-го партизанского  отряда  4й  Ленинградской партизанской бригады, действовавшего на территории временно  оккупированной  Новгородской  и  Псковской областей.   </a:t>
            </a:r>
          </a:p>
          <a:p>
            <a:pPr marL="68580" indent="0">
              <a:buNone/>
            </a:pPr>
            <a:r>
              <a:rPr lang="ru-RU" sz="1600" dirty="0" smtClean="0"/>
              <a:t>24 января 1943 года 16-летний  партизан пал смертью храбрых  у села Острая Лука Псковской области.</a:t>
            </a:r>
            <a:endParaRPr lang="ru-RU" sz="1600" dirty="0"/>
          </a:p>
        </p:txBody>
      </p:sp>
      <p:pic>
        <p:nvPicPr>
          <p:cNvPr id="2050" name="Picture 2" descr="C:\Users\Пятая группа\Desktop\улицы героев\доска голиков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03790"/>
            <a:ext cx="2543500" cy="366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ятая группа\Desktop\улицы героев\ул. З. Портнов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08" y="3108483"/>
            <a:ext cx="5302793" cy="352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ятая группа\Desktop\улицы героев\мемориал голиков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0" y="4964985"/>
            <a:ext cx="3162176" cy="17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8287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Улица Козлова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980728"/>
            <a:ext cx="4032448" cy="328195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000" dirty="0" smtClean="0"/>
              <a:t>Виталий Федорович Козлов   был призван в 1942 г. и  служил   ефрейтором на заставе «</a:t>
            </a:r>
            <a:r>
              <a:rPr lang="ru-RU" sz="2000" dirty="0" err="1" smtClean="0"/>
              <a:t>Зоргол</a:t>
            </a:r>
            <a:r>
              <a:rPr lang="ru-RU" sz="2000" dirty="0" smtClean="0"/>
              <a:t>» Приаргунского  пограничного отряда. 15 августа 1945 г. в  бою с японскими захватчиками Козлов был схвачен и после долгих пыток был  зверски убит.   В. Ф. Козлова  посмертно наградили  орденом  Отечественной войны 1 степени.</a:t>
            </a:r>
            <a:endParaRPr lang="ru-RU" sz="2000" dirty="0"/>
          </a:p>
        </p:txBody>
      </p:sp>
      <p:pic>
        <p:nvPicPr>
          <p:cNvPr id="1026" name="Picture 2" descr="C:\Users\Пятая группа\Desktop\улицы героев\ул. Козл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30438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534</TotalTime>
  <Words>762</Words>
  <Application>Microsoft Office PowerPoint</Application>
  <PresentationFormat>Экран (4:3)</PresentationFormat>
  <Paragraphs>40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 Государственное бюджетное образовательное учреждение детский сад № 44 кировского района                                            г. Санкт - Петербурга     Земля имени героев</vt:lpstr>
      <vt:lpstr>Презентация PowerPoint</vt:lpstr>
      <vt:lpstr>Презентация PowerPoint</vt:lpstr>
      <vt:lpstr>Проспект Ветеранов</vt:lpstr>
      <vt:lpstr>Улица Зины Портновой</vt:lpstr>
      <vt:lpstr>Улица подводника Кузьмина</vt:lpstr>
      <vt:lpstr>Улица Хрустицкого</vt:lpstr>
      <vt:lpstr>Улица Лени Голикова</vt:lpstr>
      <vt:lpstr>Улица Козлова</vt:lpstr>
      <vt:lpstr>Улица Солдата Корзуна</vt:lpstr>
      <vt:lpstr>Улица Бурцева</vt:lpstr>
      <vt:lpstr>Улица генерала Симоняка</vt:lpstr>
      <vt:lpstr>Проспект маршала Жукова</vt:lpstr>
      <vt:lpstr>Проспект народного ополчения</vt:lpstr>
      <vt:lpstr>Улица Германа</vt:lpstr>
      <vt:lpstr>Улица пограничника Гарькавого</vt:lpstr>
      <vt:lpstr>Улица Тамбасова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имени героев</dc:title>
  <dc:creator>Пятая группа</dc:creator>
  <cp:lastModifiedBy>Admin</cp:lastModifiedBy>
  <cp:revision>49</cp:revision>
  <dcterms:created xsi:type="dcterms:W3CDTF">2014-12-04T11:32:41Z</dcterms:created>
  <dcterms:modified xsi:type="dcterms:W3CDTF">2015-01-11T13:03:14Z</dcterms:modified>
</cp:coreProperties>
</file>