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34" r:id="rId3"/>
    <p:sldId id="335" r:id="rId4"/>
    <p:sldId id="347" r:id="rId5"/>
    <p:sldId id="333" r:id="rId6"/>
    <p:sldId id="324" r:id="rId7"/>
    <p:sldId id="332" r:id="rId8"/>
    <p:sldId id="331" r:id="rId9"/>
    <p:sldId id="33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4C3C95E-A656-468E-92B8-03A6A6404FD6}">
          <p14:sldIdLst>
            <p14:sldId id="348"/>
            <p14:sldId id="334"/>
            <p14:sldId id="335"/>
            <p14:sldId id="347"/>
            <p14:sldId id="333"/>
            <p14:sldId id="324"/>
            <p14:sldId id="332"/>
            <p14:sldId id="331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698" autoAdjust="0"/>
  </p:normalViewPr>
  <p:slideViewPr>
    <p:cSldViewPr>
      <p:cViewPr varScale="1">
        <p:scale>
          <a:sx n="66" d="100"/>
          <a:sy n="6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Проекты в детском саду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Сергеева Ольга Константиновна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5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для презентации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24" y="8175"/>
            <a:ext cx="9227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443841"/>
            <a:ext cx="8604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Цель проекта: Формирование у детей знаний и представлений о космосе.</a:t>
            </a:r>
          </a:p>
          <a:p>
            <a:r>
              <a:rPr lang="ru-RU" sz="2400" dirty="0">
                <a:latin typeface="Constantia" pitchFamily="18" charset="0"/>
              </a:rPr>
              <a:t>Задачи проекта:</a:t>
            </a:r>
          </a:p>
          <a:p>
            <a:r>
              <a:rPr lang="ru-RU" sz="2400" dirty="0">
                <a:latin typeface="Constantia" pitchFamily="18" charset="0"/>
              </a:rPr>
              <a:t>1. Побудить воспитанников, воспитателей, родителей расширить свои знания о космосе;</a:t>
            </a:r>
          </a:p>
          <a:p>
            <a:r>
              <a:rPr lang="ru-RU" sz="2400" dirty="0">
                <a:latin typeface="Constantia" pitchFamily="18" charset="0"/>
              </a:rPr>
              <a:t>2. Способствовать формированию знаний о солнечной системе (планеты, звезды, солнце, луна и т. д.) ;</a:t>
            </a:r>
          </a:p>
          <a:p>
            <a:r>
              <a:rPr lang="ru-RU" sz="2400" dirty="0">
                <a:latin typeface="Constantia" pitchFamily="18" charset="0"/>
              </a:rPr>
              <a:t>3. Вызвать у детей уважение к профессии – космонавт;</a:t>
            </a:r>
          </a:p>
          <a:p>
            <a:r>
              <a:rPr lang="ru-RU" sz="2400" dirty="0">
                <a:latin typeface="Constantia" pitchFamily="18" charset="0"/>
              </a:rPr>
              <a:t>4. Способствовать развитию творческих и интеллектуальных способностей;</a:t>
            </a:r>
          </a:p>
          <a:p>
            <a:r>
              <a:rPr lang="ru-RU" sz="2400" dirty="0">
                <a:latin typeface="Constantia" pitchFamily="18" charset="0"/>
              </a:rPr>
              <a:t>5. Активизировать словарь.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</a:rPr>
              <a:t>Проект «Космос»</a:t>
            </a:r>
            <a:endParaRPr lang="ru-RU" sz="36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для презентации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24" y="8175"/>
            <a:ext cx="9227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I:\Новая папка (8)\Фото1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37653"/>
            <a:ext cx="3474386" cy="3205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1323"/>
            <a:ext cx="4464496" cy="3251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0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материал конкрс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5634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 «Волшебный занавес»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5290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создать предметно-развивающую среду с учетом инновационных подходов для развития социально-личностных, интеллектуальных, коммуникативных способностей детей средствами театральной деятельности.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4800533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58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фоновые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4483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Проект  « Помоги воробушку»</a:t>
            </a:r>
            <a:endParaRPr lang="ru-RU" sz="2400" b="1" dirty="0">
              <a:latin typeface="Constantia" pitchFamily="18" charset="0"/>
            </a:endParaRPr>
          </a:p>
          <a:p>
            <a:endParaRPr lang="ru-RU" b="1" dirty="0" smtClean="0">
              <a:latin typeface="Constantia" pitchFamily="18" charset="0"/>
            </a:endParaRPr>
          </a:p>
          <a:p>
            <a:endParaRPr lang="ru-RU" b="1" dirty="0">
              <a:latin typeface="Constantia" pitchFamily="18" charset="0"/>
            </a:endParaRPr>
          </a:p>
          <a:p>
            <a:endParaRPr lang="ru-RU" b="1" dirty="0" smtClean="0">
              <a:latin typeface="Constantia" pitchFamily="18" charset="0"/>
            </a:endParaRPr>
          </a:p>
          <a:p>
            <a:endParaRPr lang="ru-RU" b="1" dirty="0">
              <a:latin typeface="Constantia" pitchFamily="18" charset="0"/>
            </a:endParaRPr>
          </a:p>
          <a:p>
            <a:r>
              <a:rPr lang="ru-RU" b="1" dirty="0" smtClean="0">
                <a:latin typeface="Constantia" pitchFamily="18" charset="0"/>
              </a:rPr>
              <a:t>Расширение </a:t>
            </a:r>
            <a:r>
              <a:rPr lang="ru-RU" b="1" dirty="0">
                <a:latin typeface="Constantia" pitchFamily="18" charset="0"/>
              </a:rPr>
              <a:t>и обогащение знаний о зимующих птицах, создание условий для развития у детей познавательного интереса</a:t>
            </a:r>
          </a:p>
          <a:p>
            <a:r>
              <a:rPr lang="ru-RU" b="1" dirty="0">
                <a:latin typeface="Constantia" pitchFamily="18" charset="0"/>
              </a:rPr>
              <a:t>Задачи:</a:t>
            </a:r>
          </a:p>
          <a:p>
            <a:r>
              <a:rPr lang="ru-RU" b="1" dirty="0">
                <a:latin typeface="Constantia" pitchFamily="18" charset="0"/>
              </a:rPr>
              <a:t>Обучающие:</a:t>
            </a:r>
          </a:p>
          <a:p>
            <a:r>
              <a:rPr lang="ru-RU" b="1" dirty="0">
                <a:latin typeface="Constantia" pitchFamily="18" charset="0"/>
              </a:rPr>
              <a:t>Сформировать у детей начальные представления о зимующих птицах, особенностях их образа жизни, питания, расширить кругозор детей и словарный запас.</a:t>
            </a:r>
          </a:p>
          <a:p>
            <a:r>
              <a:rPr lang="ru-RU" b="1" dirty="0">
                <a:latin typeface="Constantia" pitchFamily="18" charset="0"/>
              </a:rPr>
              <a:t>Развивающие:</a:t>
            </a:r>
          </a:p>
          <a:p>
            <a:r>
              <a:rPr lang="ru-RU" b="1" dirty="0">
                <a:latin typeface="Constantia" pitchFamily="18" charset="0"/>
              </a:rPr>
              <a:t>Развивать интерес к зимующим птицам, продолжать работу над развитием творческих способностей детей.</a:t>
            </a:r>
          </a:p>
          <a:p>
            <a:r>
              <a:rPr lang="ru-RU" b="1" dirty="0">
                <a:latin typeface="Constantia" pitchFamily="18" charset="0"/>
              </a:rPr>
              <a:t>Развивать познавательный интерес к наблюдению за зимующими птицами.</a:t>
            </a:r>
          </a:p>
          <a:p>
            <a:r>
              <a:rPr lang="ru-RU" b="1" dirty="0">
                <a:latin typeface="Constantia" pitchFamily="18" charset="0"/>
              </a:rPr>
              <a:t>Воспитательные:</a:t>
            </a:r>
          </a:p>
          <a:p>
            <a:r>
              <a:rPr lang="ru-RU" b="1" dirty="0">
                <a:latin typeface="Constantia" pitchFamily="18" charset="0"/>
              </a:rPr>
              <a:t>Воспитывать у детей бережное отношение к живой природе, потребность в заботе о птицах.</a:t>
            </a:r>
          </a:p>
          <a:p>
            <a:r>
              <a:rPr lang="ru-RU" b="1" dirty="0">
                <a:latin typeface="Constantia" pitchFamily="18" charset="0"/>
              </a:rPr>
              <a:t>Вызвать у детей желание убедить взрослых членов семьи в необходимости оказания помощи зимующим птицам в городе, принять непосредственное практическое участие в изготовлении кормушек.</a:t>
            </a:r>
          </a:p>
        </p:txBody>
      </p:sp>
    </p:spTree>
    <p:extLst>
      <p:ext uri="{BB962C8B-B14F-4D97-AF65-F5344CB8AC3E}">
        <p14:creationId xmlns:p14="http://schemas.microsoft.com/office/powerpoint/2010/main" val="68282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фоновые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конкурсы\конкурс кормушек\Фото0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1" y="1175150"/>
            <a:ext cx="2520280" cy="2544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I:\конкурсы\конкурс кормушек\Фото0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62" y="1700808"/>
            <a:ext cx="1941362" cy="2091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:\конкурсы\конкурс кормушек\Фото0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43" y="1263361"/>
            <a:ext cx="2701602" cy="2184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:\конкурсы\конкурс кормушек\Фото04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81" y="3806195"/>
            <a:ext cx="2219623" cy="2696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конкурсы\конкурс кормушек\Фото04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51506"/>
            <a:ext cx="3121025" cy="25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Кормушки, сделанные 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www.wiki.vladimir.i-edu.ru/images/a/af/Fedoseeviv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29" y="4901837"/>
            <a:ext cx="80518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wiki.vladimir.i-edu.ru/images/a/af/Fedoseeviv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2" y="4459333"/>
            <a:ext cx="80518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wiki.vladimir.i-edu.ru/images/a/af/Fedoseeviv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91" y="5471255"/>
            <a:ext cx="805180" cy="80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698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фоновые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0534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Задачи:</a:t>
            </a:r>
          </a:p>
          <a:p>
            <a:r>
              <a:rPr lang="ru-RU" sz="2400" b="1" dirty="0">
                <a:latin typeface="Constantia" pitchFamily="18" charset="0"/>
              </a:rPr>
              <a:t>1. Уточнить и закрепить представления детей о растениях</a:t>
            </a:r>
          </a:p>
          <a:p>
            <a:r>
              <a:rPr lang="ru-RU" sz="2400" b="1" dirty="0">
                <a:latin typeface="Constantia" pitchFamily="18" charset="0"/>
              </a:rPr>
              <a:t>2. Продолжать учить детей узнавать и называть части растения (корень, стебель, лист, цветок, используя модели</a:t>
            </a:r>
          </a:p>
          <a:p>
            <a:r>
              <a:rPr lang="ru-RU" sz="2400" b="1" dirty="0">
                <a:latin typeface="Constantia" pitchFamily="18" charset="0"/>
              </a:rPr>
              <a:t>3. Продолжать воспитывать интерес к исследовательской деятельности: научить размышлять, делать выводы;</a:t>
            </a:r>
          </a:p>
          <a:p>
            <a:r>
              <a:rPr lang="ru-RU" sz="2400" b="1" dirty="0">
                <a:latin typeface="Constantia" pitchFamily="18" charset="0"/>
              </a:rPr>
              <a:t>4. Продолжать развивать речь детей, поощрять желание ухаживать за растениями, относится к ним с любовью и нежностью.</a:t>
            </a:r>
          </a:p>
          <a:p>
            <a:r>
              <a:rPr lang="ru-RU" sz="2400" b="1" dirty="0">
                <a:latin typeface="Constantia" pitchFamily="18" charset="0"/>
              </a:rPr>
              <a:t>5. Продолжать развивать у детей любознательность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Проект «Огород на подоконнике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8282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фоновые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Защита проекта «Огород на подоконнике» в средней группе детского сад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956"/>
            <a:ext cx="2905125" cy="215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www.maam.ru/upload/blogs/ee1315ecaa0749857c16e7bb39bdc1d4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428875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D:\космо и огорд\Фото13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76" y="3717032"/>
            <a:ext cx="3131966" cy="2851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осмо и огорд\Фото13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3600"/>
            <a:ext cx="3481065" cy="2989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2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для презентации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24" y="8175"/>
            <a:ext cx="9227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27884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Цель проекта: </a:t>
            </a:r>
            <a:r>
              <a:rPr lang="ru-RU" dirty="0">
                <a:latin typeface="Constantia" pitchFamily="18" charset="0"/>
              </a:rPr>
              <a:t>Формирование представлений о свойствах воды</a:t>
            </a:r>
          </a:p>
          <a:p>
            <a:r>
              <a:rPr lang="ru-RU" b="1" dirty="0">
                <a:latin typeface="Constantia" pitchFamily="18" charset="0"/>
              </a:rPr>
              <a:t>Задачи проекта:</a:t>
            </a:r>
            <a:endParaRPr lang="ru-RU" dirty="0">
              <a:latin typeface="Constantia" pitchFamily="18" charset="0"/>
            </a:endParaRPr>
          </a:p>
          <a:p>
            <a:pPr lvl="0"/>
            <a:r>
              <a:rPr lang="ru-RU" dirty="0">
                <a:latin typeface="Constantia" pitchFamily="18" charset="0"/>
              </a:rPr>
              <a:t>Активизация творческого мышления детей.</a:t>
            </a:r>
          </a:p>
          <a:p>
            <a:pPr lvl="0"/>
            <a:r>
              <a:rPr lang="ru-RU" dirty="0">
                <a:latin typeface="Constantia" pitchFamily="18" charset="0"/>
              </a:rPr>
              <a:t>Выявление свойств воды.</a:t>
            </a:r>
          </a:p>
          <a:p>
            <a:pPr lvl="0"/>
            <a:r>
              <a:rPr lang="ru-RU" dirty="0">
                <a:latin typeface="Constantia" pitchFamily="18" charset="0"/>
              </a:rPr>
              <a:t>Выявить что лед – твердое вещество, плавает, тает, состоит из воды.</a:t>
            </a:r>
          </a:p>
          <a:p>
            <a:pPr lvl="0"/>
            <a:r>
              <a:rPr lang="ru-RU" dirty="0">
                <a:latin typeface="Constantia" pitchFamily="18" charset="0"/>
              </a:rPr>
              <a:t>Определить, что лед тает от тепла, от надавливания, что в горячей воде он тает быстрее; что вода на холоде замерзает, а также принимает форму емкости, в которой находиться.</a:t>
            </a:r>
          </a:p>
          <a:p>
            <a:pPr lvl="0"/>
            <a:r>
              <a:rPr lang="ru-RU" dirty="0">
                <a:latin typeface="Constantia" pitchFamily="18" charset="0"/>
              </a:rPr>
              <a:t>Познакомить с процессом растворения краски в воде (произвольно и при помешивании).</a:t>
            </a:r>
          </a:p>
          <a:p>
            <a:pPr lvl="0"/>
            <a:r>
              <a:rPr lang="ru-RU" dirty="0">
                <a:latin typeface="Constantia" pitchFamily="18" charset="0"/>
              </a:rPr>
              <a:t>Развивать наблюдательность, сообразительность, любознательность, усидчивость.</a:t>
            </a:r>
          </a:p>
          <a:p>
            <a:pPr lvl="0"/>
            <a:r>
              <a:rPr lang="ru-RU" dirty="0">
                <a:latin typeface="Constantia" pitchFamily="18" charset="0"/>
              </a:rPr>
              <a:t>Познакомить с составом воды (кислород).</a:t>
            </a:r>
          </a:p>
          <a:p>
            <a:pPr lvl="0"/>
            <a:r>
              <a:rPr lang="ru-RU" dirty="0">
                <a:latin typeface="Constantia" pitchFamily="18" charset="0"/>
              </a:rPr>
              <a:t>Обогатить запас знаний родителей о роли экспериментирования на развитее мыслительных процессов, творческих способностей, на формирование трудовых навыков дошкольников.</a:t>
            </a:r>
          </a:p>
          <a:p>
            <a:r>
              <a:rPr lang="ru-RU" dirty="0">
                <a:latin typeface="Constantia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4046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  Проект «Вода» </a:t>
            </a:r>
            <a:endParaRPr lang="ru-RU" sz="2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323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2015-04-06T01:02:37Z</dcterms:created>
  <dcterms:modified xsi:type="dcterms:W3CDTF">2015-04-19T13:18:48Z</dcterms:modified>
</cp:coreProperties>
</file>