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B8DCD5-CAC7-4D56-B0DB-41FB77E30A2B}" type="datetimeFigureOut">
              <a:rPr lang="ru-RU" smtClean="0"/>
              <a:pPr/>
              <a:t>28.02.2012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0BC488-51B8-4519-8389-FBB1671DDAA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воробей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Текст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Итак, воробышки, урок!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Сейчас по расписанию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У нас чистописание.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Запомним: пишется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чирик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А произносится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чивик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Или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чилик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», кто как привык!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воробей</a:t>
            </a:r>
            <a:endParaRPr lang="ru-RU" dirty="0"/>
          </a:p>
        </p:txBody>
      </p:sp>
      <p:pic>
        <p:nvPicPr>
          <p:cNvPr id="4" name="Содержимое 3" descr="сканирование0002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/>
          </a:blip>
          <a:srcRect l="10526" t="12209" r="9432" b="12152"/>
          <a:stretch>
            <a:fillRect/>
          </a:stretch>
        </p:blipFill>
        <p:spPr>
          <a:xfrm rot="16200000">
            <a:off x="2857488" y="428605"/>
            <a:ext cx="3571900" cy="77153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357562"/>
            <a:ext cx="47625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Толкование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Маленькая птичка с коричневато-серым оперением, живущая обычно близ жилых строений.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Этимология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Разные птицы подают голос по-разному. Из звуков, которые они издают, было образовано немало слов - названии птиц. Так, </a:t>
            </a:r>
            <a:r>
              <a:rPr lang="ru-RU" i="1" dirty="0" smtClean="0"/>
              <a:t>воробей </a:t>
            </a:r>
            <a:r>
              <a:rPr lang="ru-RU" dirty="0" smtClean="0"/>
              <a:t>назван по своему чириканью, от звукоподражательного </a:t>
            </a:r>
            <a:r>
              <a:rPr lang="ru-RU" i="1" dirty="0" smtClean="0"/>
              <a:t>вор. </a:t>
            </a:r>
            <a:r>
              <a:rPr lang="ru-RU" dirty="0" smtClean="0"/>
              <a:t>Та же основа в несохранившемся </a:t>
            </a:r>
            <a:r>
              <a:rPr lang="ru-RU" i="1" dirty="0" err="1" smtClean="0"/>
              <a:t>ворк</a:t>
            </a:r>
            <a:r>
              <a:rPr lang="ru-RU" i="1" dirty="0" smtClean="0"/>
              <a:t>, </a:t>
            </a:r>
            <a:r>
              <a:rPr lang="ru-RU" dirty="0" smtClean="0"/>
              <a:t>на основе которого образовалось </a:t>
            </a:r>
            <a:r>
              <a:rPr lang="ru-RU" i="1" dirty="0" smtClean="0"/>
              <a:t>ворковать, </a:t>
            </a:r>
            <a:r>
              <a:rPr lang="ru-RU" dirty="0" smtClean="0"/>
              <a:t>то есть «издавать переливчатые звуки». </a:t>
            </a:r>
            <a:r>
              <a:rPr lang="ru-RU" i="1" dirty="0" smtClean="0"/>
              <a:t>Воробей </a:t>
            </a:r>
            <a:r>
              <a:rPr lang="ru-RU" dirty="0" smtClean="0"/>
              <a:t>- </a:t>
            </a:r>
            <a:r>
              <a:rPr lang="ru-RU" i="1" dirty="0" smtClean="0"/>
              <a:t>вор, </a:t>
            </a:r>
            <a:r>
              <a:rPr lang="ru-RU" i="1" dirty="0" err="1" smtClean="0"/>
              <a:t>ворк</a:t>
            </a:r>
            <a:r>
              <a:rPr lang="ru-RU" i="1" dirty="0" smtClean="0"/>
              <a:t> </a:t>
            </a:r>
            <a:r>
              <a:rPr lang="ru-RU" dirty="0" smtClean="0"/>
              <a:t>= «воркует, издает переливчатые звуки».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Однокоренные слова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воробушек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воробьёнок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воробьиха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воробьиный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воробышек </a:t>
            </a:r>
          </a:p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воробьишко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Фразеологизмы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Стреляный воробей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о многоопытном человеке, которого трудно обмануть, провести.</a:t>
            </a:r>
          </a:p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Воробьиный шаг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мелкий, короткий шаг.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Загадка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Маленький мальчишка в сером армячке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По дворам шныряет, крохи подбирает,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По полям кочует, коноплю ворует.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96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Пословицы и поговорки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Слово - не воробей, вылетит - не поймаешь.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Воробей и на кошку чирикает.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Старого воробья на мякине не проведёшь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675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Предложения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1. Воробышки игривые, как детки сиротливые, прижались у окна.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2. Зачирикал воробей веселей на крыше.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228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Словарная работа</vt:lpstr>
      <vt:lpstr>воробей</vt:lpstr>
      <vt:lpstr>Толкование </vt:lpstr>
      <vt:lpstr>Этимология</vt:lpstr>
      <vt:lpstr>Однокоренные слова </vt:lpstr>
      <vt:lpstr>Фразеологизмы </vt:lpstr>
      <vt:lpstr>Загадка </vt:lpstr>
      <vt:lpstr>Пословицы и поговорки </vt:lpstr>
      <vt:lpstr>Предложения </vt:lpstr>
      <vt:lpstr>Текст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Словарная работа</dc:title>
  <dc:creator>Home</dc:creator>
  <cp:lastModifiedBy>Home</cp:lastModifiedBy>
  <cp:revision>5</cp:revision>
  <dcterms:created xsi:type="dcterms:W3CDTF">2012-02-27T18:31:44Z</dcterms:created>
  <dcterms:modified xsi:type="dcterms:W3CDTF">2012-02-28T16:35:14Z</dcterms:modified>
</cp:coreProperties>
</file>