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6" r:id="rId4"/>
    <p:sldId id="262" r:id="rId5"/>
    <p:sldId id="257" r:id="rId6"/>
    <p:sldId id="265" r:id="rId7"/>
    <p:sldId id="258" r:id="rId8"/>
    <p:sldId id="267" r:id="rId9"/>
    <p:sldId id="259" r:id="rId10"/>
    <p:sldId id="268" r:id="rId11"/>
    <p:sldId id="272" r:id="rId12"/>
    <p:sldId id="273" r:id="rId13"/>
    <p:sldId id="269" r:id="rId14"/>
    <p:sldId id="260" r:id="rId15"/>
    <p:sldId id="263" r:id="rId16"/>
    <p:sldId id="271" r:id="rId17"/>
    <p:sldId id="264" r:id="rId18"/>
    <p:sldId id="270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BA4E1B-4208-44CA-B3C3-B03C824E48F9}" type="doc">
      <dgm:prSet loTypeId="urn:microsoft.com/office/officeart/2005/8/layout/radial1" loCatId="cycle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79901C9-F72B-4A8F-9234-A4EEAE7B7C5F}">
      <dgm:prSet phldrT="[Текст]"/>
      <dgm:spPr>
        <a:gradFill rotWithShape="0">
          <a:gsLst>
            <a:gs pos="0">
              <a:schemeClr val="accent4">
                <a:lumMod val="40000"/>
                <a:lumOff val="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1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</a:gradFill>
      </dgm:spPr>
      <dgm:t>
        <a:bodyPr/>
        <a:lstStyle/>
        <a:p>
          <a:r>
            <a:rPr lang="ru-RU" dirty="0" smtClean="0"/>
            <a:t>СЛОН</a:t>
          </a:r>
          <a:endParaRPr lang="ru-RU" dirty="0"/>
        </a:p>
      </dgm:t>
    </dgm:pt>
    <dgm:pt modelId="{81BDD4C8-06B0-46C9-ACA5-1E0659041D2D}" type="parTrans" cxnId="{EA5E5CFB-AEA6-464C-A115-F87BBE1D4EEB}">
      <dgm:prSet/>
      <dgm:spPr/>
      <dgm:t>
        <a:bodyPr/>
        <a:lstStyle/>
        <a:p>
          <a:endParaRPr lang="ru-RU"/>
        </a:p>
      </dgm:t>
    </dgm:pt>
    <dgm:pt modelId="{4EC69E7F-A4A3-483B-85C1-A948F7DA4784}" type="sibTrans" cxnId="{EA5E5CFB-AEA6-464C-A115-F87BBE1D4EEB}">
      <dgm:prSet/>
      <dgm:spPr/>
      <dgm:t>
        <a:bodyPr/>
        <a:lstStyle/>
        <a:p>
          <a:endParaRPr lang="ru-RU"/>
        </a:p>
      </dgm:t>
    </dgm:pt>
    <dgm:pt modelId="{439E29A8-0A5D-4D34-A1DF-431D8580C678}">
      <dgm:prSet phldrT="[Текст]" phldr="1"/>
      <dgm:spPr>
        <a:gradFill rotWithShape="0">
          <a:gsLst>
            <a:gs pos="0">
              <a:schemeClr val="accent3">
                <a:lumMod val="75000"/>
              </a:schemeClr>
            </a:gs>
            <a:gs pos="30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4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55000">
              <a:schemeClr val="accent2">
                <a:hueOff val="0"/>
                <a:satOff val="0"/>
                <a:lumOff val="0"/>
                <a:alphaOff val="0"/>
                <a:tint val="66000"/>
                <a:satMod val="200000"/>
              </a:schemeClr>
            </a:gs>
            <a:gs pos="73000">
              <a:schemeClr val="accent2">
                <a:hueOff val="0"/>
                <a:satOff val="0"/>
                <a:lumOff val="0"/>
                <a:alphaOff val="0"/>
                <a:tint val="61000"/>
                <a:satMod val="2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45000"/>
                <a:satMod val="200000"/>
              </a:schemeClr>
            </a:gs>
          </a:gsLst>
        </a:gradFill>
      </dgm:spPr>
      <dgm:t>
        <a:bodyPr/>
        <a:lstStyle/>
        <a:p>
          <a:endParaRPr lang="ru-RU" dirty="0"/>
        </a:p>
      </dgm:t>
    </dgm:pt>
    <dgm:pt modelId="{3FDEFA5E-1337-44F4-9DE1-104711494A8E}" type="parTrans" cxnId="{51CADF90-F2EF-4A36-BF43-2D108893F2F2}">
      <dgm:prSet/>
      <dgm:spPr/>
      <dgm:t>
        <a:bodyPr/>
        <a:lstStyle/>
        <a:p>
          <a:endParaRPr lang="ru-RU"/>
        </a:p>
      </dgm:t>
    </dgm:pt>
    <dgm:pt modelId="{9D801E9D-2B4A-4A51-818C-DC0A2C1D76C9}" type="sibTrans" cxnId="{51CADF90-F2EF-4A36-BF43-2D108893F2F2}">
      <dgm:prSet/>
      <dgm:spPr/>
      <dgm:t>
        <a:bodyPr/>
        <a:lstStyle/>
        <a:p>
          <a:endParaRPr lang="ru-RU"/>
        </a:p>
      </dgm:t>
    </dgm:pt>
    <dgm:pt modelId="{535A0249-404F-4004-BA13-28745171015F}">
      <dgm:prSet phldrT="[Текст]"/>
      <dgm:spPr/>
      <dgm:t>
        <a:bodyPr/>
        <a:lstStyle/>
        <a:p>
          <a:endParaRPr lang="ru-RU" dirty="0"/>
        </a:p>
      </dgm:t>
    </dgm:pt>
    <dgm:pt modelId="{5E4E7CAA-FBE8-412E-BBAB-082D4AB7D663}" type="parTrans" cxnId="{D9589519-B87A-4AFC-A1B6-852CBC12D051}">
      <dgm:prSet/>
      <dgm:spPr/>
      <dgm:t>
        <a:bodyPr/>
        <a:lstStyle/>
        <a:p>
          <a:endParaRPr lang="ru-RU"/>
        </a:p>
      </dgm:t>
    </dgm:pt>
    <dgm:pt modelId="{1B8D58DE-312F-40D9-ADF1-D9CC5099E271}" type="sibTrans" cxnId="{D9589519-B87A-4AFC-A1B6-852CBC12D051}">
      <dgm:prSet/>
      <dgm:spPr/>
      <dgm:t>
        <a:bodyPr/>
        <a:lstStyle/>
        <a:p>
          <a:endParaRPr lang="ru-RU"/>
        </a:p>
      </dgm:t>
    </dgm:pt>
    <dgm:pt modelId="{AE813659-A1A5-4B68-A8F2-BAF5F40D7872}">
      <dgm:prSet phldrT="[Текст]" phldr="1"/>
      <dgm:spPr/>
      <dgm:t>
        <a:bodyPr/>
        <a:lstStyle/>
        <a:p>
          <a:endParaRPr lang="ru-RU" dirty="0"/>
        </a:p>
      </dgm:t>
    </dgm:pt>
    <dgm:pt modelId="{85AD5D8A-C039-455C-9FAB-5BC96F5CEA46}" type="parTrans" cxnId="{248E9FA1-01B1-4A13-BABA-4EF289A10FED}">
      <dgm:prSet/>
      <dgm:spPr/>
      <dgm:t>
        <a:bodyPr/>
        <a:lstStyle/>
        <a:p>
          <a:endParaRPr lang="ru-RU"/>
        </a:p>
      </dgm:t>
    </dgm:pt>
    <dgm:pt modelId="{004A91F7-3E0F-46EA-B9CE-E10775675810}" type="sibTrans" cxnId="{248E9FA1-01B1-4A13-BABA-4EF289A10FED}">
      <dgm:prSet/>
      <dgm:spPr/>
      <dgm:t>
        <a:bodyPr/>
        <a:lstStyle/>
        <a:p>
          <a:endParaRPr lang="ru-RU"/>
        </a:p>
      </dgm:t>
    </dgm:pt>
    <dgm:pt modelId="{2D3E3DC7-E722-4408-95A4-AE1AFA52F8BF}">
      <dgm:prSet phldrT="[Текст]" phldr="1"/>
      <dgm:spPr/>
      <dgm:t>
        <a:bodyPr/>
        <a:lstStyle/>
        <a:p>
          <a:endParaRPr lang="ru-RU" dirty="0"/>
        </a:p>
      </dgm:t>
    </dgm:pt>
    <dgm:pt modelId="{6B371773-E5D1-4E90-A32A-57C769927E68}" type="parTrans" cxnId="{8D9C66DC-8ECE-47D9-98E8-685A1AA87C94}">
      <dgm:prSet/>
      <dgm:spPr/>
      <dgm:t>
        <a:bodyPr/>
        <a:lstStyle/>
        <a:p>
          <a:endParaRPr lang="ru-RU"/>
        </a:p>
      </dgm:t>
    </dgm:pt>
    <dgm:pt modelId="{CC55209A-FE98-41B6-9FF2-3EBA15E4D87A}" type="sibTrans" cxnId="{8D9C66DC-8ECE-47D9-98E8-685A1AA87C94}">
      <dgm:prSet/>
      <dgm:spPr/>
      <dgm:t>
        <a:bodyPr/>
        <a:lstStyle/>
        <a:p>
          <a:endParaRPr lang="ru-RU"/>
        </a:p>
      </dgm:t>
    </dgm:pt>
    <dgm:pt modelId="{59EF8649-C855-45D6-B97F-6C57860325C7}">
      <dgm:prSet/>
      <dgm:spPr/>
      <dgm:t>
        <a:bodyPr/>
        <a:lstStyle/>
        <a:p>
          <a:endParaRPr lang="ru-RU" dirty="0"/>
        </a:p>
      </dgm:t>
    </dgm:pt>
    <dgm:pt modelId="{34EBC6D3-D275-4CDA-96B5-2D2CC966077E}" type="parTrans" cxnId="{E447E400-A664-4FEF-8BF4-7A36DE853DEC}">
      <dgm:prSet/>
      <dgm:spPr/>
      <dgm:t>
        <a:bodyPr/>
        <a:lstStyle/>
        <a:p>
          <a:endParaRPr lang="ru-RU"/>
        </a:p>
      </dgm:t>
    </dgm:pt>
    <dgm:pt modelId="{69945A91-C7FA-4388-88C4-758728C11F95}" type="sibTrans" cxnId="{E447E400-A664-4FEF-8BF4-7A36DE853DEC}">
      <dgm:prSet/>
      <dgm:spPr/>
      <dgm:t>
        <a:bodyPr/>
        <a:lstStyle/>
        <a:p>
          <a:endParaRPr lang="ru-RU"/>
        </a:p>
      </dgm:t>
    </dgm:pt>
    <dgm:pt modelId="{1C135D6A-D256-4643-873F-A2858D6A2D30}">
      <dgm:prSet/>
      <dgm:spPr/>
      <dgm:t>
        <a:bodyPr/>
        <a:lstStyle/>
        <a:p>
          <a:endParaRPr lang="ru-RU" dirty="0"/>
        </a:p>
      </dgm:t>
    </dgm:pt>
    <dgm:pt modelId="{7F80803E-8635-4394-A837-FAC1989DBEC8}" type="parTrans" cxnId="{C5DAF1BD-7F18-4850-8387-199F8DF92D87}">
      <dgm:prSet/>
      <dgm:spPr/>
      <dgm:t>
        <a:bodyPr/>
        <a:lstStyle/>
        <a:p>
          <a:endParaRPr lang="ru-RU"/>
        </a:p>
      </dgm:t>
    </dgm:pt>
    <dgm:pt modelId="{3C81A3DA-0CEF-4F56-8611-5B5C54E8A426}" type="sibTrans" cxnId="{C5DAF1BD-7F18-4850-8387-199F8DF92D87}">
      <dgm:prSet/>
      <dgm:spPr/>
      <dgm:t>
        <a:bodyPr/>
        <a:lstStyle/>
        <a:p>
          <a:endParaRPr lang="ru-RU"/>
        </a:p>
      </dgm:t>
    </dgm:pt>
    <dgm:pt modelId="{1142096F-4809-4AF0-98AB-9F399C690527}" type="pres">
      <dgm:prSet presAssocID="{79BA4E1B-4208-44CA-B3C3-B03C824E48F9}" presName="cycle" presStyleCnt="0">
        <dgm:presLayoutVars>
          <dgm:chMax val="1"/>
          <dgm:dir val="rev"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1DBA64B-A234-41CC-B987-229E8EBE62F9}" type="pres">
      <dgm:prSet presAssocID="{879901C9-F72B-4A8F-9234-A4EEAE7B7C5F}" presName="centerShape" presStyleLbl="node0" presStyleIdx="0" presStyleCnt="1"/>
      <dgm:spPr/>
      <dgm:t>
        <a:bodyPr/>
        <a:lstStyle/>
        <a:p>
          <a:endParaRPr lang="ru-RU"/>
        </a:p>
      </dgm:t>
    </dgm:pt>
    <dgm:pt modelId="{EB03B276-93DC-4003-A0E0-827BB95DF64D}" type="pres">
      <dgm:prSet presAssocID="{3FDEFA5E-1337-44F4-9DE1-104711494A8E}" presName="Name9" presStyleLbl="parChTrans1D2" presStyleIdx="0" presStyleCnt="6"/>
      <dgm:spPr/>
      <dgm:t>
        <a:bodyPr/>
        <a:lstStyle/>
        <a:p>
          <a:endParaRPr lang="ru-RU"/>
        </a:p>
      </dgm:t>
    </dgm:pt>
    <dgm:pt modelId="{103EE944-DC10-4C0B-A255-A1B0BC8C1595}" type="pres">
      <dgm:prSet presAssocID="{3FDEFA5E-1337-44F4-9DE1-104711494A8E}" presName="connTx" presStyleLbl="parChTrans1D2" presStyleIdx="0" presStyleCnt="6"/>
      <dgm:spPr/>
      <dgm:t>
        <a:bodyPr/>
        <a:lstStyle/>
        <a:p>
          <a:endParaRPr lang="ru-RU"/>
        </a:p>
      </dgm:t>
    </dgm:pt>
    <dgm:pt modelId="{1184B101-2395-4A2D-B5C1-77A94A44DC57}" type="pres">
      <dgm:prSet presAssocID="{439E29A8-0A5D-4D34-A1DF-431D8580C678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254F94-8673-40EF-A61F-138205948785}" type="pres">
      <dgm:prSet presAssocID="{5E4E7CAA-FBE8-412E-BBAB-082D4AB7D663}" presName="Name9" presStyleLbl="parChTrans1D2" presStyleIdx="1" presStyleCnt="6"/>
      <dgm:spPr/>
      <dgm:t>
        <a:bodyPr/>
        <a:lstStyle/>
        <a:p>
          <a:endParaRPr lang="ru-RU"/>
        </a:p>
      </dgm:t>
    </dgm:pt>
    <dgm:pt modelId="{4EF2FDF2-214A-405A-87E0-99805099CA75}" type="pres">
      <dgm:prSet presAssocID="{5E4E7CAA-FBE8-412E-BBAB-082D4AB7D663}" presName="connTx" presStyleLbl="parChTrans1D2" presStyleIdx="1" presStyleCnt="6"/>
      <dgm:spPr/>
      <dgm:t>
        <a:bodyPr/>
        <a:lstStyle/>
        <a:p>
          <a:endParaRPr lang="ru-RU"/>
        </a:p>
      </dgm:t>
    </dgm:pt>
    <dgm:pt modelId="{A9A445A9-2F81-4198-BEF2-11EE92A2DCA2}" type="pres">
      <dgm:prSet presAssocID="{535A0249-404F-4004-BA13-28745171015F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E0685D6-E46C-4F86-B81C-30F4F396705C}" type="pres">
      <dgm:prSet presAssocID="{7F80803E-8635-4394-A837-FAC1989DBEC8}" presName="Name9" presStyleLbl="parChTrans1D2" presStyleIdx="2" presStyleCnt="6"/>
      <dgm:spPr/>
      <dgm:t>
        <a:bodyPr/>
        <a:lstStyle/>
        <a:p>
          <a:endParaRPr lang="ru-RU"/>
        </a:p>
      </dgm:t>
    </dgm:pt>
    <dgm:pt modelId="{2DC20997-28B4-428C-BB85-6813A2D2AA15}" type="pres">
      <dgm:prSet presAssocID="{7F80803E-8635-4394-A837-FAC1989DBEC8}" presName="connTx" presStyleLbl="parChTrans1D2" presStyleIdx="2" presStyleCnt="6"/>
      <dgm:spPr/>
      <dgm:t>
        <a:bodyPr/>
        <a:lstStyle/>
        <a:p>
          <a:endParaRPr lang="ru-RU"/>
        </a:p>
      </dgm:t>
    </dgm:pt>
    <dgm:pt modelId="{6D2A02E2-ADE0-48CA-8A4D-5E3DD6A0201D}" type="pres">
      <dgm:prSet presAssocID="{1C135D6A-D256-4643-873F-A2858D6A2D30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AA4140-7FE7-41E2-AD9D-3BE8C0092CAF}" type="pres">
      <dgm:prSet presAssocID="{34EBC6D3-D275-4CDA-96B5-2D2CC966077E}" presName="Name9" presStyleLbl="parChTrans1D2" presStyleIdx="3" presStyleCnt="6"/>
      <dgm:spPr/>
      <dgm:t>
        <a:bodyPr/>
        <a:lstStyle/>
        <a:p>
          <a:endParaRPr lang="ru-RU"/>
        </a:p>
      </dgm:t>
    </dgm:pt>
    <dgm:pt modelId="{0F009372-DBBE-4656-947B-EED8E09FBA40}" type="pres">
      <dgm:prSet presAssocID="{34EBC6D3-D275-4CDA-96B5-2D2CC966077E}" presName="connTx" presStyleLbl="parChTrans1D2" presStyleIdx="3" presStyleCnt="6"/>
      <dgm:spPr/>
      <dgm:t>
        <a:bodyPr/>
        <a:lstStyle/>
        <a:p>
          <a:endParaRPr lang="ru-RU"/>
        </a:p>
      </dgm:t>
    </dgm:pt>
    <dgm:pt modelId="{90A83DA4-C127-45C7-97DF-02DC8CB0B05A}" type="pres">
      <dgm:prSet presAssocID="{59EF8649-C855-45D6-B97F-6C57860325C7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3B3975A-7DFA-4956-A420-E03AC7BA3289}" type="pres">
      <dgm:prSet presAssocID="{85AD5D8A-C039-455C-9FAB-5BC96F5CEA46}" presName="Name9" presStyleLbl="parChTrans1D2" presStyleIdx="4" presStyleCnt="6"/>
      <dgm:spPr/>
      <dgm:t>
        <a:bodyPr/>
        <a:lstStyle/>
        <a:p>
          <a:endParaRPr lang="ru-RU"/>
        </a:p>
      </dgm:t>
    </dgm:pt>
    <dgm:pt modelId="{D60AD44B-0AE6-4F7C-8DD5-2284A79C955D}" type="pres">
      <dgm:prSet presAssocID="{85AD5D8A-C039-455C-9FAB-5BC96F5CEA46}" presName="connTx" presStyleLbl="parChTrans1D2" presStyleIdx="4" presStyleCnt="6"/>
      <dgm:spPr/>
      <dgm:t>
        <a:bodyPr/>
        <a:lstStyle/>
        <a:p>
          <a:endParaRPr lang="ru-RU"/>
        </a:p>
      </dgm:t>
    </dgm:pt>
    <dgm:pt modelId="{D27DB21F-77AC-4C4A-89D3-FFC697C672CE}" type="pres">
      <dgm:prSet presAssocID="{AE813659-A1A5-4B68-A8F2-BAF5F40D7872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A0BE97-057E-43F5-8CED-0A44F251DCD7}" type="pres">
      <dgm:prSet presAssocID="{6B371773-E5D1-4E90-A32A-57C769927E68}" presName="Name9" presStyleLbl="parChTrans1D2" presStyleIdx="5" presStyleCnt="6"/>
      <dgm:spPr/>
      <dgm:t>
        <a:bodyPr/>
        <a:lstStyle/>
        <a:p>
          <a:endParaRPr lang="ru-RU"/>
        </a:p>
      </dgm:t>
    </dgm:pt>
    <dgm:pt modelId="{4ED1B052-F3EB-449F-BFA9-C746949CFBF2}" type="pres">
      <dgm:prSet presAssocID="{6B371773-E5D1-4E90-A32A-57C769927E68}" presName="connTx" presStyleLbl="parChTrans1D2" presStyleIdx="5" presStyleCnt="6"/>
      <dgm:spPr/>
      <dgm:t>
        <a:bodyPr/>
        <a:lstStyle/>
        <a:p>
          <a:endParaRPr lang="ru-RU"/>
        </a:p>
      </dgm:t>
    </dgm:pt>
    <dgm:pt modelId="{7E5E03D2-062F-4F7C-8461-3774770773A2}" type="pres">
      <dgm:prSet presAssocID="{2D3E3DC7-E722-4408-95A4-AE1AFA52F8BF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3249A8-8ECD-4684-898F-D85701162AC2}" type="presOf" srcId="{34EBC6D3-D275-4CDA-96B5-2D2CC966077E}" destId="{0F009372-DBBE-4656-947B-EED8E09FBA40}" srcOrd="1" destOrd="0" presId="urn:microsoft.com/office/officeart/2005/8/layout/radial1"/>
    <dgm:cxn modelId="{27BB93C9-CC11-41FB-997D-558044EB1A5B}" type="presOf" srcId="{59EF8649-C855-45D6-B97F-6C57860325C7}" destId="{90A83DA4-C127-45C7-97DF-02DC8CB0B05A}" srcOrd="0" destOrd="0" presId="urn:microsoft.com/office/officeart/2005/8/layout/radial1"/>
    <dgm:cxn modelId="{26B6E11C-440D-4696-98BF-6ECEDC5F5196}" type="presOf" srcId="{7F80803E-8635-4394-A837-FAC1989DBEC8}" destId="{FE0685D6-E46C-4F86-B81C-30F4F396705C}" srcOrd="0" destOrd="0" presId="urn:microsoft.com/office/officeart/2005/8/layout/radial1"/>
    <dgm:cxn modelId="{81B282A7-F007-488E-973E-8ED122FA41BF}" type="presOf" srcId="{2D3E3DC7-E722-4408-95A4-AE1AFA52F8BF}" destId="{7E5E03D2-062F-4F7C-8461-3774770773A2}" srcOrd="0" destOrd="0" presId="urn:microsoft.com/office/officeart/2005/8/layout/radial1"/>
    <dgm:cxn modelId="{D9589519-B87A-4AFC-A1B6-852CBC12D051}" srcId="{879901C9-F72B-4A8F-9234-A4EEAE7B7C5F}" destId="{535A0249-404F-4004-BA13-28745171015F}" srcOrd="1" destOrd="0" parTransId="{5E4E7CAA-FBE8-412E-BBAB-082D4AB7D663}" sibTransId="{1B8D58DE-312F-40D9-ADF1-D9CC5099E271}"/>
    <dgm:cxn modelId="{E96E5FF2-66B9-4C54-BBA5-06F860BE8F6C}" type="presOf" srcId="{7F80803E-8635-4394-A837-FAC1989DBEC8}" destId="{2DC20997-28B4-428C-BB85-6813A2D2AA15}" srcOrd="1" destOrd="0" presId="urn:microsoft.com/office/officeart/2005/8/layout/radial1"/>
    <dgm:cxn modelId="{03316F29-ECC8-448D-A418-31C7119B7ED4}" type="presOf" srcId="{79BA4E1B-4208-44CA-B3C3-B03C824E48F9}" destId="{1142096F-4809-4AF0-98AB-9F399C690527}" srcOrd="0" destOrd="0" presId="urn:microsoft.com/office/officeart/2005/8/layout/radial1"/>
    <dgm:cxn modelId="{E666C6FB-9D6D-44F1-9823-3CEB0CDEAC95}" type="presOf" srcId="{6B371773-E5D1-4E90-A32A-57C769927E68}" destId="{4ED1B052-F3EB-449F-BFA9-C746949CFBF2}" srcOrd="1" destOrd="0" presId="urn:microsoft.com/office/officeart/2005/8/layout/radial1"/>
    <dgm:cxn modelId="{42E3FE09-BA0C-4520-BECA-F19F7323EC10}" type="presOf" srcId="{AE813659-A1A5-4B68-A8F2-BAF5F40D7872}" destId="{D27DB21F-77AC-4C4A-89D3-FFC697C672CE}" srcOrd="0" destOrd="0" presId="urn:microsoft.com/office/officeart/2005/8/layout/radial1"/>
    <dgm:cxn modelId="{72AB2B00-B983-4FF6-A277-EB01C6A076D8}" type="presOf" srcId="{6B371773-E5D1-4E90-A32A-57C769927E68}" destId="{9DA0BE97-057E-43F5-8CED-0A44F251DCD7}" srcOrd="0" destOrd="0" presId="urn:microsoft.com/office/officeart/2005/8/layout/radial1"/>
    <dgm:cxn modelId="{EA5E5CFB-AEA6-464C-A115-F87BBE1D4EEB}" srcId="{79BA4E1B-4208-44CA-B3C3-B03C824E48F9}" destId="{879901C9-F72B-4A8F-9234-A4EEAE7B7C5F}" srcOrd="0" destOrd="0" parTransId="{81BDD4C8-06B0-46C9-ACA5-1E0659041D2D}" sibTransId="{4EC69E7F-A4A3-483B-85C1-A948F7DA4784}"/>
    <dgm:cxn modelId="{B6CABFC6-5C00-4F14-B367-08EC1DCBEE11}" type="presOf" srcId="{85AD5D8A-C039-455C-9FAB-5BC96F5CEA46}" destId="{D60AD44B-0AE6-4F7C-8DD5-2284A79C955D}" srcOrd="1" destOrd="0" presId="urn:microsoft.com/office/officeart/2005/8/layout/radial1"/>
    <dgm:cxn modelId="{51CADF90-F2EF-4A36-BF43-2D108893F2F2}" srcId="{879901C9-F72B-4A8F-9234-A4EEAE7B7C5F}" destId="{439E29A8-0A5D-4D34-A1DF-431D8580C678}" srcOrd="0" destOrd="0" parTransId="{3FDEFA5E-1337-44F4-9DE1-104711494A8E}" sibTransId="{9D801E9D-2B4A-4A51-818C-DC0A2C1D76C9}"/>
    <dgm:cxn modelId="{8D9C66DC-8ECE-47D9-98E8-685A1AA87C94}" srcId="{879901C9-F72B-4A8F-9234-A4EEAE7B7C5F}" destId="{2D3E3DC7-E722-4408-95A4-AE1AFA52F8BF}" srcOrd="5" destOrd="0" parTransId="{6B371773-E5D1-4E90-A32A-57C769927E68}" sibTransId="{CC55209A-FE98-41B6-9FF2-3EBA15E4D87A}"/>
    <dgm:cxn modelId="{D3E6C216-3F3F-43CC-A6BD-003D349E384D}" type="presOf" srcId="{5E4E7CAA-FBE8-412E-BBAB-082D4AB7D663}" destId="{40254F94-8673-40EF-A61F-138205948785}" srcOrd="0" destOrd="0" presId="urn:microsoft.com/office/officeart/2005/8/layout/radial1"/>
    <dgm:cxn modelId="{58CAFF21-1627-466B-B666-3ADDC49830EC}" type="presOf" srcId="{5E4E7CAA-FBE8-412E-BBAB-082D4AB7D663}" destId="{4EF2FDF2-214A-405A-87E0-99805099CA75}" srcOrd="1" destOrd="0" presId="urn:microsoft.com/office/officeart/2005/8/layout/radial1"/>
    <dgm:cxn modelId="{248E9FA1-01B1-4A13-BABA-4EF289A10FED}" srcId="{879901C9-F72B-4A8F-9234-A4EEAE7B7C5F}" destId="{AE813659-A1A5-4B68-A8F2-BAF5F40D7872}" srcOrd="4" destOrd="0" parTransId="{85AD5D8A-C039-455C-9FAB-5BC96F5CEA46}" sibTransId="{004A91F7-3E0F-46EA-B9CE-E10775675810}"/>
    <dgm:cxn modelId="{C5DAF1BD-7F18-4850-8387-199F8DF92D87}" srcId="{879901C9-F72B-4A8F-9234-A4EEAE7B7C5F}" destId="{1C135D6A-D256-4643-873F-A2858D6A2D30}" srcOrd="2" destOrd="0" parTransId="{7F80803E-8635-4394-A837-FAC1989DBEC8}" sibTransId="{3C81A3DA-0CEF-4F56-8611-5B5C54E8A426}"/>
    <dgm:cxn modelId="{75CBD4BE-966A-4CFA-8133-DAB47812B6D0}" type="presOf" srcId="{439E29A8-0A5D-4D34-A1DF-431D8580C678}" destId="{1184B101-2395-4A2D-B5C1-77A94A44DC57}" srcOrd="0" destOrd="0" presId="urn:microsoft.com/office/officeart/2005/8/layout/radial1"/>
    <dgm:cxn modelId="{BB1E9A8A-3E8A-4AB0-9E8A-B4F58B2135B8}" type="presOf" srcId="{85AD5D8A-C039-455C-9FAB-5BC96F5CEA46}" destId="{53B3975A-7DFA-4956-A420-E03AC7BA3289}" srcOrd="0" destOrd="0" presId="urn:microsoft.com/office/officeart/2005/8/layout/radial1"/>
    <dgm:cxn modelId="{7059A8B6-28BC-461E-9C8E-B02179C5EF2B}" type="presOf" srcId="{535A0249-404F-4004-BA13-28745171015F}" destId="{A9A445A9-2F81-4198-BEF2-11EE92A2DCA2}" srcOrd="0" destOrd="0" presId="urn:microsoft.com/office/officeart/2005/8/layout/radial1"/>
    <dgm:cxn modelId="{2C9C9DAC-70C2-4151-8AC6-5EF757CEE783}" type="presOf" srcId="{3FDEFA5E-1337-44F4-9DE1-104711494A8E}" destId="{103EE944-DC10-4C0B-A255-A1B0BC8C1595}" srcOrd="1" destOrd="0" presId="urn:microsoft.com/office/officeart/2005/8/layout/radial1"/>
    <dgm:cxn modelId="{E447E400-A664-4FEF-8BF4-7A36DE853DEC}" srcId="{879901C9-F72B-4A8F-9234-A4EEAE7B7C5F}" destId="{59EF8649-C855-45D6-B97F-6C57860325C7}" srcOrd="3" destOrd="0" parTransId="{34EBC6D3-D275-4CDA-96B5-2D2CC966077E}" sibTransId="{69945A91-C7FA-4388-88C4-758728C11F95}"/>
    <dgm:cxn modelId="{0CB0927B-A3AC-4469-A3FB-B6FA0A425057}" type="presOf" srcId="{1C135D6A-D256-4643-873F-A2858D6A2D30}" destId="{6D2A02E2-ADE0-48CA-8A4D-5E3DD6A0201D}" srcOrd="0" destOrd="0" presId="urn:microsoft.com/office/officeart/2005/8/layout/radial1"/>
    <dgm:cxn modelId="{7B390A43-CC5A-4B2C-9A7F-0D32E96A5505}" type="presOf" srcId="{3FDEFA5E-1337-44F4-9DE1-104711494A8E}" destId="{EB03B276-93DC-4003-A0E0-827BB95DF64D}" srcOrd="0" destOrd="0" presId="urn:microsoft.com/office/officeart/2005/8/layout/radial1"/>
    <dgm:cxn modelId="{F311DCB1-86CA-4208-8DFD-DD5680FA521F}" type="presOf" srcId="{34EBC6D3-D275-4CDA-96B5-2D2CC966077E}" destId="{25AA4140-7FE7-41E2-AD9D-3BE8C0092CAF}" srcOrd="0" destOrd="0" presId="urn:microsoft.com/office/officeart/2005/8/layout/radial1"/>
    <dgm:cxn modelId="{68688243-0FF9-4DB4-9F32-F7DA7CE672BF}" type="presOf" srcId="{879901C9-F72B-4A8F-9234-A4EEAE7B7C5F}" destId="{71DBA64B-A234-41CC-B987-229E8EBE62F9}" srcOrd="0" destOrd="0" presId="urn:microsoft.com/office/officeart/2005/8/layout/radial1"/>
    <dgm:cxn modelId="{FD7A27B6-7D80-4E7C-9CBB-8129C7376050}" type="presParOf" srcId="{1142096F-4809-4AF0-98AB-9F399C690527}" destId="{71DBA64B-A234-41CC-B987-229E8EBE62F9}" srcOrd="0" destOrd="0" presId="urn:microsoft.com/office/officeart/2005/8/layout/radial1"/>
    <dgm:cxn modelId="{C7125086-3A65-437E-94B9-76C399365F6C}" type="presParOf" srcId="{1142096F-4809-4AF0-98AB-9F399C690527}" destId="{EB03B276-93DC-4003-A0E0-827BB95DF64D}" srcOrd="1" destOrd="0" presId="urn:microsoft.com/office/officeart/2005/8/layout/radial1"/>
    <dgm:cxn modelId="{1094D511-20AD-43FB-A46E-D029B3F5E0F3}" type="presParOf" srcId="{EB03B276-93DC-4003-A0E0-827BB95DF64D}" destId="{103EE944-DC10-4C0B-A255-A1B0BC8C1595}" srcOrd="0" destOrd="0" presId="urn:microsoft.com/office/officeart/2005/8/layout/radial1"/>
    <dgm:cxn modelId="{3AB4A81F-A2D3-495A-8F60-A74F65E5D274}" type="presParOf" srcId="{1142096F-4809-4AF0-98AB-9F399C690527}" destId="{1184B101-2395-4A2D-B5C1-77A94A44DC57}" srcOrd="2" destOrd="0" presId="urn:microsoft.com/office/officeart/2005/8/layout/radial1"/>
    <dgm:cxn modelId="{7C85F3A2-2F86-4BB1-AC80-8249E61031A7}" type="presParOf" srcId="{1142096F-4809-4AF0-98AB-9F399C690527}" destId="{40254F94-8673-40EF-A61F-138205948785}" srcOrd="3" destOrd="0" presId="urn:microsoft.com/office/officeart/2005/8/layout/radial1"/>
    <dgm:cxn modelId="{A0CDA89A-BA72-4734-AD24-7BA3464CB3E9}" type="presParOf" srcId="{40254F94-8673-40EF-A61F-138205948785}" destId="{4EF2FDF2-214A-405A-87E0-99805099CA75}" srcOrd="0" destOrd="0" presId="urn:microsoft.com/office/officeart/2005/8/layout/radial1"/>
    <dgm:cxn modelId="{1E6E2F56-AC5F-4E93-8209-2BDE157FD70A}" type="presParOf" srcId="{1142096F-4809-4AF0-98AB-9F399C690527}" destId="{A9A445A9-2F81-4198-BEF2-11EE92A2DCA2}" srcOrd="4" destOrd="0" presId="urn:microsoft.com/office/officeart/2005/8/layout/radial1"/>
    <dgm:cxn modelId="{327270E2-461F-4F75-A737-F36DF16EB945}" type="presParOf" srcId="{1142096F-4809-4AF0-98AB-9F399C690527}" destId="{FE0685D6-E46C-4F86-B81C-30F4F396705C}" srcOrd="5" destOrd="0" presId="urn:microsoft.com/office/officeart/2005/8/layout/radial1"/>
    <dgm:cxn modelId="{16812AC7-29D3-43C4-8DFC-2D9B47EF002B}" type="presParOf" srcId="{FE0685D6-E46C-4F86-B81C-30F4F396705C}" destId="{2DC20997-28B4-428C-BB85-6813A2D2AA15}" srcOrd="0" destOrd="0" presId="urn:microsoft.com/office/officeart/2005/8/layout/radial1"/>
    <dgm:cxn modelId="{3B9CD09D-6FA5-44B9-918C-535B968618B8}" type="presParOf" srcId="{1142096F-4809-4AF0-98AB-9F399C690527}" destId="{6D2A02E2-ADE0-48CA-8A4D-5E3DD6A0201D}" srcOrd="6" destOrd="0" presId="urn:microsoft.com/office/officeart/2005/8/layout/radial1"/>
    <dgm:cxn modelId="{2E732519-183C-4968-B0EE-BD516E97F5CD}" type="presParOf" srcId="{1142096F-4809-4AF0-98AB-9F399C690527}" destId="{25AA4140-7FE7-41E2-AD9D-3BE8C0092CAF}" srcOrd="7" destOrd="0" presId="urn:microsoft.com/office/officeart/2005/8/layout/radial1"/>
    <dgm:cxn modelId="{6E0C7EAA-748D-462D-8AE4-2A88047B8608}" type="presParOf" srcId="{25AA4140-7FE7-41E2-AD9D-3BE8C0092CAF}" destId="{0F009372-DBBE-4656-947B-EED8E09FBA40}" srcOrd="0" destOrd="0" presId="urn:microsoft.com/office/officeart/2005/8/layout/radial1"/>
    <dgm:cxn modelId="{8729464F-A7DD-4A75-9E20-440CE9FAA67D}" type="presParOf" srcId="{1142096F-4809-4AF0-98AB-9F399C690527}" destId="{90A83DA4-C127-45C7-97DF-02DC8CB0B05A}" srcOrd="8" destOrd="0" presId="urn:microsoft.com/office/officeart/2005/8/layout/radial1"/>
    <dgm:cxn modelId="{0FF6681E-739A-4646-96F4-825B4104A8CB}" type="presParOf" srcId="{1142096F-4809-4AF0-98AB-9F399C690527}" destId="{53B3975A-7DFA-4956-A420-E03AC7BA3289}" srcOrd="9" destOrd="0" presId="urn:microsoft.com/office/officeart/2005/8/layout/radial1"/>
    <dgm:cxn modelId="{DA43AFDB-CE19-482D-A648-C327E12EF7E7}" type="presParOf" srcId="{53B3975A-7DFA-4956-A420-E03AC7BA3289}" destId="{D60AD44B-0AE6-4F7C-8DD5-2284A79C955D}" srcOrd="0" destOrd="0" presId="urn:microsoft.com/office/officeart/2005/8/layout/radial1"/>
    <dgm:cxn modelId="{5BA82D59-23BE-4745-BE60-CA1B1E89C6C4}" type="presParOf" srcId="{1142096F-4809-4AF0-98AB-9F399C690527}" destId="{D27DB21F-77AC-4C4A-89D3-FFC697C672CE}" srcOrd="10" destOrd="0" presId="urn:microsoft.com/office/officeart/2005/8/layout/radial1"/>
    <dgm:cxn modelId="{4301A618-6BD9-47C4-BA22-73C808422050}" type="presParOf" srcId="{1142096F-4809-4AF0-98AB-9F399C690527}" destId="{9DA0BE97-057E-43F5-8CED-0A44F251DCD7}" srcOrd="11" destOrd="0" presId="urn:microsoft.com/office/officeart/2005/8/layout/radial1"/>
    <dgm:cxn modelId="{51673B01-794A-44D7-9329-6E9C6154C567}" type="presParOf" srcId="{9DA0BE97-057E-43F5-8CED-0A44F251DCD7}" destId="{4ED1B052-F3EB-449F-BFA9-C746949CFBF2}" srcOrd="0" destOrd="0" presId="urn:microsoft.com/office/officeart/2005/8/layout/radial1"/>
    <dgm:cxn modelId="{8CA23024-C980-4BE9-BC78-29DE4B20C9BA}" type="presParOf" srcId="{1142096F-4809-4AF0-98AB-9F399C690527}" destId="{7E5E03D2-062F-4F7C-8461-3774770773A2}" srcOrd="12" destOrd="0" presId="urn:microsoft.com/office/officeart/2005/8/layout/radial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9B7577-7008-4823-812F-A416D68C6E2B}" type="datetimeFigureOut">
              <a:rPr lang="ru-RU" smtClean="0"/>
              <a:pPr/>
              <a:t>15.12.2010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A32E3-F444-44A7-9DFC-FE131354114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err="1" smtClean="0">
                <a:solidFill>
                  <a:srgbClr val="C00000"/>
                </a:solidFill>
                <a:latin typeface="Segoe Script" pitchFamily="34" charset="0"/>
              </a:rPr>
              <a:t>Милош</a:t>
            </a:r>
            <a:r>
              <a:rPr lang="ru-RU" sz="6000" b="1" i="1" dirty="0" smtClean="0">
                <a:solidFill>
                  <a:srgbClr val="C00000"/>
                </a:solidFill>
                <a:latin typeface="Segoe Script" pitchFamily="34" charset="0"/>
              </a:rPr>
              <a:t> </a:t>
            </a:r>
            <a:r>
              <a:rPr lang="ru-RU" sz="6000" b="1" i="1" dirty="0" err="1" smtClean="0">
                <a:solidFill>
                  <a:srgbClr val="C00000"/>
                </a:solidFill>
                <a:latin typeface="Segoe Script" pitchFamily="34" charset="0"/>
              </a:rPr>
              <a:t>Макурек</a:t>
            </a:r>
            <a:endParaRPr lang="ru-RU" sz="6000" b="1" i="1" dirty="0">
              <a:solidFill>
                <a:srgbClr val="C00000"/>
              </a:solidFill>
              <a:latin typeface="Segoe Script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Mistral" pitchFamily="66" charset="0"/>
                <a:ea typeface="BatangChe" pitchFamily="49" charset="-127"/>
              </a:rPr>
              <a:t>«СЛОН»</a:t>
            </a:r>
            <a:endParaRPr lang="ru-RU" sz="7200" b="1" i="1" dirty="0">
              <a:solidFill>
                <a:schemeClr val="tx1">
                  <a:lumMod val="65000"/>
                  <a:lumOff val="35000"/>
                </a:schemeClr>
              </a:solidFill>
              <a:latin typeface="Mistral" pitchFamily="66" charset="0"/>
              <a:ea typeface="BatangChe" pitchFamily="49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0099"/>
                </a:solidFill>
              </a:rPr>
              <a:t>Удалось ли </a:t>
            </a:r>
            <a:r>
              <a:rPr lang="ru-RU" b="1" i="1" dirty="0" err="1" smtClean="0">
                <a:solidFill>
                  <a:srgbClr val="000099"/>
                </a:solidFill>
              </a:rPr>
              <a:t>Милошу</a:t>
            </a:r>
            <a:r>
              <a:rPr lang="ru-RU" b="1" i="1" dirty="0" smtClean="0">
                <a:solidFill>
                  <a:srgbClr val="000099"/>
                </a:solidFill>
              </a:rPr>
              <a:t> </a:t>
            </a:r>
            <a:r>
              <a:rPr lang="ru-RU" b="1" i="1" dirty="0" err="1" smtClean="0">
                <a:solidFill>
                  <a:srgbClr val="000099"/>
                </a:solidFill>
              </a:rPr>
              <a:t>Макуреку</a:t>
            </a:r>
            <a:r>
              <a:rPr lang="ru-RU" b="1" i="1" dirty="0" smtClean="0">
                <a:solidFill>
                  <a:srgbClr val="000099"/>
                </a:solidFill>
              </a:rPr>
              <a:t> вас удивить, или вы предвидели такое развитие событий?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Что изменилось на протяжении трех прочитанных нами фрагментов</a:t>
            </a:r>
            <a:r>
              <a:rPr lang="ru-RU" b="1" i="1" dirty="0" smtClean="0">
                <a:solidFill>
                  <a:srgbClr val="000099"/>
                </a:solidFill>
              </a:rPr>
              <a:t>?</a:t>
            </a:r>
            <a:endParaRPr lang="ru-RU" b="1" i="1" dirty="0" smtClean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00034" y="2643182"/>
          <a:ext cx="8229600" cy="31061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857256">
                <a:tc>
                  <a:txBody>
                    <a:bodyPr/>
                    <a:lstStyle/>
                    <a:p>
                      <a:r>
                        <a:rPr lang="ru-RU" sz="1800" b="1" i="1" dirty="0" smtClean="0">
                          <a:solidFill>
                            <a:srgbClr val="000099"/>
                          </a:solidFill>
                        </a:rPr>
                        <a:t>Наиболее важные изменения, произошедшие в сказке. 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</a:rPr>
                        <a:t>Какова их роль.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</a:rPr>
                        <a:t>Наиболее важные изменения, произошедшие в сказке. 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i="1" dirty="0" smtClean="0">
                          <a:solidFill>
                            <a:srgbClr val="000099"/>
                          </a:solidFill>
                        </a:rPr>
                        <a:t>Какова их роль.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857256">
                <a:tc>
                  <a:txBody>
                    <a:bodyPr/>
                    <a:lstStyle/>
                    <a:p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85818">
                <a:tc>
                  <a:txBody>
                    <a:bodyPr/>
                    <a:lstStyle/>
                    <a:p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28596" y="214290"/>
            <a:ext cx="81439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0099"/>
                </a:solidFill>
              </a:rPr>
              <a:t>Маленькие слоны	</a:t>
            </a:r>
            <a:r>
              <a:rPr lang="en-US" sz="3200" b="1" i="1" dirty="0" smtClean="0">
                <a:solidFill>
                  <a:srgbClr val="000099"/>
                </a:solidFill>
                <a:sym typeface="Wingdings" pitchFamily="2" charset="2"/>
              </a:rPr>
              <a:t></a:t>
            </a:r>
            <a:r>
              <a:rPr lang="ru-RU" sz="3200" b="1" i="1" dirty="0" smtClean="0">
                <a:solidFill>
                  <a:srgbClr val="000099"/>
                </a:solidFill>
              </a:rPr>
              <a:t>	взрослые слоны.</a:t>
            </a:r>
          </a:p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0099"/>
                </a:solidFill>
              </a:rPr>
              <a:t>Запишите подобные </a:t>
            </a:r>
            <a:r>
              <a:rPr lang="ru-RU" sz="3200" b="1" i="1" dirty="0" smtClean="0">
                <a:solidFill>
                  <a:srgbClr val="000099"/>
                </a:solidFill>
              </a:rPr>
              <a:t>пары.</a:t>
            </a:r>
          </a:p>
          <a:p>
            <a:pPr>
              <a:buFont typeface="Arial" pitchFamily="34" charset="0"/>
              <a:buChar char="•"/>
            </a:pPr>
            <a:endParaRPr lang="ru-RU" sz="3200" b="1" i="1" dirty="0" smtClean="0">
              <a:solidFill>
                <a:srgbClr val="000099"/>
              </a:solidFill>
            </a:endParaRPr>
          </a:p>
          <a:p>
            <a:pPr algn="ctr"/>
            <a:r>
              <a:rPr lang="ru-RU" sz="3200" b="1" i="1" dirty="0" smtClean="0">
                <a:solidFill>
                  <a:srgbClr val="000099"/>
                </a:solidFill>
              </a:rPr>
              <a:t>Таблица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99"/>
                </a:solidFill>
              </a:rPr>
              <a:t>Какие изменения вы считаете наиболее важными, какова их роль в тексте?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024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Попробуйте написать для этого рассказа краткий и мудрый финал (одно предложение)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IV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В этот миг большие слоны мечтают снова стать маленькими, чего маленьким слонятам, разумеется, не понять. </a:t>
            </a:r>
          </a:p>
          <a:p>
            <a:pPr>
              <a:buNone/>
            </a:pPr>
            <a:endParaRPr lang="ru-RU" sz="4400" dirty="0"/>
          </a:p>
        </p:txBody>
      </p:sp>
      <p:pic>
        <p:nvPicPr>
          <p:cNvPr id="5" name="Рисунок 4" descr="66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3504" y="3643314"/>
            <a:ext cx="3186113" cy="238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99"/>
                </a:solidFill>
              </a:rPr>
              <a:t>Насколько неожиданной была для вас концовка?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Подтвердились ли ваши прогнозы по поводу заключенной в тексте морали?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Придумайте свое название для этой сказки?</a:t>
            </a:r>
            <a:endParaRPr lang="ru-RU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Кластер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Задание на дом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000099"/>
                </a:solidFill>
              </a:rPr>
              <a:t>Прочтите сказку  вместе с родными.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Напишите о том, что можно было бы сделать для облегчения страдания больших слонов.</a:t>
            </a:r>
            <a:endParaRPr lang="ru-RU" b="1" i="1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77images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5" y="1785926"/>
            <a:ext cx="4216503" cy="3357586"/>
          </a:xfrm>
        </p:spPr>
      </p:pic>
      <p:sp>
        <p:nvSpPr>
          <p:cNvPr id="6" name="Выноска-облако 5"/>
          <p:cNvSpPr/>
          <p:nvPr/>
        </p:nvSpPr>
        <p:spPr>
          <a:xfrm>
            <a:off x="3286116" y="285728"/>
            <a:ext cx="3929090" cy="2000264"/>
          </a:xfrm>
          <a:prstGeom prst="cloudCallou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олилиния 4"/>
          <p:cNvSpPr/>
          <p:nvPr/>
        </p:nvSpPr>
        <p:spPr>
          <a:xfrm>
            <a:off x="3571868" y="714356"/>
            <a:ext cx="3071834" cy="923330"/>
          </a:xfrm>
          <a:custGeom>
            <a:avLst/>
            <a:gdLst>
              <a:gd name="connsiteX0" fmla="*/ 0 w 2880532"/>
              <a:gd name="connsiteY0" fmla="*/ 0 h 923330"/>
              <a:gd name="connsiteX1" fmla="*/ 2880532 w 2880532"/>
              <a:gd name="connsiteY1" fmla="*/ 0 h 923330"/>
              <a:gd name="connsiteX2" fmla="*/ 2880532 w 2880532"/>
              <a:gd name="connsiteY2" fmla="*/ 923330 h 923330"/>
              <a:gd name="connsiteX3" fmla="*/ 0 w 2880532"/>
              <a:gd name="connsiteY3" fmla="*/ 923330 h 923330"/>
              <a:gd name="connsiteX4" fmla="*/ 0 w 2880532"/>
              <a:gd name="connsiteY4" fmla="*/ 0 h 923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0532" h="923330">
                <a:moveTo>
                  <a:pt x="0" y="0"/>
                </a:moveTo>
                <a:lnTo>
                  <a:pt x="2880532" y="0"/>
                </a:lnTo>
                <a:lnTo>
                  <a:pt x="2880532" y="923330"/>
                </a:lnTo>
                <a:lnTo>
                  <a:pt x="0" y="923330"/>
                </a:lnTo>
                <a:lnTo>
                  <a:pt x="0" y="0"/>
                </a:lnTo>
                <a:close/>
              </a:path>
            </a:pathLst>
          </a:custGeom>
          <a:noFill/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УДАЧИ!!!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500702"/>
            <a:ext cx="8229600" cy="768337"/>
          </a:xfrm>
        </p:spPr>
        <p:txBody>
          <a:bodyPr/>
          <a:lstStyle/>
          <a:p>
            <a:r>
              <a:rPr lang="ru-RU" b="1" i="1" dirty="0" smtClean="0">
                <a:solidFill>
                  <a:srgbClr val="000099"/>
                </a:solidFill>
              </a:rPr>
              <a:t>В каких условиях они живут?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1171960152_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500" y="0"/>
            <a:ext cx="4762500" cy="35718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71472" y="4071942"/>
            <a:ext cx="69294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0099"/>
                </a:solidFill>
              </a:rPr>
              <a:t>Что мы знаем о слонах?</a:t>
            </a:r>
          </a:p>
          <a:p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00034" y="4786322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3200" b="1" i="1" dirty="0" smtClean="0">
                <a:solidFill>
                  <a:srgbClr val="000099"/>
                </a:solidFill>
              </a:rPr>
              <a:t>Как думают и говорят о них люди?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>
                <a:solidFill>
                  <a:srgbClr val="000099"/>
                </a:solidFill>
              </a:rPr>
              <a:t>синквейн</a:t>
            </a:r>
            <a:endParaRPr lang="ru-RU" b="1" dirty="0">
              <a:solidFill>
                <a:srgbClr val="000099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Слон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Два прилагательных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Три глагола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Фраза из четырех слов</a:t>
            </a:r>
          </a:p>
          <a:p>
            <a:pPr algn="ctr">
              <a:buNone/>
            </a:pPr>
            <a:r>
              <a:rPr lang="ru-RU" b="1" dirty="0" smtClean="0">
                <a:solidFill>
                  <a:srgbClr val="C00000"/>
                </a:solidFill>
              </a:rPr>
              <a:t>Одно существительное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142844" y="428604"/>
            <a:ext cx="9001156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3600" b="1" i="1" dirty="0" smtClean="0">
                <a:solidFill>
                  <a:srgbClr val="000099"/>
                </a:solidFill>
              </a:rPr>
              <a:t>	Какая мораль </a:t>
            </a:r>
          </a:p>
          <a:p>
            <a:pPr>
              <a:buNone/>
            </a:pPr>
            <a:r>
              <a:rPr lang="ru-RU" sz="3600" b="1" i="1" dirty="0" smtClean="0">
                <a:solidFill>
                  <a:srgbClr val="000099"/>
                </a:solidFill>
              </a:rPr>
              <a:t>может быть в сказке о слонах?</a:t>
            </a:r>
            <a:endParaRPr lang="ru-RU" sz="3600" b="1" i="1" dirty="0">
              <a:solidFill>
                <a:srgbClr val="000099"/>
              </a:solidFill>
            </a:endParaRPr>
          </a:p>
        </p:txBody>
      </p:sp>
      <p:pic>
        <p:nvPicPr>
          <p:cNvPr id="6" name="Рисунок 5" descr="elephant-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5728" y="2119296"/>
            <a:ext cx="6318272" cy="473870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15436" cy="5840435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От маленьких ушей мало пользы: существо с такими ушами очень плохо слышит и даже не знает, тикают ещё его ручные часы или уже встали. Однако слишком большие уши - тоже беда. У слонов, например, огромные уши, и вы даже не представляете, как они, несчастные, страдают.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686304" cy="4525963"/>
          </a:xfrm>
        </p:spPr>
        <p:txBody>
          <a:bodyPr/>
          <a:lstStyle/>
          <a:p>
            <a:r>
              <a:rPr lang="ru-RU" b="1" i="1" dirty="0" smtClean="0">
                <a:solidFill>
                  <a:srgbClr val="000099"/>
                </a:solidFill>
              </a:rPr>
              <a:t>Какую роль выбирает для себя автор? 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Докажите своё мнение, используя текст.</a:t>
            </a:r>
            <a:endParaRPr lang="ru-RU" b="1" i="1" dirty="0">
              <a:solidFill>
                <a:srgbClr val="000099"/>
              </a:solidFill>
            </a:endParaRPr>
          </a:p>
        </p:txBody>
      </p:sp>
      <p:pic>
        <p:nvPicPr>
          <p:cNvPr id="4" name="Рисунок 3" descr="11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7818" y="3214686"/>
            <a:ext cx="3328988" cy="227171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86874" cy="635798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Когда слоны - ещё слонята, уши у них не больше ваших. И они слышат, как свистит вдалеке поезд и как жужжат над головой шмели. Они слышат пение птиц и стук дождевых капель, они слышат всё и не считают это чем-то особенным. Да и в самом деле: что тут такого?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Но слонята растут, и уши их растут вместе с ними. Подрастая, слоны слышат всё больше и больше. Поначалу им это даже нравится, и они говорят друг другу: «Слышал, штукатурка упала? Интересно, откуда? Ведь поблизости и стен-то нет!»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Слоны всё растут. Их уши начинают напоминать центральные площади маленьких городков, и слышат они при этом столько всего, что и не сосчитать.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600200"/>
            <a:ext cx="4829180" cy="4525963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0099"/>
                </a:solidFill>
              </a:rPr>
              <a:t>Что вы ощутили, почувствовали?</a:t>
            </a:r>
          </a:p>
          <a:p>
            <a:r>
              <a:rPr lang="ru-RU" b="1" i="1" dirty="0" smtClean="0">
                <a:solidFill>
                  <a:srgbClr val="000099"/>
                </a:solidFill>
              </a:rPr>
              <a:t>Попробуйте придумать продолжение. Какие слова или эпизоды в тексте дали вам основание так подумать?</a:t>
            </a:r>
          </a:p>
          <a:p>
            <a:endParaRPr lang="ru-RU" dirty="0"/>
          </a:p>
        </p:txBody>
      </p:sp>
      <p:pic>
        <p:nvPicPr>
          <p:cNvPr id="4" name="Содержимое 7" descr="untitled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285860"/>
            <a:ext cx="3186113" cy="238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715148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И вот идут два взрослых слона по высокой траве, а вокруг - сколько видит глаз - ничего не движется и не колышется. Слонёнок сказал бы, что стоит мёртвая тишина, но взрослые слоны слышат, как шумит лифт и кричат в коридоре, как гремит радио и бьется посуда, слышат ор и упрёки, хлопанье двери и плач ребёнка, проклятья, выстрелы, завывание «скорой помощи» - и всё это там, среди высокой травы, где вокруг - сколько видит глаз - ничего не движется и не колышется. А слоны так мечтают поговорить, хоть словом между собой перекинуться, но - не тут-то было. Они не слышат друг друга! Наконец это становится невыносимым, и они бегут за ватой, чтобы заткнуть уши, но разве напасёшься ваты на такие огромные уши? В мире слишком много слонов и слишком мало ваты. Чтобы помочь всем слонам, заводы должны производить только вату и ничего кроме ваты. Кстати, чем старше слоны, тем сквернее у них характер и я не пожелал бы вам встретиться со свирепым пожилым слоном. Такого узнаешь издали: бежит напролом, не разбирая дороги, в надежде спастись от преследующих его звуков, а потом вдруг встаёт, как вкопанный, поняв, что никуда от них не деться. Задирает хобот и принимается трубить во всю мочь, чтобы хоть ненадолго заглушить ненавистные звуки.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210</TotalTime>
  <Words>205</Words>
  <Application>Microsoft Office PowerPoint</Application>
  <PresentationFormat>Экран (4:3)</PresentationFormat>
  <Paragraphs>48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Милош Макурек</vt:lpstr>
      <vt:lpstr>Слайд 2</vt:lpstr>
      <vt:lpstr>синквейн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Попробуйте написать для этого рассказа краткий и мудрый финал (одно предложение)</vt:lpstr>
      <vt:lpstr>Слайд 14</vt:lpstr>
      <vt:lpstr>Слайд 15</vt:lpstr>
      <vt:lpstr>Кластер</vt:lpstr>
      <vt:lpstr>Задание на дом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Милош Макурек</dc:title>
  <dc:creator>Лидия</dc:creator>
  <cp:lastModifiedBy>Лидия</cp:lastModifiedBy>
  <cp:revision>29</cp:revision>
  <dcterms:created xsi:type="dcterms:W3CDTF">2010-12-13T16:21:21Z</dcterms:created>
  <dcterms:modified xsi:type="dcterms:W3CDTF">2010-12-15T06:56:54Z</dcterms:modified>
</cp:coreProperties>
</file>