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8" r:id="rId2"/>
    <p:sldId id="261" r:id="rId3"/>
    <p:sldId id="256" r:id="rId4"/>
    <p:sldId id="263" r:id="rId5"/>
    <p:sldId id="264" r:id="rId6"/>
    <p:sldId id="265" r:id="rId7"/>
    <p:sldId id="269" r:id="rId8"/>
    <p:sldId id="267" r:id="rId9"/>
    <p:sldId id="259" r:id="rId10"/>
  </p:sldIdLst>
  <p:sldSz cx="6858000" cy="9144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409D2"/>
    <a:srgbClr val="EA0000"/>
    <a:srgbClr val="8E0000"/>
    <a:srgbClr val="FF6969"/>
    <a:srgbClr val="FF5050"/>
    <a:srgbClr val="623C30"/>
    <a:srgbClr val="F98F1B"/>
    <a:srgbClr val="F26526"/>
    <a:srgbClr val="FF6600"/>
    <a:srgbClr val="9B7571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2232" y="-7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3E8D71-3CAA-4E95-AF57-E4A7FAB06984}" type="datetimeFigureOut">
              <a:rPr lang="ru-RU" smtClean="0"/>
              <a:pPr/>
              <a:t>31.03.2013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F61165-3C18-4F06-9AF6-17D1BF97BE8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143125" y="685800"/>
            <a:ext cx="257175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F61165-3C18-4F06-9AF6-17D1BF97BE8E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143125" y="685800"/>
            <a:ext cx="257175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F61165-3C18-4F06-9AF6-17D1BF97BE8E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143125" y="685800"/>
            <a:ext cx="257175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F61165-3C18-4F06-9AF6-17D1BF97BE8E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143125" y="685800"/>
            <a:ext cx="257175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F61165-3C18-4F06-9AF6-17D1BF97BE8E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143125" y="685800"/>
            <a:ext cx="257175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F61165-3C18-4F06-9AF6-17D1BF97BE8E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143125" y="685800"/>
            <a:ext cx="257175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F61165-3C18-4F06-9AF6-17D1BF97BE8E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9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7F30D-0ACE-4B74-A8A9-6863DB680BB5}" type="datetimeFigureOut">
              <a:rPr lang="ru-RU" smtClean="0"/>
              <a:pPr/>
              <a:t>31.03.2013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40E69-B1E6-4C15-8646-510B1D626B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7F30D-0ACE-4B74-A8A9-6863DB680BB5}" type="datetimeFigureOut">
              <a:rPr lang="ru-RU" smtClean="0"/>
              <a:pPr/>
              <a:t>31.03.2013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40E69-B1E6-4C15-8646-510B1D626B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366186"/>
            <a:ext cx="1543050" cy="780203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366186"/>
            <a:ext cx="4514850" cy="780203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7F30D-0ACE-4B74-A8A9-6863DB680BB5}" type="datetimeFigureOut">
              <a:rPr lang="ru-RU" smtClean="0"/>
              <a:pPr/>
              <a:t>31.03.2013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40E69-B1E6-4C15-8646-510B1D626B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7F30D-0ACE-4B74-A8A9-6863DB680BB5}" type="datetimeFigureOut">
              <a:rPr lang="ru-RU" smtClean="0"/>
              <a:pPr/>
              <a:t>31.03.2013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40E69-B1E6-4C15-8646-510B1D626B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20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7F30D-0ACE-4B74-A8A9-6863DB680BB5}" type="datetimeFigureOut">
              <a:rPr lang="ru-RU" smtClean="0"/>
              <a:pPr/>
              <a:t>31.03.2013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40E69-B1E6-4C15-8646-510B1D626B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42900" y="2133602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86150" y="2133602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7F30D-0ACE-4B74-A8A9-6863DB680BB5}" type="datetimeFigureOut">
              <a:rPr lang="ru-RU" smtClean="0"/>
              <a:pPr/>
              <a:t>31.03.2013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40E69-B1E6-4C15-8646-510B1D626B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1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2901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70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70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7F30D-0ACE-4B74-A8A9-6863DB680BB5}" type="datetimeFigureOut">
              <a:rPr lang="ru-RU" smtClean="0"/>
              <a:pPr/>
              <a:t>31.03.2013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40E69-B1E6-4C15-8646-510B1D626B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7F30D-0ACE-4B74-A8A9-6863DB680BB5}" type="datetimeFigureOut">
              <a:rPr lang="ru-RU" smtClean="0"/>
              <a:pPr/>
              <a:t>31.03.2013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40E69-B1E6-4C15-8646-510B1D626B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7F30D-0ACE-4B74-A8A9-6863DB680BB5}" type="datetimeFigureOut">
              <a:rPr lang="ru-RU" smtClean="0"/>
              <a:pPr/>
              <a:t>31.03.2013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40E69-B1E6-4C15-8646-510B1D626B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1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81288" y="364069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1" y="1913469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7F30D-0ACE-4B74-A8A9-6863DB680BB5}" type="datetimeFigureOut">
              <a:rPr lang="ru-RU" smtClean="0"/>
              <a:pPr/>
              <a:t>31.03.2013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40E69-B1E6-4C15-8646-510B1D626B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1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2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7F30D-0ACE-4B74-A8A9-6863DB680BB5}" type="datetimeFigureOut">
              <a:rPr lang="ru-RU" smtClean="0"/>
              <a:pPr/>
              <a:t>31.03.2013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40E69-B1E6-4C15-8646-510B1D626B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2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77F30D-0ACE-4B74-A8A9-6863DB680BB5}" type="datetimeFigureOut">
              <a:rPr lang="ru-RU" smtClean="0"/>
              <a:pPr/>
              <a:t>31.03.2013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6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840E69-B1E6-4C15-8646-510B1D626BC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409D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-83147" y="3428992"/>
            <a:ext cx="7246984" cy="218521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“</a:t>
            </a:r>
            <a:r>
              <a:rPr lang="ru-RU" sz="8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Аллея парка</a:t>
            </a:r>
            <a:r>
              <a:rPr lang="en-US" sz="8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”</a:t>
            </a:r>
            <a:r>
              <a:rPr lang="ru-RU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.</a:t>
            </a:r>
            <a:endParaRPr lang="ru-RU" sz="88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r>
              <a:rPr lang="ru-RU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Законы перспективы</a:t>
            </a:r>
            <a:endParaRPr lang="ru-RU" sz="80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-71462" y="8273505"/>
            <a:ext cx="701878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bg1"/>
                </a:solidFill>
              </a:rPr>
              <a:t>Рыжова Татьяна Александровна</a:t>
            </a:r>
            <a:endParaRPr lang="ru-RU" sz="2400" b="1" dirty="0" smtClean="0">
              <a:solidFill>
                <a:schemeClr val="bg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-209973" y="428596"/>
            <a:ext cx="7139435" cy="27384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</a:rPr>
              <a:t>ГБОУ ЦО №1447 имени Н.А.Островского</a:t>
            </a:r>
            <a:endParaRPr lang="en-US" sz="2800" b="1" dirty="0" smtClean="0">
              <a:solidFill>
                <a:schemeClr val="bg1"/>
              </a:solidFill>
            </a:endParaRPr>
          </a:p>
          <a:p>
            <a:pPr algn="ctr"/>
            <a:endParaRPr lang="en-US" sz="2800" b="1" dirty="0" smtClean="0">
              <a:solidFill>
                <a:schemeClr val="bg1"/>
              </a:solidFill>
            </a:endParaRPr>
          </a:p>
          <a:p>
            <a:pPr algn="ctr"/>
            <a:endParaRPr lang="en-US" sz="2800" b="1" dirty="0" smtClean="0">
              <a:solidFill>
                <a:schemeClr val="bg1"/>
              </a:solidFill>
            </a:endParaRPr>
          </a:p>
          <a:p>
            <a:pPr algn="ctr"/>
            <a:r>
              <a:rPr lang="ru-RU" sz="2800" b="1" dirty="0" smtClean="0">
                <a:solidFill>
                  <a:schemeClr val="bg1"/>
                </a:solidFill>
              </a:rPr>
              <a:t>Компьютерная поддержка уроков </a:t>
            </a:r>
          </a:p>
          <a:p>
            <a:pPr algn="ctr"/>
            <a:r>
              <a:rPr lang="ru-RU" sz="2800" b="1" dirty="0" smtClean="0">
                <a:solidFill>
                  <a:schemeClr val="bg1"/>
                </a:solidFill>
              </a:rPr>
              <a:t>изобразительного искусства в начальной школе</a:t>
            </a:r>
            <a:endParaRPr lang="ru-RU" sz="2800" b="1" dirty="0">
              <a:solidFill>
                <a:schemeClr val="bg1"/>
              </a:solidFill>
            </a:endParaRPr>
          </a:p>
        </p:txBody>
      </p:sp>
      <p:grpSp>
        <p:nvGrpSpPr>
          <p:cNvPr id="5" name="Группа 4"/>
          <p:cNvGrpSpPr/>
          <p:nvPr/>
        </p:nvGrpSpPr>
        <p:grpSpPr>
          <a:xfrm>
            <a:off x="2857496" y="5914920"/>
            <a:ext cx="1321604" cy="1014534"/>
            <a:chOff x="142844" y="96332"/>
            <a:chExt cx="1071570" cy="760900"/>
          </a:xfrm>
        </p:grpSpPr>
        <p:sp>
          <p:nvSpPr>
            <p:cNvPr id="6" name="Скругленный прямоугольник 5"/>
            <p:cNvSpPr/>
            <p:nvPr/>
          </p:nvSpPr>
          <p:spPr>
            <a:xfrm>
              <a:off x="142844" y="142852"/>
              <a:ext cx="1071570" cy="714380"/>
            </a:xfrm>
            <a:prstGeom prst="round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 smtClean="0">
                <a:solidFill>
                  <a:schemeClr val="tx1"/>
                </a:solidFill>
              </a:endParaRPr>
            </a:p>
            <a:p>
              <a:pPr algn="ctr"/>
              <a:r>
                <a:rPr lang="ru-RU" sz="2400" b="1" dirty="0" smtClean="0">
                  <a:solidFill>
                    <a:schemeClr val="tx1"/>
                  </a:solidFill>
                </a:rPr>
                <a:t>класс</a:t>
              </a:r>
              <a:endParaRPr lang="ru-RU" sz="2400" b="1" dirty="0">
                <a:solidFill>
                  <a:schemeClr val="tx1"/>
                </a:solidFill>
              </a:endParaRPr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428596" y="96332"/>
              <a:ext cx="500066" cy="600164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ru-RU" sz="4600" dirty="0" smtClean="0">
                  <a:ln w="18415" cmpd="sng">
                    <a:solidFill>
                      <a:schemeClr val="tx1"/>
                    </a:solidFill>
                    <a:prstDash val="solid"/>
                  </a:ln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4</a:t>
              </a:r>
              <a:endParaRPr lang="ru-RU" sz="4600" b="0" cap="none" spc="0" dirty="0">
                <a:ln w="18415" cmpd="sng">
                  <a:solidFill>
                    <a:schemeClr val="tx1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endParaRPr>
            </a:p>
          </p:txBody>
        </p:sp>
      </p:grpSp>
    </p:spTree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/>
        </p:nvGrpSpPr>
        <p:grpSpPr>
          <a:xfrm>
            <a:off x="375026" y="1809731"/>
            <a:ext cx="6107949" cy="6746143"/>
            <a:chOff x="428596" y="1285860"/>
            <a:chExt cx="8143932" cy="5059607"/>
          </a:xfrm>
        </p:grpSpPr>
        <p:sp>
          <p:nvSpPr>
            <p:cNvPr id="3" name="Скругленный прямоугольник 2"/>
            <p:cNvSpPr/>
            <p:nvPr/>
          </p:nvSpPr>
          <p:spPr>
            <a:xfrm>
              <a:off x="428596" y="1285860"/>
              <a:ext cx="8143932" cy="5000660"/>
            </a:xfrm>
            <a:prstGeom prst="roundRect">
              <a:avLst/>
            </a:prstGeom>
            <a:solidFill>
              <a:srgbClr val="0921D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" name="TextBox 1"/>
            <p:cNvSpPr txBox="1"/>
            <p:nvPr/>
          </p:nvSpPr>
          <p:spPr>
            <a:xfrm>
              <a:off x="976287" y="1428736"/>
              <a:ext cx="7286676" cy="49167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342900" indent="-342900">
                <a:lnSpc>
                  <a:spcPct val="150000"/>
                </a:lnSpc>
                <a:buAutoNum type="arabicPeriod"/>
              </a:pPr>
              <a:r>
                <a:rPr lang="ru-RU" sz="2800" b="1" dirty="0" smtClean="0">
                  <a:solidFill>
                    <a:schemeClr val="bg1"/>
                  </a:solidFill>
                </a:rPr>
                <a:t>Намечаем линию горизонта</a:t>
              </a:r>
            </a:p>
            <a:p>
              <a:pPr marL="342900" indent="-342900">
                <a:lnSpc>
                  <a:spcPct val="150000"/>
                </a:lnSpc>
                <a:buAutoNum type="arabicPeriod"/>
              </a:pPr>
              <a:r>
                <a:rPr lang="ru-RU" sz="2800" b="1" dirty="0" smtClean="0">
                  <a:solidFill>
                    <a:schemeClr val="bg1"/>
                  </a:solidFill>
                </a:rPr>
                <a:t> Пишем плоскость неба</a:t>
              </a:r>
            </a:p>
            <a:p>
              <a:pPr marL="342900" indent="-342900">
                <a:lnSpc>
                  <a:spcPct val="150000"/>
                </a:lnSpc>
                <a:buAutoNum type="arabicPeriod"/>
              </a:pPr>
              <a:r>
                <a:rPr lang="ru-RU" sz="2800" b="1" dirty="0" smtClean="0">
                  <a:solidFill>
                    <a:schemeClr val="bg1"/>
                  </a:solidFill>
                </a:rPr>
                <a:t> Пишем плоскость земли</a:t>
              </a:r>
            </a:p>
            <a:p>
              <a:pPr marL="342900" indent="-342900">
                <a:lnSpc>
                  <a:spcPct val="150000"/>
                </a:lnSpc>
                <a:buAutoNum type="arabicPeriod"/>
              </a:pPr>
              <a:r>
                <a:rPr lang="ru-RU" sz="2800" b="1" dirty="0" smtClean="0">
                  <a:solidFill>
                    <a:schemeClr val="bg1"/>
                  </a:solidFill>
                </a:rPr>
                <a:t> Изображаем дорогу</a:t>
              </a:r>
            </a:p>
            <a:p>
              <a:pPr marL="342900" indent="-342900">
                <a:lnSpc>
                  <a:spcPct val="150000"/>
                </a:lnSpc>
                <a:buAutoNum type="arabicPeriod"/>
              </a:pPr>
              <a:r>
                <a:rPr lang="ru-RU" sz="2800" b="1" dirty="0" smtClean="0">
                  <a:solidFill>
                    <a:schemeClr val="bg1"/>
                  </a:solidFill>
                </a:rPr>
                <a:t> Изображаем аллею (стволы деревьев)</a:t>
              </a:r>
            </a:p>
            <a:p>
              <a:pPr marL="342900" indent="-342900">
                <a:lnSpc>
                  <a:spcPct val="150000"/>
                </a:lnSpc>
                <a:buAutoNum type="arabicPeriod"/>
              </a:pPr>
              <a:r>
                <a:rPr lang="ru-RU" sz="2800" b="1" dirty="0">
                  <a:solidFill>
                    <a:schemeClr val="bg1"/>
                  </a:solidFill>
                </a:rPr>
                <a:t> </a:t>
              </a:r>
              <a:r>
                <a:rPr lang="ru-RU" sz="2800" b="1" dirty="0" smtClean="0">
                  <a:solidFill>
                    <a:schemeClr val="bg1"/>
                  </a:solidFill>
                </a:rPr>
                <a:t>Пишем дерево на переднем плане</a:t>
              </a:r>
            </a:p>
            <a:p>
              <a:pPr marL="342900" indent="-342900">
                <a:lnSpc>
                  <a:spcPct val="150000"/>
                </a:lnSpc>
                <a:buAutoNum type="arabicPeriod"/>
              </a:pPr>
              <a:r>
                <a:rPr lang="ru-RU" sz="2800" b="1" dirty="0">
                  <a:solidFill>
                    <a:schemeClr val="bg1"/>
                  </a:solidFill>
                </a:rPr>
                <a:t> </a:t>
              </a:r>
              <a:r>
                <a:rPr lang="ru-RU" sz="2800" b="1" dirty="0" smtClean="0">
                  <a:solidFill>
                    <a:schemeClr val="bg1"/>
                  </a:solidFill>
                </a:rPr>
                <a:t>Изображаем  кроны деревьев, дома на заднем плане</a:t>
              </a:r>
              <a:endParaRPr lang="ru-RU" sz="28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5" name="Прямоугольник 4"/>
          <p:cNvSpPr/>
          <p:nvPr/>
        </p:nvSpPr>
        <p:spPr>
          <a:xfrm>
            <a:off x="1106077" y="362522"/>
            <a:ext cx="475181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Этапы работы :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  <p:transition spd="med">
    <p:cover dir="r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Прямая соединительная линия 4"/>
          <p:cNvCxnSpPr/>
          <p:nvPr/>
        </p:nvCxnSpPr>
        <p:spPr>
          <a:xfrm>
            <a:off x="0" y="5357819"/>
            <a:ext cx="6858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0" y="0"/>
            <a:ext cx="6858000" cy="5357819"/>
          </a:xfrm>
          <a:prstGeom prst="rect">
            <a:avLst/>
          </a:prstGeom>
          <a:gradFill flip="none" rotWithShape="1">
            <a:gsLst>
              <a:gs pos="0">
                <a:srgbClr val="0409D2"/>
              </a:gs>
              <a:gs pos="0">
                <a:srgbClr val="7073FC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0" y="5357819"/>
            <a:ext cx="6858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0" y="0"/>
            <a:ext cx="6858000" cy="5357819"/>
          </a:xfrm>
          <a:prstGeom prst="rect">
            <a:avLst/>
          </a:prstGeom>
          <a:gradFill flip="none" rotWithShape="1">
            <a:gsLst>
              <a:gs pos="0">
                <a:srgbClr val="0409D2"/>
              </a:gs>
              <a:gs pos="0">
                <a:srgbClr val="7073FC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3" name="Прямоугольник 152"/>
          <p:cNvSpPr/>
          <p:nvPr/>
        </p:nvSpPr>
        <p:spPr>
          <a:xfrm>
            <a:off x="0" y="5357817"/>
            <a:ext cx="6858000" cy="3786183"/>
          </a:xfrm>
          <a:prstGeom prst="rect">
            <a:avLst/>
          </a:prstGeom>
          <a:gradFill flip="none" rotWithShape="1">
            <a:gsLst>
              <a:gs pos="0">
                <a:srgbClr val="FF6600">
                  <a:tint val="66000"/>
                  <a:satMod val="160000"/>
                </a:srgbClr>
              </a:gs>
              <a:gs pos="50000">
                <a:srgbClr val="FF6600">
                  <a:tint val="44500"/>
                  <a:satMod val="160000"/>
                </a:srgbClr>
              </a:gs>
              <a:gs pos="100000">
                <a:srgbClr val="FF6600">
                  <a:tint val="23500"/>
                  <a:satMod val="160000"/>
                </a:srgbClr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0" y="5357819"/>
            <a:ext cx="6858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0" y="0"/>
            <a:ext cx="6858000" cy="5357819"/>
          </a:xfrm>
          <a:prstGeom prst="rect">
            <a:avLst/>
          </a:prstGeom>
          <a:gradFill flip="none" rotWithShape="1">
            <a:gsLst>
              <a:gs pos="0">
                <a:srgbClr val="0409D2"/>
              </a:gs>
              <a:gs pos="0">
                <a:srgbClr val="7073FC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3" name="Прямоугольник 152"/>
          <p:cNvSpPr/>
          <p:nvPr/>
        </p:nvSpPr>
        <p:spPr>
          <a:xfrm>
            <a:off x="0" y="5357817"/>
            <a:ext cx="6858000" cy="3786183"/>
          </a:xfrm>
          <a:prstGeom prst="rect">
            <a:avLst/>
          </a:prstGeom>
          <a:gradFill flip="none" rotWithShape="1">
            <a:gsLst>
              <a:gs pos="0">
                <a:srgbClr val="FF6600">
                  <a:tint val="66000"/>
                  <a:satMod val="160000"/>
                </a:srgbClr>
              </a:gs>
              <a:gs pos="50000">
                <a:srgbClr val="FF6600">
                  <a:tint val="44500"/>
                  <a:satMod val="160000"/>
                </a:srgbClr>
              </a:gs>
              <a:gs pos="100000">
                <a:srgbClr val="FF6600">
                  <a:tint val="23500"/>
                  <a:satMod val="160000"/>
                </a:srgbClr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0" y="5357819"/>
            <a:ext cx="6858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rot="10800000" flipV="1">
            <a:off x="1" y="5357818"/>
            <a:ext cx="5429264" cy="3786183"/>
          </a:xfrm>
          <a:prstGeom prst="line">
            <a:avLst/>
          </a:prstGeom>
          <a:ln>
            <a:solidFill>
              <a:srgbClr val="623C3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rot="5400000">
            <a:off x="2214570" y="5929306"/>
            <a:ext cx="3786183" cy="2643206"/>
          </a:xfrm>
          <a:prstGeom prst="line">
            <a:avLst/>
          </a:prstGeom>
          <a:ln>
            <a:solidFill>
              <a:srgbClr val="623C3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Равнобедренный треугольник 9"/>
          <p:cNvSpPr/>
          <p:nvPr/>
        </p:nvSpPr>
        <p:spPr>
          <a:xfrm rot="8690277">
            <a:off x="-12118789" y="10888250"/>
            <a:ext cx="20495371" cy="3742191"/>
          </a:xfrm>
          <a:prstGeom prst="triangle">
            <a:avLst/>
          </a:prstGeom>
          <a:solidFill>
            <a:srgbClr val="9B757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0" y="0"/>
            <a:ext cx="6858000" cy="5357819"/>
          </a:xfrm>
          <a:prstGeom prst="rect">
            <a:avLst/>
          </a:prstGeom>
          <a:gradFill flip="none" rotWithShape="1">
            <a:gsLst>
              <a:gs pos="0">
                <a:srgbClr val="0409D2"/>
              </a:gs>
              <a:gs pos="0">
                <a:srgbClr val="7073FC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3" name="Прямоугольник 152"/>
          <p:cNvSpPr/>
          <p:nvPr/>
        </p:nvSpPr>
        <p:spPr>
          <a:xfrm>
            <a:off x="0" y="5357818"/>
            <a:ext cx="6858000" cy="3786183"/>
          </a:xfrm>
          <a:prstGeom prst="rect">
            <a:avLst/>
          </a:prstGeom>
          <a:gradFill flip="none" rotWithShape="1">
            <a:gsLst>
              <a:gs pos="0">
                <a:srgbClr val="FF6600">
                  <a:tint val="66000"/>
                  <a:satMod val="160000"/>
                </a:srgbClr>
              </a:gs>
              <a:gs pos="50000">
                <a:srgbClr val="FF6600">
                  <a:tint val="44500"/>
                  <a:satMod val="160000"/>
                </a:srgbClr>
              </a:gs>
              <a:gs pos="100000">
                <a:srgbClr val="FF6600">
                  <a:tint val="23500"/>
                  <a:satMod val="160000"/>
                </a:srgbClr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0" y="5357819"/>
            <a:ext cx="6858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rot="10800000" flipV="1">
            <a:off x="1" y="5357818"/>
            <a:ext cx="5429264" cy="3786183"/>
          </a:xfrm>
          <a:prstGeom prst="line">
            <a:avLst/>
          </a:prstGeom>
          <a:ln>
            <a:solidFill>
              <a:srgbClr val="623C3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rot="5400000">
            <a:off x="2214570" y="5929306"/>
            <a:ext cx="3786183" cy="2643206"/>
          </a:xfrm>
          <a:prstGeom prst="line">
            <a:avLst/>
          </a:prstGeom>
          <a:ln>
            <a:solidFill>
              <a:srgbClr val="623C3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Группа 294"/>
          <p:cNvGrpSpPr/>
          <p:nvPr/>
        </p:nvGrpSpPr>
        <p:grpSpPr>
          <a:xfrm>
            <a:off x="3098721" y="2176155"/>
            <a:ext cx="1889114" cy="3992243"/>
            <a:chOff x="36405" y="1500166"/>
            <a:chExt cx="1990005" cy="6572296"/>
          </a:xfrm>
        </p:grpSpPr>
        <p:grpSp>
          <p:nvGrpSpPr>
            <p:cNvPr id="7" name="Группа 24"/>
            <p:cNvGrpSpPr/>
            <p:nvPr/>
          </p:nvGrpSpPr>
          <p:grpSpPr>
            <a:xfrm>
              <a:off x="36405" y="1500166"/>
              <a:ext cx="1990005" cy="6572296"/>
              <a:chOff x="715617" y="1428728"/>
              <a:chExt cx="1990005" cy="5786478"/>
            </a:xfrm>
          </p:grpSpPr>
          <p:cxnSp>
            <p:nvCxnSpPr>
              <p:cNvPr id="314" name="Прямая соединительная линия 313"/>
              <p:cNvCxnSpPr/>
              <p:nvPr/>
            </p:nvCxnSpPr>
            <p:spPr>
              <a:xfrm rot="5400000">
                <a:off x="-1250189" y="4321967"/>
                <a:ext cx="5786478" cy="0"/>
              </a:xfrm>
              <a:prstGeom prst="line">
                <a:avLst/>
              </a:prstGeom>
              <a:ln w="57150">
                <a:solidFill>
                  <a:srgbClr val="623C3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9" name="Группа 23"/>
              <p:cNvGrpSpPr/>
              <p:nvPr/>
            </p:nvGrpSpPr>
            <p:grpSpPr>
              <a:xfrm>
                <a:off x="715617" y="1675358"/>
                <a:ext cx="1990005" cy="3816626"/>
                <a:chOff x="715617" y="1675358"/>
                <a:chExt cx="1990005" cy="3816626"/>
              </a:xfrm>
            </p:grpSpPr>
            <p:sp>
              <p:nvSpPr>
                <p:cNvPr id="316" name="Полилиния 315"/>
                <p:cNvSpPr/>
                <p:nvPr/>
              </p:nvSpPr>
              <p:spPr>
                <a:xfrm>
                  <a:off x="1769165" y="1675358"/>
                  <a:ext cx="481034" cy="2047461"/>
                </a:xfrm>
                <a:custGeom>
                  <a:avLst/>
                  <a:gdLst>
                    <a:gd name="connsiteX0" fmla="*/ 59635 w 481034"/>
                    <a:gd name="connsiteY0" fmla="*/ 2047461 h 2047461"/>
                    <a:gd name="connsiteX1" fmla="*/ 0 w 481034"/>
                    <a:gd name="connsiteY1" fmla="*/ 1908313 h 2047461"/>
                    <a:gd name="connsiteX2" fmla="*/ 19878 w 481034"/>
                    <a:gd name="connsiteY2" fmla="*/ 1590261 h 2047461"/>
                    <a:gd name="connsiteX3" fmla="*/ 39757 w 481034"/>
                    <a:gd name="connsiteY3" fmla="*/ 1510748 h 2047461"/>
                    <a:gd name="connsiteX4" fmla="*/ 99392 w 481034"/>
                    <a:gd name="connsiteY4" fmla="*/ 1331843 h 2047461"/>
                    <a:gd name="connsiteX5" fmla="*/ 119270 w 481034"/>
                    <a:gd name="connsiteY5" fmla="*/ 1272209 h 2047461"/>
                    <a:gd name="connsiteX6" fmla="*/ 139148 w 481034"/>
                    <a:gd name="connsiteY6" fmla="*/ 1212574 h 2047461"/>
                    <a:gd name="connsiteX7" fmla="*/ 218661 w 481034"/>
                    <a:gd name="connsiteY7" fmla="*/ 1053548 h 2047461"/>
                    <a:gd name="connsiteX8" fmla="*/ 258418 w 481034"/>
                    <a:gd name="connsiteY8" fmla="*/ 993913 h 2047461"/>
                    <a:gd name="connsiteX9" fmla="*/ 337931 w 481034"/>
                    <a:gd name="connsiteY9" fmla="*/ 795130 h 2047461"/>
                    <a:gd name="connsiteX10" fmla="*/ 377687 w 481034"/>
                    <a:gd name="connsiteY10" fmla="*/ 715617 h 2047461"/>
                    <a:gd name="connsiteX11" fmla="*/ 437322 w 481034"/>
                    <a:gd name="connsiteY11" fmla="*/ 377687 h 2047461"/>
                    <a:gd name="connsiteX12" fmla="*/ 457200 w 481034"/>
                    <a:gd name="connsiteY12" fmla="*/ 318052 h 2047461"/>
                    <a:gd name="connsiteX13" fmla="*/ 477078 w 481034"/>
                    <a:gd name="connsiteY13" fmla="*/ 0 h 204746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</a:cxnLst>
                  <a:rect l="l" t="t" r="r" b="b"/>
                  <a:pathLst>
                    <a:path w="481034" h="2047461">
                      <a:moveTo>
                        <a:pt x="59635" y="2047461"/>
                      </a:moveTo>
                      <a:cubicBezTo>
                        <a:pt x="51871" y="2031933"/>
                        <a:pt x="0" y="1937564"/>
                        <a:pt x="0" y="1908313"/>
                      </a:cubicBezTo>
                      <a:cubicBezTo>
                        <a:pt x="0" y="1802089"/>
                        <a:pt x="9308" y="1695958"/>
                        <a:pt x="19878" y="1590261"/>
                      </a:cubicBezTo>
                      <a:cubicBezTo>
                        <a:pt x="22596" y="1563076"/>
                        <a:pt x="31907" y="1536916"/>
                        <a:pt x="39757" y="1510748"/>
                      </a:cubicBezTo>
                      <a:cubicBezTo>
                        <a:pt x="39781" y="1510668"/>
                        <a:pt x="89440" y="1361700"/>
                        <a:pt x="99392" y="1331843"/>
                      </a:cubicBezTo>
                      <a:lnTo>
                        <a:pt x="119270" y="1272209"/>
                      </a:lnTo>
                      <a:cubicBezTo>
                        <a:pt x="125896" y="1252331"/>
                        <a:pt x="127525" y="1230008"/>
                        <a:pt x="139148" y="1212574"/>
                      </a:cubicBezTo>
                      <a:cubicBezTo>
                        <a:pt x="231258" y="1074410"/>
                        <a:pt x="121402" y="1248065"/>
                        <a:pt x="218661" y="1053548"/>
                      </a:cubicBezTo>
                      <a:cubicBezTo>
                        <a:pt x="229345" y="1032179"/>
                        <a:pt x="247734" y="1015282"/>
                        <a:pt x="258418" y="993913"/>
                      </a:cubicBezTo>
                      <a:cubicBezTo>
                        <a:pt x="431007" y="648733"/>
                        <a:pt x="258619" y="980192"/>
                        <a:pt x="337931" y="795130"/>
                      </a:cubicBezTo>
                      <a:cubicBezTo>
                        <a:pt x="349604" y="767893"/>
                        <a:pt x="364435" y="742121"/>
                        <a:pt x="377687" y="715617"/>
                      </a:cubicBezTo>
                      <a:cubicBezTo>
                        <a:pt x="390153" y="628352"/>
                        <a:pt x="412848" y="451111"/>
                        <a:pt x="437322" y="377687"/>
                      </a:cubicBezTo>
                      <a:lnTo>
                        <a:pt x="457200" y="318052"/>
                      </a:lnTo>
                      <a:cubicBezTo>
                        <a:pt x="481034" y="79711"/>
                        <a:pt x="477078" y="185861"/>
                        <a:pt x="477078" y="0"/>
                      </a:cubicBezTo>
                    </a:path>
                  </a:pathLst>
                </a:custGeom>
                <a:ln w="38100">
                  <a:solidFill>
                    <a:srgbClr val="623C3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317" name="Полилиния 316"/>
                <p:cNvSpPr/>
                <p:nvPr/>
              </p:nvSpPr>
              <p:spPr>
                <a:xfrm>
                  <a:off x="993913" y="2728475"/>
                  <a:ext cx="792686" cy="1883978"/>
                </a:xfrm>
                <a:custGeom>
                  <a:avLst/>
                  <a:gdLst>
                    <a:gd name="connsiteX0" fmla="*/ 775252 w 792686"/>
                    <a:gd name="connsiteY0" fmla="*/ 1849109 h 1883978"/>
                    <a:gd name="connsiteX1" fmla="*/ 715617 w 792686"/>
                    <a:gd name="connsiteY1" fmla="*/ 1729839 h 1883978"/>
                    <a:gd name="connsiteX2" fmla="*/ 616226 w 792686"/>
                    <a:gd name="connsiteY2" fmla="*/ 1590692 h 1883978"/>
                    <a:gd name="connsiteX3" fmla="*/ 576470 w 792686"/>
                    <a:gd name="connsiteY3" fmla="*/ 1531057 h 1883978"/>
                    <a:gd name="connsiteX4" fmla="*/ 556591 w 792686"/>
                    <a:gd name="connsiteY4" fmla="*/ 1471422 h 1883978"/>
                    <a:gd name="connsiteX5" fmla="*/ 496957 w 792686"/>
                    <a:gd name="connsiteY5" fmla="*/ 1431666 h 1883978"/>
                    <a:gd name="connsiteX6" fmla="*/ 377687 w 792686"/>
                    <a:gd name="connsiteY6" fmla="*/ 1252761 h 1883978"/>
                    <a:gd name="connsiteX7" fmla="*/ 337930 w 792686"/>
                    <a:gd name="connsiteY7" fmla="*/ 1193126 h 1883978"/>
                    <a:gd name="connsiteX8" fmla="*/ 318052 w 792686"/>
                    <a:gd name="connsiteY8" fmla="*/ 1133492 h 1883978"/>
                    <a:gd name="connsiteX9" fmla="*/ 278296 w 792686"/>
                    <a:gd name="connsiteY9" fmla="*/ 1073857 h 1883978"/>
                    <a:gd name="connsiteX10" fmla="*/ 218661 w 792686"/>
                    <a:gd name="connsiteY10" fmla="*/ 894953 h 1883978"/>
                    <a:gd name="connsiteX11" fmla="*/ 178904 w 792686"/>
                    <a:gd name="connsiteY11" fmla="*/ 437753 h 1883978"/>
                    <a:gd name="connsiteX12" fmla="*/ 159026 w 792686"/>
                    <a:gd name="connsiteY12" fmla="*/ 378118 h 1883978"/>
                    <a:gd name="connsiteX13" fmla="*/ 119270 w 792686"/>
                    <a:gd name="connsiteY13" fmla="*/ 219092 h 1883978"/>
                    <a:gd name="connsiteX14" fmla="*/ 79513 w 792686"/>
                    <a:gd name="connsiteY14" fmla="*/ 159457 h 1883978"/>
                    <a:gd name="connsiteX15" fmla="*/ 39757 w 792686"/>
                    <a:gd name="connsiteY15" fmla="*/ 79944 h 1883978"/>
                    <a:gd name="connsiteX16" fmla="*/ 0 w 792686"/>
                    <a:gd name="connsiteY16" fmla="*/ 431 h 188397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</a:cxnLst>
                  <a:rect l="l" t="t" r="r" b="b"/>
                  <a:pathLst>
                    <a:path w="792686" h="1883978">
                      <a:moveTo>
                        <a:pt x="775252" y="1849109"/>
                      </a:moveTo>
                      <a:cubicBezTo>
                        <a:pt x="725288" y="1699215"/>
                        <a:pt x="792686" y="1883978"/>
                        <a:pt x="715617" y="1729839"/>
                      </a:cubicBezTo>
                      <a:cubicBezTo>
                        <a:pt x="648752" y="1596109"/>
                        <a:pt x="717761" y="1658381"/>
                        <a:pt x="616226" y="1590692"/>
                      </a:cubicBezTo>
                      <a:cubicBezTo>
                        <a:pt x="602974" y="1570814"/>
                        <a:pt x="587154" y="1552425"/>
                        <a:pt x="576470" y="1531057"/>
                      </a:cubicBezTo>
                      <a:cubicBezTo>
                        <a:pt x="567099" y="1512315"/>
                        <a:pt x="569681" y="1487784"/>
                        <a:pt x="556591" y="1471422"/>
                      </a:cubicBezTo>
                      <a:cubicBezTo>
                        <a:pt x="541667" y="1452767"/>
                        <a:pt x="516835" y="1444918"/>
                        <a:pt x="496957" y="1431666"/>
                      </a:cubicBezTo>
                      <a:lnTo>
                        <a:pt x="377687" y="1252761"/>
                      </a:lnTo>
                      <a:lnTo>
                        <a:pt x="337930" y="1193126"/>
                      </a:lnTo>
                      <a:cubicBezTo>
                        <a:pt x="331304" y="1173248"/>
                        <a:pt x="327423" y="1152233"/>
                        <a:pt x="318052" y="1133492"/>
                      </a:cubicBezTo>
                      <a:cubicBezTo>
                        <a:pt x="307368" y="1112124"/>
                        <a:pt x="287485" y="1095910"/>
                        <a:pt x="278296" y="1073857"/>
                      </a:cubicBezTo>
                      <a:cubicBezTo>
                        <a:pt x="254119" y="1015832"/>
                        <a:pt x="218661" y="894953"/>
                        <a:pt x="218661" y="894953"/>
                      </a:cubicBezTo>
                      <a:cubicBezTo>
                        <a:pt x="205409" y="742553"/>
                        <a:pt x="196439" y="589720"/>
                        <a:pt x="178904" y="437753"/>
                      </a:cubicBezTo>
                      <a:cubicBezTo>
                        <a:pt x="176502" y="416938"/>
                        <a:pt x="164539" y="398333"/>
                        <a:pt x="159026" y="378118"/>
                      </a:cubicBezTo>
                      <a:cubicBezTo>
                        <a:pt x="144649" y="325403"/>
                        <a:pt x="149579" y="264555"/>
                        <a:pt x="119270" y="219092"/>
                      </a:cubicBezTo>
                      <a:cubicBezTo>
                        <a:pt x="106018" y="199214"/>
                        <a:pt x="91366" y="180200"/>
                        <a:pt x="79513" y="159457"/>
                      </a:cubicBezTo>
                      <a:cubicBezTo>
                        <a:pt x="64811" y="133729"/>
                        <a:pt x="51430" y="107181"/>
                        <a:pt x="39757" y="79944"/>
                      </a:cubicBezTo>
                      <a:cubicBezTo>
                        <a:pt x="5495" y="0"/>
                        <a:pt x="39801" y="40232"/>
                        <a:pt x="0" y="431"/>
                      </a:cubicBezTo>
                    </a:path>
                  </a:pathLst>
                </a:custGeom>
                <a:ln w="38100">
                  <a:solidFill>
                    <a:srgbClr val="623C3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318" name="Полилиния 317"/>
                <p:cNvSpPr/>
                <p:nvPr/>
              </p:nvSpPr>
              <p:spPr>
                <a:xfrm>
                  <a:off x="1785926" y="2868054"/>
                  <a:ext cx="815008" cy="1133060"/>
                </a:xfrm>
                <a:custGeom>
                  <a:avLst/>
                  <a:gdLst>
                    <a:gd name="connsiteX0" fmla="*/ 0 w 815008"/>
                    <a:gd name="connsiteY0" fmla="*/ 1133060 h 1133060"/>
                    <a:gd name="connsiteX1" fmla="*/ 178904 w 815008"/>
                    <a:gd name="connsiteY1" fmla="*/ 1113182 h 1133060"/>
                    <a:gd name="connsiteX2" fmla="*/ 238539 w 815008"/>
                    <a:gd name="connsiteY2" fmla="*/ 1073426 h 1133060"/>
                    <a:gd name="connsiteX3" fmla="*/ 298173 w 815008"/>
                    <a:gd name="connsiteY3" fmla="*/ 1053547 h 1133060"/>
                    <a:gd name="connsiteX4" fmla="*/ 377686 w 815008"/>
                    <a:gd name="connsiteY4" fmla="*/ 934278 h 1133060"/>
                    <a:gd name="connsiteX5" fmla="*/ 437321 w 815008"/>
                    <a:gd name="connsiteY5" fmla="*/ 735495 h 1133060"/>
                    <a:gd name="connsiteX6" fmla="*/ 516834 w 815008"/>
                    <a:gd name="connsiteY6" fmla="*/ 616226 h 1133060"/>
                    <a:gd name="connsiteX7" fmla="*/ 556591 w 815008"/>
                    <a:gd name="connsiteY7" fmla="*/ 556591 h 1133060"/>
                    <a:gd name="connsiteX8" fmla="*/ 576469 w 815008"/>
                    <a:gd name="connsiteY8" fmla="*/ 496956 h 1133060"/>
                    <a:gd name="connsiteX9" fmla="*/ 655982 w 815008"/>
                    <a:gd name="connsiteY9" fmla="*/ 357808 h 1133060"/>
                    <a:gd name="connsiteX10" fmla="*/ 675860 w 815008"/>
                    <a:gd name="connsiteY10" fmla="*/ 258417 h 1133060"/>
                    <a:gd name="connsiteX11" fmla="*/ 755373 w 815008"/>
                    <a:gd name="connsiteY11" fmla="*/ 139147 h 1133060"/>
                    <a:gd name="connsiteX12" fmla="*/ 815008 w 815008"/>
                    <a:gd name="connsiteY12" fmla="*/ 0 h 113306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815008" h="1133060">
                      <a:moveTo>
                        <a:pt x="0" y="1133060"/>
                      </a:moveTo>
                      <a:cubicBezTo>
                        <a:pt x="59635" y="1126434"/>
                        <a:pt x="120694" y="1127734"/>
                        <a:pt x="178904" y="1113182"/>
                      </a:cubicBezTo>
                      <a:cubicBezTo>
                        <a:pt x="202081" y="1107388"/>
                        <a:pt x="217171" y="1084110"/>
                        <a:pt x="238539" y="1073426"/>
                      </a:cubicBezTo>
                      <a:cubicBezTo>
                        <a:pt x="257280" y="1064055"/>
                        <a:pt x="278295" y="1060173"/>
                        <a:pt x="298173" y="1053547"/>
                      </a:cubicBezTo>
                      <a:cubicBezTo>
                        <a:pt x="324677" y="1013791"/>
                        <a:pt x="366097" y="980632"/>
                        <a:pt x="377686" y="934278"/>
                      </a:cubicBezTo>
                      <a:cubicBezTo>
                        <a:pt x="388798" y="889833"/>
                        <a:pt x="417966" y="764528"/>
                        <a:pt x="437321" y="735495"/>
                      </a:cubicBezTo>
                      <a:lnTo>
                        <a:pt x="516834" y="616226"/>
                      </a:lnTo>
                      <a:lnTo>
                        <a:pt x="556591" y="556591"/>
                      </a:lnTo>
                      <a:cubicBezTo>
                        <a:pt x="563217" y="536713"/>
                        <a:pt x="568215" y="516215"/>
                        <a:pt x="576469" y="496956"/>
                      </a:cubicBezTo>
                      <a:cubicBezTo>
                        <a:pt x="606732" y="426343"/>
                        <a:pt x="616057" y="417696"/>
                        <a:pt x="655982" y="357808"/>
                      </a:cubicBezTo>
                      <a:cubicBezTo>
                        <a:pt x="662608" y="324678"/>
                        <a:pt x="661879" y="289175"/>
                        <a:pt x="675860" y="258417"/>
                      </a:cubicBezTo>
                      <a:cubicBezTo>
                        <a:pt x="695632" y="214918"/>
                        <a:pt x="740263" y="184476"/>
                        <a:pt x="755373" y="139147"/>
                      </a:cubicBezTo>
                      <a:cubicBezTo>
                        <a:pt x="798093" y="10988"/>
                        <a:pt x="765497" y="49511"/>
                        <a:pt x="815008" y="0"/>
                      </a:cubicBezTo>
                    </a:path>
                  </a:pathLst>
                </a:custGeom>
                <a:ln w="38100">
                  <a:solidFill>
                    <a:srgbClr val="623C3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319" name="Полилиния 318"/>
                <p:cNvSpPr/>
                <p:nvPr/>
              </p:nvSpPr>
              <p:spPr>
                <a:xfrm>
                  <a:off x="1232452" y="1894019"/>
                  <a:ext cx="45319" cy="1411356"/>
                </a:xfrm>
                <a:custGeom>
                  <a:avLst/>
                  <a:gdLst>
                    <a:gd name="connsiteX0" fmla="*/ 0 w 45319"/>
                    <a:gd name="connsiteY0" fmla="*/ 1411356 h 1411356"/>
                    <a:gd name="connsiteX1" fmla="*/ 39757 w 45319"/>
                    <a:gd name="connsiteY1" fmla="*/ 0 h 141135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45319" h="1411356">
                      <a:moveTo>
                        <a:pt x="0" y="1411356"/>
                      </a:moveTo>
                      <a:cubicBezTo>
                        <a:pt x="45319" y="278407"/>
                        <a:pt x="39757" y="749012"/>
                        <a:pt x="39757" y="0"/>
                      </a:cubicBezTo>
                    </a:path>
                  </a:pathLst>
                </a:custGeom>
                <a:ln w="38100">
                  <a:solidFill>
                    <a:srgbClr val="623C3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320" name="Полилиния 319"/>
                <p:cNvSpPr/>
                <p:nvPr/>
              </p:nvSpPr>
              <p:spPr>
                <a:xfrm>
                  <a:off x="1769165" y="3583671"/>
                  <a:ext cx="936457" cy="1530626"/>
                </a:xfrm>
                <a:custGeom>
                  <a:avLst/>
                  <a:gdLst>
                    <a:gd name="connsiteX0" fmla="*/ 0 w 936457"/>
                    <a:gd name="connsiteY0" fmla="*/ 1530626 h 1530626"/>
                    <a:gd name="connsiteX1" fmla="*/ 79513 w 936457"/>
                    <a:gd name="connsiteY1" fmla="*/ 1510748 h 1530626"/>
                    <a:gd name="connsiteX2" fmla="*/ 198783 w 936457"/>
                    <a:gd name="connsiteY2" fmla="*/ 1411357 h 1530626"/>
                    <a:gd name="connsiteX3" fmla="*/ 298174 w 936457"/>
                    <a:gd name="connsiteY3" fmla="*/ 1212574 h 1530626"/>
                    <a:gd name="connsiteX4" fmla="*/ 417444 w 936457"/>
                    <a:gd name="connsiteY4" fmla="*/ 1133061 h 1530626"/>
                    <a:gd name="connsiteX5" fmla="*/ 496957 w 936457"/>
                    <a:gd name="connsiteY5" fmla="*/ 1053548 h 1530626"/>
                    <a:gd name="connsiteX6" fmla="*/ 516835 w 936457"/>
                    <a:gd name="connsiteY6" fmla="*/ 993913 h 1530626"/>
                    <a:gd name="connsiteX7" fmla="*/ 616226 w 936457"/>
                    <a:gd name="connsiteY7" fmla="*/ 874643 h 1530626"/>
                    <a:gd name="connsiteX8" fmla="*/ 695739 w 936457"/>
                    <a:gd name="connsiteY8" fmla="*/ 636104 h 1530626"/>
                    <a:gd name="connsiteX9" fmla="*/ 735496 w 936457"/>
                    <a:gd name="connsiteY9" fmla="*/ 516835 h 1530626"/>
                    <a:gd name="connsiteX10" fmla="*/ 755374 w 936457"/>
                    <a:gd name="connsiteY10" fmla="*/ 457200 h 1530626"/>
                    <a:gd name="connsiteX11" fmla="*/ 795131 w 936457"/>
                    <a:gd name="connsiteY11" fmla="*/ 397565 h 1530626"/>
                    <a:gd name="connsiteX12" fmla="*/ 834887 w 936457"/>
                    <a:gd name="connsiteY12" fmla="*/ 258417 h 1530626"/>
                    <a:gd name="connsiteX13" fmla="*/ 894522 w 936457"/>
                    <a:gd name="connsiteY13" fmla="*/ 218661 h 1530626"/>
                    <a:gd name="connsiteX14" fmla="*/ 914400 w 936457"/>
                    <a:gd name="connsiteY14" fmla="*/ 159026 h 1530626"/>
                    <a:gd name="connsiteX15" fmla="*/ 934278 w 936457"/>
                    <a:gd name="connsiteY15" fmla="*/ 0 h 153062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936457" h="1530626">
                      <a:moveTo>
                        <a:pt x="0" y="1530626"/>
                      </a:moveTo>
                      <a:cubicBezTo>
                        <a:pt x="26504" y="1524000"/>
                        <a:pt x="54402" y="1521510"/>
                        <a:pt x="79513" y="1510748"/>
                      </a:cubicBezTo>
                      <a:cubicBezTo>
                        <a:pt x="127943" y="1489992"/>
                        <a:pt x="162963" y="1447177"/>
                        <a:pt x="198783" y="1411357"/>
                      </a:cubicBezTo>
                      <a:cubicBezTo>
                        <a:pt x="216718" y="1339617"/>
                        <a:pt x="227172" y="1259908"/>
                        <a:pt x="298174" y="1212574"/>
                      </a:cubicBezTo>
                      <a:lnTo>
                        <a:pt x="417444" y="1133061"/>
                      </a:lnTo>
                      <a:cubicBezTo>
                        <a:pt x="470452" y="974034"/>
                        <a:pt x="390940" y="1159565"/>
                        <a:pt x="496957" y="1053548"/>
                      </a:cubicBezTo>
                      <a:cubicBezTo>
                        <a:pt x="511773" y="1038732"/>
                        <a:pt x="507464" y="1012654"/>
                        <a:pt x="516835" y="993913"/>
                      </a:cubicBezTo>
                      <a:cubicBezTo>
                        <a:pt x="544509" y="938565"/>
                        <a:pt x="572265" y="918604"/>
                        <a:pt x="616226" y="874643"/>
                      </a:cubicBezTo>
                      <a:lnTo>
                        <a:pt x="695739" y="636104"/>
                      </a:lnTo>
                      <a:lnTo>
                        <a:pt x="735496" y="516835"/>
                      </a:lnTo>
                      <a:cubicBezTo>
                        <a:pt x="742122" y="496957"/>
                        <a:pt x="743751" y="474634"/>
                        <a:pt x="755374" y="457200"/>
                      </a:cubicBezTo>
                      <a:lnTo>
                        <a:pt x="795131" y="397565"/>
                      </a:lnTo>
                      <a:cubicBezTo>
                        <a:pt x="796430" y="392371"/>
                        <a:pt x="824517" y="271379"/>
                        <a:pt x="834887" y="258417"/>
                      </a:cubicBezTo>
                      <a:cubicBezTo>
                        <a:pt x="849811" y="239762"/>
                        <a:pt x="874644" y="231913"/>
                        <a:pt x="894522" y="218661"/>
                      </a:cubicBezTo>
                      <a:cubicBezTo>
                        <a:pt x="901148" y="198783"/>
                        <a:pt x="909855" y="179481"/>
                        <a:pt x="914400" y="159026"/>
                      </a:cubicBezTo>
                      <a:cubicBezTo>
                        <a:pt x="936457" y="59770"/>
                        <a:pt x="934278" y="69183"/>
                        <a:pt x="934278" y="0"/>
                      </a:cubicBezTo>
                    </a:path>
                  </a:pathLst>
                </a:custGeom>
                <a:ln w="38100">
                  <a:solidFill>
                    <a:srgbClr val="623C3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321" name="Полилиния 320"/>
                <p:cNvSpPr/>
                <p:nvPr/>
              </p:nvSpPr>
              <p:spPr>
                <a:xfrm>
                  <a:off x="2161382" y="2987323"/>
                  <a:ext cx="184253" cy="1490870"/>
                </a:xfrm>
                <a:custGeom>
                  <a:avLst/>
                  <a:gdLst>
                    <a:gd name="connsiteX0" fmla="*/ 184253 w 184253"/>
                    <a:gd name="connsiteY0" fmla="*/ 1490870 h 1490870"/>
                    <a:gd name="connsiteX1" fmla="*/ 104740 w 184253"/>
                    <a:gd name="connsiteY1" fmla="*/ 1371600 h 1490870"/>
                    <a:gd name="connsiteX2" fmla="*/ 64983 w 184253"/>
                    <a:gd name="connsiteY2" fmla="*/ 1232452 h 1490870"/>
                    <a:gd name="connsiteX3" fmla="*/ 45105 w 184253"/>
                    <a:gd name="connsiteY3" fmla="*/ 596348 h 1490870"/>
                    <a:gd name="connsiteX4" fmla="*/ 5348 w 184253"/>
                    <a:gd name="connsiteY4" fmla="*/ 417444 h 1490870"/>
                    <a:gd name="connsiteX5" fmla="*/ 5348 w 184253"/>
                    <a:gd name="connsiteY5" fmla="*/ 0 h 149087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184253" h="1490870">
                      <a:moveTo>
                        <a:pt x="184253" y="1490870"/>
                      </a:moveTo>
                      <a:cubicBezTo>
                        <a:pt x="157749" y="1451113"/>
                        <a:pt x="116329" y="1417955"/>
                        <a:pt x="104740" y="1371600"/>
                      </a:cubicBezTo>
                      <a:cubicBezTo>
                        <a:pt x="79779" y="1271759"/>
                        <a:pt x="93500" y="1318005"/>
                        <a:pt x="64983" y="1232452"/>
                      </a:cubicBezTo>
                      <a:cubicBezTo>
                        <a:pt x="58357" y="1020417"/>
                        <a:pt x="56872" y="808160"/>
                        <a:pt x="45105" y="596348"/>
                      </a:cubicBezTo>
                      <a:cubicBezTo>
                        <a:pt x="21472" y="170955"/>
                        <a:pt x="25095" y="930836"/>
                        <a:pt x="5348" y="417444"/>
                      </a:cubicBezTo>
                      <a:cubicBezTo>
                        <a:pt x="0" y="278399"/>
                        <a:pt x="5348" y="139148"/>
                        <a:pt x="5348" y="0"/>
                      </a:cubicBezTo>
                    </a:path>
                  </a:pathLst>
                </a:custGeom>
                <a:ln w="38100">
                  <a:solidFill>
                    <a:srgbClr val="623C3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322" name="Полилиния 21"/>
                <p:cNvSpPr/>
                <p:nvPr/>
              </p:nvSpPr>
              <p:spPr>
                <a:xfrm>
                  <a:off x="1431235" y="3643306"/>
                  <a:ext cx="298174" cy="1848678"/>
                </a:xfrm>
                <a:custGeom>
                  <a:avLst/>
                  <a:gdLst>
                    <a:gd name="connsiteX0" fmla="*/ 298174 w 298174"/>
                    <a:gd name="connsiteY0" fmla="*/ 1848678 h 1848678"/>
                    <a:gd name="connsiteX1" fmla="*/ 238539 w 298174"/>
                    <a:gd name="connsiteY1" fmla="*/ 1828800 h 1848678"/>
                    <a:gd name="connsiteX2" fmla="*/ 198782 w 298174"/>
                    <a:gd name="connsiteY2" fmla="*/ 1749287 h 1848678"/>
                    <a:gd name="connsiteX3" fmla="*/ 139148 w 298174"/>
                    <a:gd name="connsiteY3" fmla="*/ 1689652 h 1848678"/>
                    <a:gd name="connsiteX4" fmla="*/ 119269 w 298174"/>
                    <a:gd name="connsiteY4" fmla="*/ 1610139 h 1848678"/>
                    <a:gd name="connsiteX5" fmla="*/ 99391 w 298174"/>
                    <a:gd name="connsiteY5" fmla="*/ 1550504 h 1848678"/>
                    <a:gd name="connsiteX6" fmla="*/ 79513 w 298174"/>
                    <a:gd name="connsiteY6" fmla="*/ 1451113 h 1848678"/>
                    <a:gd name="connsiteX7" fmla="*/ 59635 w 298174"/>
                    <a:gd name="connsiteY7" fmla="*/ 954156 h 1848678"/>
                    <a:gd name="connsiteX8" fmla="*/ 39756 w 298174"/>
                    <a:gd name="connsiteY8" fmla="*/ 178904 h 1848678"/>
                    <a:gd name="connsiteX9" fmla="*/ 0 w 298174"/>
                    <a:gd name="connsiteY9" fmla="*/ 0 h 184867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298174" h="1848678">
                      <a:moveTo>
                        <a:pt x="298174" y="1848678"/>
                      </a:moveTo>
                      <a:cubicBezTo>
                        <a:pt x="278296" y="1842052"/>
                        <a:pt x="253355" y="1843616"/>
                        <a:pt x="238539" y="1828800"/>
                      </a:cubicBezTo>
                      <a:cubicBezTo>
                        <a:pt x="217585" y="1807847"/>
                        <a:pt x="216006" y="1773400"/>
                        <a:pt x="198782" y="1749287"/>
                      </a:cubicBezTo>
                      <a:cubicBezTo>
                        <a:pt x="182442" y="1726411"/>
                        <a:pt x="159026" y="1709530"/>
                        <a:pt x="139148" y="1689652"/>
                      </a:cubicBezTo>
                      <a:cubicBezTo>
                        <a:pt x="132522" y="1663148"/>
                        <a:pt x="126774" y="1636408"/>
                        <a:pt x="119269" y="1610139"/>
                      </a:cubicBezTo>
                      <a:cubicBezTo>
                        <a:pt x="113513" y="1589992"/>
                        <a:pt x="104473" y="1570832"/>
                        <a:pt x="99391" y="1550504"/>
                      </a:cubicBezTo>
                      <a:cubicBezTo>
                        <a:pt x="91197" y="1517726"/>
                        <a:pt x="86139" y="1484243"/>
                        <a:pt x="79513" y="1451113"/>
                      </a:cubicBezTo>
                      <a:cubicBezTo>
                        <a:pt x="72887" y="1285461"/>
                        <a:pt x="64813" y="1119860"/>
                        <a:pt x="59635" y="954156"/>
                      </a:cubicBezTo>
                      <a:cubicBezTo>
                        <a:pt x="51561" y="695780"/>
                        <a:pt x="50985" y="437162"/>
                        <a:pt x="39756" y="178904"/>
                      </a:cubicBezTo>
                      <a:cubicBezTo>
                        <a:pt x="34524" y="58571"/>
                        <a:pt x="35538" y="71075"/>
                        <a:pt x="0" y="0"/>
                      </a:cubicBezTo>
                    </a:path>
                  </a:pathLst>
                </a:custGeom>
                <a:ln w="38100">
                  <a:solidFill>
                    <a:srgbClr val="623C3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323" name="Полилиния 322"/>
                <p:cNvSpPr/>
                <p:nvPr/>
              </p:nvSpPr>
              <p:spPr>
                <a:xfrm>
                  <a:off x="715617" y="3697357"/>
                  <a:ext cx="775253" cy="1093304"/>
                </a:xfrm>
                <a:custGeom>
                  <a:avLst/>
                  <a:gdLst>
                    <a:gd name="connsiteX0" fmla="*/ 775253 w 775253"/>
                    <a:gd name="connsiteY0" fmla="*/ 1093304 h 1093304"/>
                    <a:gd name="connsiteX1" fmla="*/ 695740 w 775253"/>
                    <a:gd name="connsiteY1" fmla="*/ 1053547 h 1093304"/>
                    <a:gd name="connsiteX2" fmla="*/ 675861 w 775253"/>
                    <a:gd name="connsiteY2" fmla="*/ 993913 h 1093304"/>
                    <a:gd name="connsiteX3" fmla="*/ 536713 w 775253"/>
                    <a:gd name="connsiteY3" fmla="*/ 934278 h 1093304"/>
                    <a:gd name="connsiteX4" fmla="*/ 457200 w 775253"/>
                    <a:gd name="connsiteY4" fmla="*/ 854765 h 1093304"/>
                    <a:gd name="connsiteX5" fmla="*/ 417444 w 775253"/>
                    <a:gd name="connsiteY5" fmla="*/ 775252 h 1093304"/>
                    <a:gd name="connsiteX6" fmla="*/ 337931 w 775253"/>
                    <a:gd name="connsiteY6" fmla="*/ 655982 h 1093304"/>
                    <a:gd name="connsiteX7" fmla="*/ 278296 w 775253"/>
                    <a:gd name="connsiteY7" fmla="*/ 477078 h 1093304"/>
                    <a:gd name="connsiteX8" fmla="*/ 258418 w 775253"/>
                    <a:gd name="connsiteY8" fmla="*/ 417443 h 1093304"/>
                    <a:gd name="connsiteX9" fmla="*/ 159026 w 775253"/>
                    <a:gd name="connsiteY9" fmla="*/ 298173 h 1093304"/>
                    <a:gd name="connsiteX10" fmla="*/ 39757 w 775253"/>
                    <a:gd name="connsiteY10" fmla="*/ 59634 h 1093304"/>
                    <a:gd name="connsiteX11" fmla="*/ 0 w 775253"/>
                    <a:gd name="connsiteY11" fmla="*/ 0 h 109330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</a:cxnLst>
                  <a:rect l="l" t="t" r="r" b="b"/>
                  <a:pathLst>
                    <a:path w="775253" h="1093304">
                      <a:moveTo>
                        <a:pt x="775253" y="1093304"/>
                      </a:moveTo>
                      <a:cubicBezTo>
                        <a:pt x="748749" y="1080052"/>
                        <a:pt x="716694" y="1074500"/>
                        <a:pt x="695740" y="1053547"/>
                      </a:cubicBezTo>
                      <a:cubicBezTo>
                        <a:pt x="680924" y="1038731"/>
                        <a:pt x="690677" y="1008729"/>
                        <a:pt x="675861" y="993913"/>
                      </a:cubicBezTo>
                      <a:cubicBezTo>
                        <a:pt x="651295" y="969348"/>
                        <a:pt x="572354" y="946158"/>
                        <a:pt x="536713" y="934278"/>
                      </a:cubicBezTo>
                      <a:cubicBezTo>
                        <a:pt x="483705" y="775251"/>
                        <a:pt x="563217" y="960782"/>
                        <a:pt x="457200" y="854765"/>
                      </a:cubicBezTo>
                      <a:cubicBezTo>
                        <a:pt x="436247" y="833812"/>
                        <a:pt x="432690" y="800662"/>
                        <a:pt x="417444" y="775252"/>
                      </a:cubicBezTo>
                      <a:cubicBezTo>
                        <a:pt x="392861" y="734280"/>
                        <a:pt x="353041" y="701311"/>
                        <a:pt x="337931" y="655982"/>
                      </a:cubicBezTo>
                      <a:lnTo>
                        <a:pt x="278296" y="477078"/>
                      </a:lnTo>
                      <a:cubicBezTo>
                        <a:pt x="271670" y="457200"/>
                        <a:pt x="273234" y="432259"/>
                        <a:pt x="258418" y="417443"/>
                      </a:cubicBezTo>
                      <a:cubicBezTo>
                        <a:pt x="181890" y="340915"/>
                        <a:pt x="214377" y="381199"/>
                        <a:pt x="159026" y="298173"/>
                      </a:cubicBezTo>
                      <a:cubicBezTo>
                        <a:pt x="104161" y="133577"/>
                        <a:pt x="142515" y="213770"/>
                        <a:pt x="39757" y="59634"/>
                      </a:cubicBezTo>
                      <a:lnTo>
                        <a:pt x="0" y="0"/>
                      </a:lnTo>
                    </a:path>
                  </a:pathLst>
                </a:custGeom>
                <a:ln w="38100">
                  <a:solidFill>
                    <a:srgbClr val="623C3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</p:grpSp>
        <p:sp>
          <p:nvSpPr>
            <p:cNvPr id="297" name="Полилиния 296"/>
            <p:cNvSpPr/>
            <p:nvPr/>
          </p:nvSpPr>
          <p:spPr>
            <a:xfrm>
              <a:off x="1213945" y="4903076"/>
              <a:ext cx="341444" cy="930165"/>
            </a:xfrm>
            <a:custGeom>
              <a:avLst/>
              <a:gdLst>
                <a:gd name="connsiteX0" fmla="*/ 0 w 341444"/>
                <a:gd name="connsiteY0" fmla="*/ 0 h 930165"/>
                <a:gd name="connsiteX1" fmla="*/ 31531 w 341444"/>
                <a:gd name="connsiteY1" fmla="*/ 47296 h 930165"/>
                <a:gd name="connsiteX2" fmla="*/ 78827 w 341444"/>
                <a:gd name="connsiteY2" fmla="*/ 299545 h 930165"/>
                <a:gd name="connsiteX3" fmla="*/ 110358 w 341444"/>
                <a:gd name="connsiteY3" fmla="*/ 346841 h 930165"/>
                <a:gd name="connsiteX4" fmla="*/ 126124 w 341444"/>
                <a:gd name="connsiteY4" fmla="*/ 394138 h 930165"/>
                <a:gd name="connsiteX5" fmla="*/ 220717 w 341444"/>
                <a:gd name="connsiteY5" fmla="*/ 457200 h 930165"/>
                <a:gd name="connsiteX6" fmla="*/ 268014 w 341444"/>
                <a:gd name="connsiteY6" fmla="*/ 551793 h 930165"/>
                <a:gd name="connsiteX7" fmla="*/ 315310 w 341444"/>
                <a:gd name="connsiteY7" fmla="*/ 646386 h 930165"/>
                <a:gd name="connsiteX8" fmla="*/ 331076 w 341444"/>
                <a:gd name="connsiteY8" fmla="*/ 930165 h 9301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41444" h="930165">
                  <a:moveTo>
                    <a:pt x="0" y="0"/>
                  </a:moveTo>
                  <a:cubicBezTo>
                    <a:pt x="10510" y="15765"/>
                    <a:pt x="27270" y="28834"/>
                    <a:pt x="31531" y="47296"/>
                  </a:cubicBezTo>
                  <a:cubicBezTo>
                    <a:pt x="48173" y="119414"/>
                    <a:pt x="32124" y="229491"/>
                    <a:pt x="78827" y="299545"/>
                  </a:cubicBezTo>
                  <a:cubicBezTo>
                    <a:pt x="89337" y="315310"/>
                    <a:pt x="101884" y="329894"/>
                    <a:pt x="110358" y="346841"/>
                  </a:cubicBezTo>
                  <a:cubicBezTo>
                    <a:pt x="117790" y="361705"/>
                    <a:pt x="114373" y="382387"/>
                    <a:pt x="126124" y="394138"/>
                  </a:cubicBezTo>
                  <a:cubicBezTo>
                    <a:pt x="152920" y="420934"/>
                    <a:pt x="220717" y="457200"/>
                    <a:pt x="220717" y="457200"/>
                  </a:cubicBezTo>
                  <a:cubicBezTo>
                    <a:pt x="260348" y="576089"/>
                    <a:pt x="206886" y="429534"/>
                    <a:pt x="268014" y="551793"/>
                  </a:cubicBezTo>
                  <a:cubicBezTo>
                    <a:pt x="333282" y="682332"/>
                    <a:pt x="224950" y="510848"/>
                    <a:pt x="315310" y="646386"/>
                  </a:cubicBezTo>
                  <a:cubicBezTo>
                    <a:pt x="341444" y="803183"/>
                    <a:pt x="331076" y="709013"/>
                    <a:pt x="331076" y="930165"/>
                  </a:cubicBezTo>
                </a:path>
              </a:pathLst>
            </a:custGeom>
            <a:ln w="38100">
              <a:solidFill>
                <a:srgbClr val="623C3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2" name="Группа 323"/>
          <p:cNvGrpSpPr/>
          <p:nvPr/>
        </p:nvGrpSpPr>
        <p:grpSpPr>
          <a:xfrm>
            <a:off x="3446974" y="2358772"/>
            <a:ext cx="1789686" cy="3595311"/>
            <a:chOff x="36405" y="1500166"/>
            <a:chExt cx="1990005" cy="6572296"/>
          </a:xfrm>
        </p:grpSpPr>
        <p:grpSp>
          <p:nvGrpSpPr>
            <p:cNvPr id="24" name="Группа 24"/>
            <p:cNvGrpSpPr/>
            <p:nvPr/>
          </p:nvGrpSpPr>
          <p:grpSpPr>
            <a:xfrm>
              <a:off x="36405" y="1500166"/>
              <a:ext cx="1990005" cy="6572296"/>
              <a:chOff x="715617" y="1428728"/>
              <a:chExt cx="1990005" cy="5786478"/>
            </a:xfrm>
          </p:grpSpPr>
          <p:cxnSp>
            <p:nvCxnSpPr>
              <p:cNvPr id="341" name="Прямая соединительная линия 340"/>
              <p:cNvCxnSpPr/>
              <p:nvPr/>
            </p:nvCxnSpPr>
            <p:spPr>
              <a:xfrm rot="5400000">
                <a:off x="-1250189" y="4321967"/>
                <a:ext cx="5786478" cy="0"/>
              </a:xfrm>
              <a:prstGeom prst="line">
                <a:avLst/>
              </a:prstGeom>
              <a:ln w="57150">
                <a:solidFill>
                  <a:srgbClr val="623C3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5" name="Группа 23"/>
              <p:cNvGrpSpPr/>
              <p:nvPr/>
            </p:nvGrpSpPr>
            <p:grpSpPr>
              <a:xfrm>
                <a:off x="715617" y="1675358"/>
                <a:ext cx="1990005" cy="3816626"/>
                <a:chOff x="715617" y="1675358"/>
                <a:chExt cx="1990005" cy="3816626"/>
              </a:xfrm>
            </p:grpSpPr>
            <p:sp>
              <p:nvSpPr>
                <p:cNvPr id="343" name="Полилиния 342"/>
                <p:cNvSpPr/>
                <p:nvPr/>
              </p:nvSpPr>
              <p:spPr>
                <a:xfrm>
                  <a:off x="1769165" y="1675358"/>
                  <a:ext cx="481034" cy="2047461"/>
                </a:xfrm>
                <a:custGeom>
                  <a:avLst/>
                  <a:gdLst>
                    <a:gd name="connsiteX0" fmla="*/ 59635 w 481034"/>
                    <a:gd name="connsiteY0" fmla="*/ 2047461 h 2047461"/>
                    <a:gd name="connsiteX1" fmla="*/ 0 w 481034"/>
                    <a:gd name="connsiteY1" fmla="*/ 1908313 h 2047461"/>
                    <a:gd name="connsiteX2" fmla="*/ 19878 w 481034"/>
                    <a:gd name="connsiteY2" fmla="*/ 1590261 h 2047461"/>
                    <a:gd name="connsiteX3" fmla="*/ 39757 w 481034"/>
                    <a:gd name="connsiteY3" fmla="*/ 1510748 h 2047461"/>
                    <a:gd name="connsiteX4" fmla="*/ 99392 w 481034"/>
                    <a:gd name="connsiteY4" fmla="*/ 1331843 h 2047461"/>
                    <a:gd name="connsiteX5" fmla="*/ 119270 w 481034"/>
                    <a:gd name="connsiteY5" fmla="*/ 1272209 h 2047461"/>
                    <a:gd name="connsiteX6" fmla="*/ 139148 w 481034"/>
                    <a:gd name="connsiteY6" fmla="*/ 1212574 h 2047461"/>
                    <a:gd name="connsiteX7" fmla="*/ 218661 w 481034"/>
                    <a:gd name="connsiteY7" fmla="*/ 1053548 h 2047461"/>
                    <a:gd name="connsiteX8" fmla="*/ 258418 w 481034"/>
                    <a:gd name="connsiteY8" fmla="*/ 993913 h 2047461"/>
                    <a:gd name="connsiteX9" fmla="*/ 337931 w 481034"/>
                    <a:gd name="connsiteY9" fmla="*/ 795130 h 2047461"/>
                    <a:gd name="connsiteX10" fmla="*/ 377687 w 481034"/>
                    <a:gd name="connsiteY10" fmla="*/ 715617 h 2047461"/>
                    <a:gd name="connsiteX11" fmla="*/ 437322 w 481034"/>
                    <a:gd name="connsiteY11" fmla="*/ 377687 h 2047461"/>
                    <a:gd name="connsiteX12" fmla="*/ 457200 w 481034"/>
                    <a:gd name="connsiteY12" fmla="*/ 318052 h 2047461"/>
                    <a:gd name="connsiteX13" fmla="*/ 477078 w 481034"/>
                    <a:gd name="connsiteY13" fmla="*/ 0 h 204746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</a:cxnLst>
                  <a:rect l="l" t="t" r="r" b="b"/>
                  <a:pathLst>
                    <a:path w="481034" h="2047461">
                      <a:moveTo>
                        <a:pt x="59635" y="2047461"/>
                      </a:moveTo>
                      <a:cubicBezTo>
                        <a:pt x="51871" y="2031933"/>
                        <a:pt x="0" y="1937564"/>
                        <a:pt x="0" y="1908313"/>
                      </a:cubicBezTo>
                      <a:cubicBezTo>
                        <a:pt x="0" y="1802089"/>
                        <a:pt x="9308" y="1695958"/>
                        <a:pt x="19878" y="1590261"/>
                      </a:cubicBezTo>
                      <a:cubicBezTo>
                        <a:pt x="22596" y="1563076"/>
                        <a:pt x="31907" y="1536916"/>
                        <a:pt x="39757" y="1510748"/>
                      </a:cubicBezTo>
                      <a:cubicBezTo>
                        <a:pt x="39781" y="1510668"/>
                        <a:pt x="89440" y="1361700"/>
                        <a:pt x="99392" y="1331843"/>
                      </a:cubicBezTo>
                      <a:lnTo>
                        <a:pt x="119270" y="1272209"/>
                      </a:lnTo>
                      <a:cubicBezTo>
                        <a:pt x="125896" y="1252331"/>
                        <a:pt x="127525" y="1230008"/>
                        <a:pt x="139148" y="1212574"/>
                      </a:cubicBezTo>
                      <a:cubicBezTo>
                        <a:pt x="231258" y="1074410"/>
                        <a:pt x="121402" y="1248065"/>
                        <a:pt x="218661" y="1053548"/>
                      </a:cubicBezTo>
                      <a:cubicBezTo>
                        <a:pt x="229345" y="1032179"/>
                        <a:pt x="247734" y="1015282"/>
                        <a:pt x="258418" y="993913"/>
                      </a:cubicBezTo>
                      <a:cubicBezTo>
                        <a:pt x="431007" y="648733"/>
                        <a:pt x="258619" y="980192"/>
                        <a:pt x="337931" y="795130"/>
                      </a:cubicBezTo>
                      <a:cubicBezTo>
                        <a:pt x="349604" y="767893"/>
                        <a:pt x="364435" y="742121"/>
                        <a:pt x="377687" y="715617"/>
                      </a:cubicBezTo>
                      <a:cubicBezTo>
                        <a:pt x="390153" y="628352"/>
                        <a:pt x="412848" y="451111"/>
                        <a:pt x="437322" y="377687"/>
                      </a:cubicBezTo>
                      <a:lnTo>
                        <a:pt x="457200" y="318052"/>
                      </a:lnTo>
                      <a:cubicBezTo>
                        <a:pt x="481034" y="79711"/>
                        <a:pt x="477078" y="185861"/>
                        <a:pt x="477078" y="0"/>
                      </a:cubicBezTo>
                    </a:path>
                  </a:pathLst>
                </a:custGeom>
                <a:ln w="38100">
                  <a:solidFill>
                    <a:srgbClr val="623C3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344" name="Полилиния 343"/>
                <p:cNvSpPr/>
                <p:nvPr/>
              </p:nvSpPr>
              <p:spPr>
                <a:xfrm>
                  <a:off x="993913" y="2728475"/>
                  <a:ext cx="792686" cy="1883978"/>
                </a:xfrm>
                <a:custGeom>
                  <a:avLst/>
                  <a:gdLst>
                    <a:gd name="connsiteX0" fmla="*/ 775252 w 792686"/>
                    <a:gd name="connsiteY0" fmla="*/ 1849109 h 1883978"/>
                    <a:gd name="connsiteX1" fmla="*/ 715617 w 792686"/>
                    <a:gd name="connsiteY1" fmla="*/ 1729839 h 1883978"/>
                    <a:gd name="connsiteX2" fmla="*/ 616226 w 792686"/>
                    <a:gd name="connsiteY2" fmla="*/ 1590692 h 1883978"/>
                    <a:gd name="connsiteX3" fmla="*/ 576470 w 792686"/>
                    <a:gd name="connsiteY3" fmla="*/ 1531057 h 1883978"/>
                    <a:gd name="connsiteX4" fmla="*/ 556591 w 792686"/>
                    <a:gd name="connsiteY4" fmla="*/ 1471422 h 1883978"/>
                    <a:gd name="connsiteX5" fmla="*/ 496957 w 792686"/>
                    <a:gd name="connsiteY5" fmla="*/ 1431666 h 1883978"/>
                    <a:gd name="connsiteX6" fmla="*/ 377687 w 792686"/>
                    <a:gd name="connsiteY6" fmla="*/ 1252761 h 1883978"/>
                    <a:gd name="connsiteX7" fmla="*/ 337930 w 792686"/>
                    <a:gd name="connsiteY7" fmla="*/ 1193126 h 1883978"/>
                    <a:gd name="connsiteX8" fmla="*/ 318052 w 792686"/>
                    <a:gd name="connsiteY8" fmla="*/ 1133492 h 1883978"/>
                    <a:gd name="connsiteX9" fmla="*/ 278296 w 792686"/>
                    <a:gd name="connsiteY9" fmla="*/ 1073857 h 1883978"/>
                    <a:gd name="connsiteX10" fmla="*/ 218661 w 792686"/>
                    <a:gd name="connsiteY10" fmla="*/ 894953 h 1883978"/>
                    <a:gd name="connsiteX11" fmla="*/ 178904 w 792686"/>
                    <a:gd name="connsiteY11" fmla="*/ 437753 h 1883978"/>
                    <a:gd name="connsiteX12" fmla="*/ 159026 w 792686"/>
                    <a:gd name="connsiteY12" fmla="*/ 378118 h 1883978"/>
                    <a:gd name="connsiteX13" fmla="*/ 119270 w 792686"/>
                    <a:gd name="connsiteY13" fmla="*/ 219092 h 1883978"/>
                    <a:gd name="connsiteX14" fmla="*/ 79513 w 792686"/>
                    <a:gd name="connsiteY14" fmla="*/ 159457 h 1883978"/>
                    <a:gd name="connsiteX15" fmla="*/ 39757 w 792686"/>
                    <a:gd name="connsiteY15" fmla="*/ 79944 h 1883978"/>
                    <a:gd name="connsiteX16" fmla="*/ 0 w 792686"/>
                    <a:gd name="connsiteY16" fmla="*/ 431 h 188397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</a:cxnLst>
                  <a:rect l="l" t="t" r="r" b="b"/>
                  <a:pathLst>
                    <a:path w="792686" h="1883978">
                      <a:moveTo>
                        <a:pt x="775252" y="1849109"/>
                      </a:moveTo>
                      <a:cubicBezTo>
                        <a:pt x="725288" y="1699215"/>
                        <a:pt x="792686" y="1883978"/>
                        <a:pt x="715617" y="1729839"/>
                      </a:cubicBezTo>
                      <a:cubicBezTo>
                        <a:pt x="648752" y="1596109"/>
                        <a:pt x="717761" y="1658381"/>
                        <a:pt x="616226" y="1590692"/>
                      </a:cubicBezTo>
                      <a:cubicBezTo>
                        <a:pt x="602974" y="1570814"/>
                        <a:pt x="587154" y="1552425"/>
                        <a:pt x="576470" y="1531057"/>
                      </a:cubicBezTo>
                      <a:cubicBezTo>
                        <a:pt x="567099" y="1512315"/>
                        <a:pt x="569681" y="1487784"/>
                        <a:pt x="556591" y="1471422"/>
                      </a:cubicBezTo>
                      <a:cubicBezTo>
                        <a:pt x="541667" y="1452767"/>
                        <a:pt x="516835" y="1444918"/>
                        <a:pt x="496957" y="1431666"/>
                      </a:cubicBezTo>
                      <a:lnTo>
                        <a:pt x="377687" y="1252761"/>
                      </a:lnTo>
                      <a:lnTo>
                        <a:pt x="337930" y="1193126"/>
                      </a:lnTo>
                      <a:cubicBezTo>
                        <a:pt x="331304" y="1173248"/>
                        <a:pt x="327423" y="1152233"/>
                        <a:pt x="318052" y="1133492"/>
                      </a:cubicBezTo>
                      <a:cubicBezTo>
                        <a:pt x="307368" y="1112124"/>
                        <a:pt x="287485" y="1095910"/>
                        <a:pt x="278296" y="1073857"/>
                      </a:cubicBezTo>
                      <a:cubicBezTo>
                        <a:pt x="254119" y="1015832"/>
                        <a:pt x="218661" y="894953"/>
                        <a:pt x="218661" y="894953"/>
                      </a:cubicBezTo>
                      <a:cubicBezTo>
                        <a:pt x="205409" y="742553"/>
                        <a:pt x="196439" y="589720"/>
                        <a:pt x="178904" y="437753"/>
                      </a:cubicBezTo>
                      <a:cubicBezTo>
                        <a:pt x="176502" y="416938"/>
                        <a:pt x="164539" y="398333"/>
                        <a:pt x="159026" y="378118"/>
                      </a:cubicBezTo>
                      <a:cubicBezTo>
                        <a:pt x="144649" y="325403"/>
                        <a:pt x="149579" y="264555"/>
                        <a:pt x="119270" y="219092"/>
                      </a:cubicBezTo>
                      <a:cubicBezTo>
                        <a:pt x="106018" y="199214"/>
                        <a:pt x="91366" y="180200"/>
                        <a:pt x="79513" y="159457"/>
                      </a:cubicBezTo>
                      <a:cubicBezTo>
                        <a:pt x="64811" y="133729"/>
                        <a:pt x="51430" y="107181"/>
                        <a:pt x="39757" y="79944"/>
                      </a:cubicBezTo>
                      <a:cubicBezTo>
                        <a:pt x="5495" y="0"/>
                        <a:pt x="39801" y="40232"/>
                        <a:pt x="0" y="431"/>
                      </a:cubicBezTo>
                    </a:path>
                  </a:pathLst>
                </a:custGeom>
                <a:ln w="38100">
                  <a:solidFill>
                    <a:srgbClr val="623C3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346" name="Полилиния 345"/>
                <p:cNvSpPr/>
                <p:nvPr/>
              </p:nvSpPr>
              <p:spPr>
                <a:xfrm>
                  <a:off x="1232452" y="1894019"/>
                  <a:ext cx="45319" cy="1411356"/>
                </a:xfrm>
                <a:custGeom>
                  <a:avLst/>
                  <a:gdLst>
                    <a:gd name="connsiteX0" fmla="*/ 0 w 45319"/>
                    <a:gd name="connsiteY0" fmla="*/ 1411356 h 1411356"/>
                    <a:gd name="connsiteX1" fmla="*/ 39757 w 45319"/>
                    <a:gd name="connsiteY1" fmla="*/ 0 h 141135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45319" h="1411356">
                      <a:moveTo>
                        <a:pt x="0" y="1411356"/>
                      </a:moveTo>
                      <a:cubicBezTo>
                        <a:pt x="45319" y="278407"/>
                        <a:pt x="39757" y="749012"/>
                        <a:pt x="39757" y="0"/>
                      </a:cubicBezTo>
                    </a:path>
                  </a:pathLst>
                </a:custGeom>
                <a:ln w="38100">
                  <a:solidFill>
                    <a:srgbClr val="623C3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347" name="Полилиния 346"/>
                <p:cNvSpPr/>
                <p:nvPr/>
              </p:nvSpPr>
              <p:spPr>
                <a:xfrm>
                  <a:off x="1769165" y="3583671"/>
                  <a:ext cx="936457" cy="1530626"/>
                </a:xfrm>
                <a:custGeom>
                  <a:avLst/>
                  <a:gdLst>
                    <a:gd name="connsiteX0" fmla="*/ 0 w 936457"/>
                    <a:gd name="connsiteY0" fmla="*/ 1530626 h 1530626"/>
                    <a:gd name="connsiteX1" fmla="*/ 79513 w 936457"/>
                    <a:gd name="connsiteY1" fmla="*/ 1510748 h 1530626"/>
                    <a:gd name="connsiteX2" fmla="*/ 198783 w 936457"/>
                    <a:gd name="connsiteY2" fmla="*/ 1411357 h 1530626"/>
                    <a:gd name="connsiteX3" fmla="*/ 298174 w 936457"/>
                    <a:gd name="connsiteY3" fmla="*/ 1212574 h 1530626"/>
                    <a:gd name="connsiteX4" fmla="*/ 417444 w 936457"/>
                    <a:gd name="connsiteY4" fmla="*/ 1133061 h 1530626"/>
                    <a:gd name="connsiteX5" fmla="*/ 496957 w 936457"/>
                    <a:gd name="connsiteY5" fmla="*/ 1053548 h 1530626"/>
                    <a:gd name="connsiteX6" fmla="*/ 516835 w 936457"/>
                    <a:gd name="connsiteY6" fmla="*/ 993913 h 1530626"/>
                    <a:gd name="connsiteX7" fmla="*/ 616226 w 936457"/>
                    <a:gd name="connsiteY7" fmla="*/ 874643 h 1530626"/>
                    <a:gd name="connsiteX8" fmla="*/ 695739 w 936457"/>
                    <a:gd name="connsiteY8" fmla="*/ 636104 h 1530626"/>
                    <a:gd name="connsiteX9" fmla="*/ 735496 w 936457"/>
                    <a:gd name="connsiteY9" fmla="*/ 516835 h 1530626"/>
                    <a:gd name="connsiteX10" fmla="*/ 755374 w 936457"/>
                    <a:gd name="connsiteY10" fmla="*/ 457200 h 1530626"/>
                    <a:gd name="connsiteX11" fmla="*/ 795131 w 936457"/>
                    <a:gd name="connsiteY11" fmla="*/ 397565 h 1530626"/>
                    <a:gd name="connsiteX12" fmla="*/ 834887 w 936457"/>
                    <a:gd name="connsiteY12" fmla="*/ 258417 h 1530626"/>
                    <a:gd name="connsiteX13" fmla="*/ 894522 w 936457"/>
                    <a:gd name="connsiteY13" fmla="*/ 218661 h 1530626"/>
                    <a:gd name="connsiteX14" fmla="*/ 914400 w 936457"/>
                    <a:gd name="connsiteY14" fmla="*/ 159026 h 1530626"/>
                    <a:gd name="connsiteX15" fmla="*/ 934278 w 936457"/>
                    <a:gd name="connsiteY15" fmla="*/ 0 h 153062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936457" h="1530626">
                      <a:moveTo>
                        <a:pt x="0" y="1530626"/>
                      </a:moveTo>
                      <a:cubicBezTo>
                        <a:pt x="26504" y="1524000"/>
                        <a:pt x="54402" y="1521510"/>
                        <a:pt x="79513" y="1510748"/>
                      </a:cubicBezTo>
                      <a:cubicBezTo>
                        <a:pt x="127943" y="1489992"/>
                        <a:pt x="162963" y="1447177"/>
                        <a:pt x="198783" y="1411357"/>
                      </a:cubicBezTo>
                      <a:cubicBezTo>
                        <a:pt x="216718" y="1339617"/>
                        <a:pt x="227172" y="1259908"/>
                        <a:pt x="298174" y="1212574"/>
                      </a:cubicBezTo>
                      <a:lnTo>
                        <a:pt x="417444" y="1133061"/>
                      </a:lnTo>
                      <a:cubicBezTo>
                        <a:pt x="470452" y="974034"/>
                        <a:pt x="390940" y="1159565"/>
                        <a:pt x="496957" y="1053548"/>
                      </a:cubicBezTo>
                      <a:cubicBezTo>
                        <a:pt x="511773" y="1038732"/>
                        <a:pt x="507464" y="1012654"/>
                        <a:pt x="516835" y="993913"/>
                      </a:cubicBezTo>
                      <a:cubicBezTo>
                        <a:pt x="544509" y="938565"/>
                        <a:pt x="572265" y="918604"/>
                        <a:pt x="616226" y="874643"/>
                      </a:cubicBezTo>
                      <a:lnTo>
                        <a:pt x="695739" y="636104"/>
                      </a:lnTo>
                      <a:lnTo>
                        <a:pt x="735496" y="516835"/>
                      </a:lnTo>
                      <a:cubicBezTo>
                        <a:pt x="742122" y="496957"/>
                        <a:pt x="743751" y="474634"/>
                        <a:pt x="755374" y="457200"/>
                      </a:cubicBezTo>
                      <a:lnTo>
                        <a:pt x="795131" y="397565"/>
                      </a:lnTo>
                      <a:cubicBezTo>
                        <a:pt x="796430" y="392371"/>
                        <a:pt x="824517" y="271379"/>
                        <a:pt x="834887" y="258417"/>
                      </a:cubicBezTo>
                      <a:cubicBezTo>
                        <a:pt x="849811" y="239762"/>
                        <a:pt x="874644" y="231913"/>
                        <a:pt x="894522" y="218661"/>
                      </a:cubicBezTo>
                      <a:cubicBezTo>
                        <a:pt x="901148" y="198783"/>
                        <a:pt x="909855" y="179481"/>
                        <a:pt x="914400" y="159026"/>
                      </a:cubicBezTo>
                      <a:cubicBezTo>
                        <a:pt x="936457" y="59770"/>
                        <a:pt x="934278" y="69183"/>
                        <a:pt x="934278" y="0"/>
                      </a:cubicBezTo>
                    </a:path>
                  </a:pathLst>
                </a:custGeom>
                <a:ln w="38100">
                  <a:solidFill>
                    <a:srgbClr val="623C3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348" name="Полилиния 347"/>
                <p:cNvSpPr/>
                <p:nvPr/>
              </p:nvSpPr>
              <p:spPr>
                <a:xfrm>
                  <a:off x="2161382" y="2987323"/>
                  <a:ext cx="184253" cy="1490870"/>
                </a:xfrm>
                <a:custGeom>
                  <a:avLst/>
                  <a:gdLst>
                    <a:gd name="connsiteX0" fmla="*/ 184253 w 184253"/>
                    <a:gd name="connsiteY0" fmla="*/ 1490870 h 1490870"/>
                    <a:gd name="connsiteX1" fmla="*/ 104740 w 184253"/>
                    <a:gd name="connsiteY1" fmla="*/ 1371600 h 1490870"/>
                    <a:gd name="connsiteX2" fmla="*/ 64983 w 184253"/>
                    <a:gd name="connsiteY2" fmla="*/ 1232452 h 1490870"/>
                    <a:gd name="connsiteX3" fmla="*/ 45105 w 184253"/>
                    <a:gd name="connsiteY3" fmla="*/ 596348 h 1490870"/>
                    <a:gd name="connsiteX4" fmla="*/ 5348 w 184253"/>
                    <a:gd name="connsiteY4" fmla="*/ 417444 h 1490870"/>
                    <a:gd name="connsiteX5" fmla="*/ 5348 w 184253"/>
                    <a:gd name="connsiteY5" fmla="*/ 0 h 149087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184253" h="1490870">
                      <a:moveTo>
                        <a:pt x="184253" y="1490870"/>
                      </a:moveTo>
                      <a:cubicBezTo>
                        <a:pt x="157749" y="1451113"/>
                        <a:pt x="116329" y="1417955"/>
                        <a:pt x="104740" y="1371600"/>
                      </a:cubicBezTo>
                      <a:cubicBezTo>
                        <a:pt x="79779" y="1271759"/>
                        <a:pt x="93500" y="1318005"/>
                        <a:pt x="64983" y="1232452"/>
                      </a:cubicBezTo>
                      <a:cubicBezTo>
                        <a:pt x="58357" y="1020417"/>
                        <a:pt x="56872" y="808160"/>
                        <a:pt x="45105" y="596348"/>
                      </a:cubicBezTo>
                      <a:cubicBezTo>
                        <a:pt x="21472" y="170955"/>
                        <a:pt x="25095" y="930836"/>
                        <a:pt x="5348" y="417444"/>
                      </a:cubicBezTo>
                      <a:cubicBezTo>
                        <a:pt x="0" y="278399"/>
                        <a:pt x="5348" y="139148"/>
                        <a:pt x="5348" y="0"/>
                      </a:cubicBezTo>
                    </a:path>
                  </a:pathLst>
                </a:custGeom>
                <a:ln w="38100">
                  <a:solidFill>
                    <a:srgbClr val="623C3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349" name="Полилиния 21"/>
                <p:cNvSpPr/>
                <p:nvPr/>
              </p:nvSpPr>
              <p:spPr>
                <a:xfrm>
                  <a:off x="1431235" y="3643306"/>
                  <a:ext cx="298174" cy="1848678"/>
                </a:xfrm>
                <a:custGeom>
                  <a:avLst/>
                  <a:gdLst>
                    <a:gd name="connsiteX0" fmla="*/ 298174 w 298174"/>
                    <a:gd name="connsiteY0" fmla="*/ 1848678 h 1848678"/>
                    <a:gd name="connsiteX1" fmla="*/ 238539 w 298174"/>
                    <a:gd name="connsiteY1" fmla="*/ 1828800 h 1848678"/>
                    <a:gd name="connsiteX2" fmla="*/ 198782 w 298174"/>
                    <a:gd name="connsiteY2" fmla="*/ 1749287 h 1848678"/>
                    <a:gd name="connsiteX3" fmla="*/ 139148 w 298174"/>
                    <a:gd name="connsiteY3" fmla="*/ 1689652 h 1848678"/>
                    <a:gd name="connsiteX4" fmla="*/ 119269 w 298174"/>
                    <a:gd name="connsiteY4" fmla="*/ 1610139 h 1848678"/>
                    <a:gd name="connsiteX5" fmla="*/ 99391 w 298174"/>
                    <a:gd name="connsiteY5" fmla="*/ 1550504 h 1848678"/>
                    <a:gd name="connsiteX6" fmla="*/ 79513 w 298174"/>
                    <a:gd name="connsiteY6" fmla="*/ 1451113 h 1848678"/>
                    <a:gd name="connsiteX7" fmla="*/ 59635 w 298174"/>
                    <a:gd name="connsiteY7" fmla="*/ 954156 h 1848678"/>
                    <a:gd name="connsiteX8" fmla="*/ 39756 w 298174"/>
                    <a:gd name="connsiteY8" fmla="*/ 178904 h 1848678"/>
                    <a:gd name="connsiteX9" fmla="*/ 0 w 298174"/>
                    <a:gd name="connsiteY9" fmla="*/ 0 h 184867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298174" h="1848678">
                      <a:moveTo>
                        <a:pt x="298174" y="1848678"/>
                      </a:moveTo>
                      <a:cubicBezTo>
                        <a:pt x="278296" y="1842052"/>
                        <a:pt x="253355" y="1843616"/>
                        <a:pt x="238539" y="1828800"/>
                      </a:cubicBezTo>
                      <a:cubicBezTo>
                        <a:pt x="217585" y="1807847"/>
                        <a:pt x="216006" y="1773400"/>
                        <a:pt x="198782" y="1749287"/>
                      </a:cubicBezTo>
                      <a:cubicBezTo>
                        <a:pt x="182442" y="1726411"/>
                        <a:pt x="159026" y="1709530"/>
                        <a:pt x="139148" y="1689652"/>
                      </a:cubicBezTo>
                      <a:cubicBezTo>
                        <a:pt x="132522" y="1663148"/>
                        <a:pt x="126774" y="1636408"/>
                        <a:pt x="119269" y="1610139"/>
                      </a:cubicBezTo>
                      <a:cubicBezTo>
                        <a:pt x="113513" y="1589992"/>
                        <a:pt x="104473" y="1570832"/>
                        <a:pt x="99391" y="1550504"/>
                      </a:cubicBezTo>
                      <a:cubicBezTo>
                        <a:pt x="91197" y="1517726"/>
                        <a:pt x="86139" y="1484243"/>
                        <a:pt x="79513" y="1451113"/>
                      </a:cubicBezTo>
                      <a:cubicBezTo>
                        <a:pt x="72887" y="1285461"/>
                        <a:pt x="64813" y="1119860"/>
                        <a:pt x="59635" y="954156"/>
                      </a:cubicBezTo>
                      <a:cubicBezTo>
                        <a:pt x="51561" y="695780"/>
                        <a:pt x="50985" y="437162"/>
                        <a:pt x="39756" y="178904"/>
                      </a:cubicBezTo>
                      <a:cubicBezTo>
                        <a:pt x="34524" y="58571"/>
                        <a:pt x="35538" y="71075"/>
                        <a:pt x="0" y="0"/>
                      </a:cubicBezTo>
                    </a:path>
                  </a:pathLst>
                </a:custGeom>
                <a:ln w="38100">
                  <a:solidFill>
                    <a:srgbClr val="623C3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350" name="Полилиния 349"/>
                <p:cNvSpPr/>
                <p:nvPr/>
              </p:nvSpPr>
              <p:spPr>
                <a:xfrm>
                  <a:off x="715617" y="3697357"/>
                  <a:ext cx="775253" cy="1093304"/>
                </a:xfrm>
                <a:custGeom>
                  <a:avLst/>
                  <a:gdLst>
                    <a:gd name="connsiteX0" fmla="*/ 775253 w 775253"/>
                    <a:gd name="connsiteY0" fmla="*/ 1093304 h 1093304"/>
                    <a:gd name="connsiteX1" fmla="*/ 695740 w 775253"/>
                    <a:gd name="connsiteY1" fmla="*/ 1053547 h 1093304"/>
                    <a:gd name="connsiteX2" fmla="*/ 675861 w 775253"/>
                    <a:gd name="connsiteY2" fmla="*/ 993913 h 1093304"/>
                    <a:gd name="connsiteX3" fmla="*/ 536713 w 775253"/>
                    <a:gd name="connsiteY3" fmla="*/ 934278 h 1093304"/>
                    <a:gd name="connsiteX4" fmla="*/ 457200 w 775253"/>
                    <a:gd name="connsiteY4" fmla="*/ 854765 h 1093304"/>
                    <a:gd name="connsiteX5" fmla="*/ 417444 w 775253"/>
                    <a:gd name="connsiteY5" fmla="*/ 775252 h 1093304"/>
                    <a:gd name="connsiteX6" fmla="*/ 337931 w 775253"/>
                    <a:gd name="connsiteY6" fmla="*/ 655982 h 1093304"/>
                    <a:gd name="connsiteX7" fmla="*/ 278296 w 775253"/>
                    <a:gd name="connsiteY7" fmla="*/ 477078 h 1093304"/>
                    <a:gd name="connsiteX8" fmla="*/ 258418 w 775253"/>
                    <a:gd name="connsiteY8" fmla="*/ 417443 h 1093304"/>
                    <a:gd name="connsiteX9" fmla="*/ 159026 w 775253"/>
                    <a:gd name="connsiteY9" fmla="*/ 298173 h 1093304"/>
                    <a:gd name="connsiteX10" fmla="*/ 39757 w 775253"/>
                    <a:gd name="connsiteY10" fmla="*/ 59634 h 1093304"/>
                    <a:gd name="connsiteX11" fmla="*/ 0 w 775253"/>
                    <a:gd name="connsiteY11" fmla="*/ 0 h 109330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</a:cxnLst>
                  <a:rect l="l" t="t" r="r" b="b"/>
                  <a:pathLst>
                    <a:path w="775253" h="1093304">
                      <a:moveTo>
                        <a:pt x="775253" y="1093304"/>
                      </a:moveTo>
                      <a:cubicBezTo>
                        <a:pt x="748749" y="1080052"/>
                        <a:pt x="716694" y="1074500"/>
                        <a:pt x="695740" y="1053547"/>
                      </a:cubicBezTo>
                      <a:cubicBezTo>
                        <a:pt x="680924" y="1038731"/>
                        <a:pt x="690677" y="1008729"/>
                        <a:pt x="675861" y="993913"/>
                      </a:cubicBezTo>
                      <a:cubicBezTo>
                        <a:pt x="651295" y="969348"/>
                        <a:pt x="572354" y="946158"/>
                        <a:pt x="536713" y="934278"/>
                      </a:cubicBezTo>
                      <a:cubicBezTo>
                        <a:pt x="483705" y="775251"/>
                        <a:pt x="563217" y="960782"/>
                        <a:pt x="457200" y="854765"/>
                      </a:cubicBezTo>
                      <a:cubicBezTo>
                        <a:pt x="436247" y="833812"/>
                        <a:pt x="432690" y="800662"/>
                        <a:pt x="417444" y="775252"/>
                      </a:cubicBezTo>
                      <a:cubicBezTo>
                        <a:pt x="392861" y="734280"/>
                        <a:pt x="353041" y="701311"/>
                        <a:pt x="337931" y="655982"/>
                      </a:cubicBezTo>
                      <a:lnTo>
                        <a:pt x="278296" y="477078"/>
                      </a:lnTo>
                      <a:cubicBezTo>
                        <a:pt x="271670" y="457200"/>
                        <a:pt x="273234" y="432259"/>
                        <a:pt x="258418" y="417443"/>
                      </a:cubicBezTo>
                      <a:cubicBezTo>
                        <a:pt x="181890" y="340915"/>
                        <a:pt x="214377" y="381199"/>
                        <a:pt x="159026" y="298173"/>
                      </a:cubicBezTo>
                      <a:cubicBezTo>
                        <a:pt x="104161" y="133577"/>
                        <a:pt x="142515" y="213770"/>
                        <a:pt x="39757" y="59634"/>
                      </a:cubicBezTo>
                      <a:lnTo>
                        <a:pt x="0" y="0"/>
                      </a:lnTo>
                    </a:path>
                  </a:pathLst>
                </a:custGeom>
                <a:ln w="38100">
                  <a:solidFill>
                    <a:srgbClr val="623C3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</p:grpSp>
        <p:sp>
          <p:nvSpPr>
            <p:cNvPr id="326" name="Полилиния 325"/>
            <p:cNvSpPr/>
            <p:nvPr/>
          </p:nvSpPr>
          <p:spPr>
            <a:xfrm>
              <a:off x="1213945" y="4903076"/>
              <a:ext cx="341444" cy="930165"/>
            </a:xfrm>
            <a:custGeom>
              <a:avLst/>
              <a:gdLst>
                <a:gd name="connsiteX0" fmla="*/ 0 w 341444"/>
                <a:gd name="connsiteY0" fmla="*/ 0 h 930165"/>
                <a:gd name="connsiteX1" fmla="*/ 31531 w 341444"/>
                <a:gd name="connsiteY1" fmla="*/ 47296 h 930165"/>
                <a:gd name="connsiteX2" fmla="*/ 78827 w 341444"/>
                <a:gd name="connsiteY2" fmla="*/ 299545 h 930165"/>
                <a:gd name="connsiteX3" fmla="*/ 110358 w 341444"/>
                <a:gd name="connsiteY3" fmla="*/ 346841 h 930165"/>
                <a:gd name="connsiteX4" fmla="*/ 126124 w 341444"/>
                <a:gd name="connsiteY4" fmla="*/ 394138 h 930165"/>
                <a:gd name="connsiteX5" fmla="*/ 220717 w 341444"/>
                <a:gd name="connsiteY5" fmla="*/ 457200 h 930165"/>
                <a:gd name="connsiteX6" fmla="*/ 268014 w 341444"/>
                <a:gd name="connsiteY6" fmla="*/ 551793 h 930165"/>
                <a:gd name="connsiteX7" fmla="*/ 315310 w 341444"/>
                <a:gd name="connsiteY7" fmla="*/ 646386 h 930165"/>
                <a:gd name="connsiteX8" fmla="*/ 331076 w 341444"/>
                <a:gd name="connsiteY8" fmla="*/ 930165 h 9301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41444" h="930165">
                  <a:moveTo>
                    <a:pt x="0" y="0"/>
                  </a:moveTo>
                  <a:cubicBezTo>
                    <a:pt x="10510" y="15765"/>
                    <a:pt x="27270" y="28834"/>
                    <a:pt x="31531" y="47296"/>
                  </a:cubicBezTo>
                  <a:cubicBezTo>
                    <a:pt x="48173" y="119414"/>
                    <a:pt x="32124" y="229491"/>
                    <a:pt x="78827" y="299545"/>
                  </a:cubicBezTo>
                  <a:cubicBezTo>
                    <a:pt x="89337" y="315310"/>
                    <a:pt x="101884" y="329894"/>
                    <a:pt x="110358" y="346841"/>
                  </a:cubicBezTo>
                  <a:cubicBezTo>
                    <a:pt x="117790" y="361705"/>
                    <a:pt x="114373" y="382387"/>
                    <a:pt x="126124" y="394138"/>
                  </a:cubicBezTo>
                  <a:cubicBezTo>
                    <a:pt x="152920" y="420934"/>
                    <a:pt x="220717" y="457200"/>
                    <a:pt x="220717" y="457200"/>
                  </a:cubicBezTo>
                  <a:cubicBezTo>
                    <a:pt x="260348" y="576089"/>
                    <a:pt x="206886" y="429534"/>
                    <a:pt x="268014" y="551793"/>
                  </a:cubicBezTo>
                  <a:cubicBezTo>
                    <a:pt x="333282" y="682332"/>
                    <a:pt x="224950" y="510848"/>
                    <a:pt x="315310" y="646386"/>
                  </a:cubicBezTo>
                  <a:cubicBezTo>
                    <a:pt x="341444" y="803183"/>
                    <a:pt x="331076" y="709013"/>
                    <a:pt x="331076" y="930165"/>
                  </a:cubicBezTo>
                </a:path>
              </a:pathLst>
            </a:custGeom>
            <a:ln w="38100">
              <a:solidFill>
                <a:srgbClr val="623C3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cxnSp>
        <p:nvCxnSpPr>
          <p:cNvPr id="256" name="Прямая соединительная линия 255"/>
          <p:cNvCxnSpPr/>
          <p:nvPr/>
        </p:nvCxnSpPr>
        <p:spPr>
          <a:xfrm rot="5400000">
            <a:off x="1306677" y="4226486"/>
            <a:ext cx="4455329" cy="0"/>
          </a:xfrm>
          <a:prstGeom prst="line">
            <a:avLst/>
          </a:prstGeom>
          <a:ln w="57150">
            <a:solidFill>
              <a:srgbClr val="623C3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1" name="Группа 23"/>
          <p:cNvGrpSpPr/>
          <p:nvPr/>
        </p:nvGrpSpPr>
        <p:grpSpPr>
          <a:xfrm>
            <a:off x="2714620" y="1928795"/>
            <a:ext cx="1845664" cy="2907750"/>
            <a:chOff x="715617" y="1675358"/>
            <a:chExt cx="1990005" cy="3438939"/>
          </a:xfrm>
        </p:grpSpPr>
        <p:sp>
          <p:nvSpPr>
            <p:cNvPr id="258" name="Полилиния 257"/>
            <p:cNvSpPr/>
            <p:nvPr/>
          </p:nvSpPr>
          <p:spPr>
            <a:xfrm>
              <a:off x="1769165" y="1675358"/>
              <a:ext cx="481034" cy="2047461"/>
            </a:xfrm>
            <a:custGeom>
              <a:avLst/>
              <a:gdLst>
                <a:gd name="connsiteX0" fmla="*/ 59635 w 481034"/>
                <a:gd name="connsiteY0" fmla="*/ 2047461 h 2047461"/>
                <a:gd name="connsiteX1" fmla="*/ 0 w 481034"/>
                <a:gd name="connsiteY1" fmla="*/ 1908313 h 2047461"/>
                <a:gd name="connsiteX2" fmla="*/ 19878 w 481034"/>
                <a:gd name="connsiteY2" fmla="*/ 1590261 h 2047461"/>
                <a:gd name="connsiteX3" fmla="*/ 39757 w 481034"/>
                <a:gd name="connsiteY3" fmla="*/ 1510748 h 2047461"/>
                <a:gd name="connsiteX4" fmla="*/ 99392 w 481034"/>
                <a:gd name="connsiteY4" fmla="*/ 1331843 h 2047461"/>
                <a:gd name="connsiteX5" fmla="*/ 119270 w 481034"/>
                <a:gd name="connsiteY5" fmla="*/ 1272209 h 2047461"/>
                <a:gd name="connsiteX6" fmla="*/ 139148 w 481034"/>
                <a:gd name="connsiteY6" fmla="*/ 1212574 h 2047461"/>
                <a:gd name="connsiteX7" fmla="*/ 218661 w 481034"/>
                <a:gd name="connsiteY7" fmla="*/ 1053548 h 2047461"/>
                <a:gd name="connsiteX8" fmla="*/ 258418 w 481034"/>
                <a:gd name="connsiteY8" fmla="*/ 993913 h 2047461"/>
                <a:gd name="connsiteX9" fmla="*/ 337931 w 481034"/>
                <a:gd name="connsiteY9" fmla="*/ 795130 h 2047461"/>
                <a:gd name="connsiteX10" fmla="*/ 377687 w 481034"/>
                <a:gd name="connsiteY10" fmla="*/ 715617 h 2047461"/>
                <a:gd name="connsiteX11" fmla="*/ 437322 w 481034"/>
                <a:gd name="connsiteY11" fmla="*/ 377687 h 2047461"/>
                <a:gd name="connsiteX12" fmla="*/ 457200 w 481034"/>
                <a:gd name="connsiteY12" fmla="*/ 318052 h 2047461"/>
                <a:gd name="connsiteX13" fmla="*/ 477078 w 481034"/>
                <a:gd name="connsiteY13" fmla="*/ 0 h 20474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481034" h="2047461">
                  <a:moveTo>
                    <a:pt x="59635" y="2047461"/>
                  </a:moveTo>
                  <a:cubicBezTo>
                    <a:pt x="51871" y="2031933"/>
                    <a:pt x="0" y="1937564"/>
                    <a:pt x="0" y="1908313"/>
                  </a:cubicBezTo>
                  <a:cubicBezTo>
                    <a:pt x="0" y="1802089"/>
                    <a:pt x="9308" y="1695958"/>
                    <a:pt x="19878" y="1590261"/>
                  </a:cubicBezTo>
                  <a:cubicBezTo>
                    <a:pt x="22596" y="1563076"/>
                    <a:pt x="31907" y="1536916"/>
                    <a:pt x="39757" y="1510748"/>
                  </a:cubicBezTo>
                  <a:cubicBezTo>
                    <a:pt x="39781" y="1510668"/>
                    <a:pt x="89440" y="1361700"/>
                    <a:pt x="99392" y="1331843"/>
                  </a:cubicBezTo>
                  <a:lnTo>
                    <a:pt x="119270" y="1272209"/>
                  </a:lnTo>
                  <a:cubicBezTo>
                    <a:pt x="125896" y="1252331"/>
                    <a:pt x="127525" y="1230008"/>
                    <a:pt x="139148" y="1212574"/>
                  </a:cubicBezTo>
                  <a:cubicBezTo>
                    <a:pt x="231258" y="1074410"/>
                    <a:pt x="121402" y="1248065"/>
                    <a:pt x="218661" y="1053548"/>
                  </a:cubicBezTo>
                  <a:cubicBezTo>
                    <a:pt x="229345" y="1032179"/>
                    <a:pt x="247734" y="1015282"/>
                    <a:pt x="258418" y="993913"/>
                  </a:cubicBezTo>
                  <a:cubicBezTo>
                    <a:pt x="431007" y="648733"/>
                    <a:pt x="258619" y="980192"/>
                    <a:pt x="337931" y="795130"/>
                  </a:cubicBezTo>
                  <a:cubicBezTo>
                    <a:pt x="349604" y="767893"/>
                    <a:pt x="364435" y="742121"/>
                    <a:pt x="377687" y="715617"/>
                  </a:cubicBezTo>
                  <a:cubicBezTo>
                    <a:pt x="390153" y="628352"/>
                    <a:pt x="412848" y="451111"/>
                    <a:pt x="437322" y="377687"/>
                  </a:cubicBezTo>
                  <a:lnTo>
                    <a:pt x="457200" y="318052"/>
                  </a:lnTo>
                  <a:cubicBezTo>
                    <a:pt x="481034" y="79711"/>
                    <a:pt x="477078" y="185861"/>
                    <a:pt x="477078" y="0"/>
                  </a:cubicBezTo>
                </a:path>
              </a:pathLst>
            </a:custGeom>
            <a:ln w="38100">
              <a:solidFill>
                <a:srgbClr val="623C3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59" name="Полилиния 258"/>
            <p:cNvSpPr/>
            <p:nvPr/>
          </p:nvSpPr>
          <p:spPr>
            <a:xfrm>
              <a:off x="993913" y="2728475"/>
              <a:ext cx="792686" cy="1883978"/>
            </a:xfrm>
            <a:custGeom>
              <a:avLst/>
              <a:gdLst>
                <a:gd name="connsiteX0" fmla="*/ 775252 w 792686"/>
                <a:gd name="connsiteY0" fmla="*/ 1849109 h 1883978"/>
                <a:gd name="connsiteX1" fmla="*/ 715617 w 792686"/>
                <a:gd name="connsiteY1" fmla="*/ 1729839 h 1883978"/>
                <a:gd name="connsiteX2" fmla="*/ 616226 w 792686"/>
                <a:gd name="connsiteY2" fmla="*/ 1590692 h 1883978"/>
                <a:gd name="connsiteX3" fmla="*/ 576470 w 792686"/>
                <a:gd name="connsiteY3" fmla="*/ 1531057 h 1883978"/>
                <a:gd name="connsiteX4" fmla="*/ 556591 w 792686"/>
                <a:gd name="connsiteY4" fmla="*/ 1471422 h 1883978"/>
                <a:gd name="connsiteX5" fmla="*/ 496957 w 792686"/>
                <a:gd name="connsiteY5" fmla="*/ 1431666 h 1883978"/>
                <a:gd name="connsiteX6" fmla="*/ 377687 w 792686"/>
                <a:gd name="connsiteY6" fmla="*/ 1252761 h 1883978"/>
                <a:gd name="connsiteX7" fmla="*/ 337930 w 792686"/>
                <a:gd name="connsiteY7" fmla="*/ 1193126 h 1883978"/>
                <a:gd name="connsiteX8" fmla="*/ 318052 w 792686"/>
                <a:gd name="connsiteY8" fmla="*/ 1133492 h 1883978"/>
                <a:gd name="connsiteX9" fmla="*/ 278296 w 792686"/>
                <a:gd name="connsiteY9" fmla="*/ 1073857 h 1883978"/>
                <a:gd name="connsiteX10" fmla="*/ 218661 w 792686"/>
                <a:gd name="connsiteY10" fmla="*/ 894953 h 1883978"/>
                <a:gd name="connsiteX11" fmla="*/ 178904 w 792686"/>
                <a:gd name="connsiteY11" fmla="*/ 437753 h 1883978"/>
                <a:gd name="connsiteX12" fmla="*/ 159026 w 792686"/>
                <a:gd name="connsiteY12" fmla="*/ 378118 h 1883978"/>
                <a:gd name="connsiteX13" fmla="*/ 119270 w 792686"/>
                <a:gd name="connsiteY13" fmla="*/ 219092 h 1883978"/>
                <a:gd name="connsiteX14" fmla="*/ 79513 w 792686"/>
                <a:gd name="connsiteY14" fmla="*/ 159457 h 1883978"/>
                <a:gd name="connsiteX15" fmla="*/ 39757 w 792686"/>
                <a:gd name="connsiteY15" fmla="*/ 79944 h 1883978"/>
                <a:gd name="connsiteX16" fmla="*/ 0 w 792686"/>
                <a:gd name="connsiteY16" fmla="*/ 431 h 18839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792686" h="1883978">
                  <a:moveTo>
                    <a:pt x="775252" y="1849109"/>
                  </a:moveTo>
                  <a:cubicBezTo>
                    <a:pt x="725288" y="1699215"/>
                    <a:pt x="792686" y="1883978"/>
                    <a:pt x="715617" y="1729839"/>
                  </a:cubicBezTo>
                  <a:cubicBezTo>
                    <a:pt x="648752" y="1596109"/>
                    <a:pt x="717761" y="1658381"/>
                    <a:pt x="616226" y="1590692"/>
                  </a:cubicBezTo>
                  <a:cubicBezTo>
                    <a:pt x="602974" y="1570814"/>
                    <a:pt x="587154" y="1552425"/>
                    <a:pt x="576470" y="1531057"/>
                  </a:cubicBezTo>
                  <a:cubicBezTo>
                    <a:pt x="567099" y="1512315"/>
                    <a:pt x="569681" y="1487784"/>
                    <a:pt x="556591" y="1471422"/>
                  </a:cubicBezTo>
                  <a:cubicBezTo>
                    <a:pt x="541667" y="1452767"/>
                    <a:pt x="516835" y="1444918"/>
                    <a:pt x="496957" y="1431666"/>
                  </a:cubicBezTo>
                  <a:lnTo>
                    <a:pt x="377687" y="1252761"/>
                  </a:lnTo>
                  <a:lnTo>
                    <a:pt x="337930" y="1193126"/>
                  </a:lnTo>
                  <a:cubicBezTo>
                    <a:pt x="331304" y="1173248"/>
                    <a:pt x="327423" y="1152233"/>
                    <a:pt x="318052" y="1133492"/>
                  </a:cubicBezTo>
                  <a:cubicBezTo>
                    <a:pt x="307368" y="1112124"/>
                    <a:pt x="287485" y="1095910"/>
                    <a:pt x="278296" y="1073857"/>
                  </a:cubicBezTo>
                  <a:cubicBezTo>
                    <a:pt x="254119" y="1015832"/>
                    <a:pt x="218661" y="894953"/>
                    <a:pt x="218661" y="894953"/>
                  </a:cubicBezTo>
                  <a:cubicBezTo>
                    <a:pt x="205409" y="742553"/>
                    <a:pt x="196439" y="589720"/>
                    <a:pt x="178904" y="437753"/>
                  </a:cubicBezTo>
                  <a:cubicBezTo>
                    <a:pt x="176502" y="416938"/>
                    <a:pt x="164539" y="398333"/>
                    <a:pt x="159026" y="378118"/>
                  </a:cubicBezTo>
                  <a:cubicBezTo>
                    <a:pt x="144649" y="325403"/>
                    <a:pt x="149579" y="264555"/>
                    <a:pt x="119270" y="219092"/>
                  </a:cubicBezTo>
                  <a:cubicBezTo>
                    <a:pt x="106018" y="199214"/>
                    <a:pt x="91366" y="180200"/>
                    <a:pt x="79513" y="159457"/>
                  </a:cubicBezTo>
                  <a:cubicBezTo>
                    <a:pt x="64811" y="133729"/>
                    <a:pt x="51430" y="107181"/>
                    <a:pt x="39757" y="79944"/>
                  </a:cubicBezTo>
                  <a:cubicBezTo>
                    <a:pt x="5495" y="0"/>
                    <a:pt x="39801" y="40232"/>
                    <a:pt x="0" y="431"/>
                  </a:cubicBezTo>
                </a:path>
              </a:pathLst>
            </a:custGeom>
            <a:ln w="38100">
              <a:solidFill>
                <a:srgbClr val="623C3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60" name="Полилиния 259"/>
            <p:cNvSpPr/>
            <p:nvPr/>
          </p:nvSpPr>
          <p:spPr>
            <a:xfrm>
              <a:off x="1785926" y="2868054"/>
              <a:ext cx="815008" cy="1133060"/>
            </a:xfrm>
            <a:custGeom>
              <a:avLst/>
              <a:gdLst>
                <a:gd name="connsiteX0" fmla="*/ 0 w 815008"/>
                <a:gd name="connsiteY0" fmla="*/ 1133060 h 1133060"/>
                <a:gd name="connsiteX1" fmla="*/ 178904 w 815008"/>
                <a:gd name="connsiteY1" fmla="*/ 1113182 h 1133060"/>
                <a:gd name="connsiteX2" fmla="*/ 238539 w 815008"/>
                <a:gd name="connsiteY2" fmla="*/ 1073426 h 1133060"/>
                <a:gd name="connsiteX3" fmla="*/ 298173 w 815008"/>
                <a:gd name="connsiteY3" fmla="*/ 1053547 h 1133060"/>
                <a:gd name="connsiteX4" fmla="*/ 377686 w 815008"/>
                <a:gd name="connsiteY4" fmla="*/ 934278 h 1133060"/>
                <a:gd name="connsiteX5" fmla="*/ 437321 w 815008"/>
                <a:gd name="connsiteY5" fmla="*/ 735495 h 1133060"/>
                <a:gd name="connsiteX6" fmla="*/ 516834 w 815008"/>
                <a:gd name="connsiteY6" fmla="*/ 616226 h 1133060"/>
                <a:gd name="connsiteX7" fmla="*/ 556591 w 815008"/>
                <a:gd name="connsiteY7" fmla="*/ 556591 h 1133060"/>
                <a:gd name="connsiteX8" fmla="*/ 576469 w 815008"/>
                <a:gd name="connsiteY8" fmla="*/ 496956 h 1133060"/>
                <a:gd name="connsiteX9" fmla="*/ 655982 w 815008"/>
                <a:gd name="connsiteY9" fmla="*/ 357808 h 1133060"/>
                <a:gd name="connsiteX10" fmla="*/ 675860 w 815008"/>
                <a:gd name="connsiteY10" fmla="*/ 258417 h 1133060"/>
                <a:gd name="connsiteX11" fmla="*/ 755373 w 815008"/>
                <a:gd name="connsiteY11" fmla="*/ 139147 h 1133060"/>
                <a:gd name="connsiteX12" fmla="*/ 815008 w 815008"/>
                <a:gd name="connsiteY12" fmla="*/ 0 h 11330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815008" h="1133060">
                  <a:moveTo>
                    <a:pt x="0" y="1133060"/>
                  </a:moveTo>
                  <a:cubicBezTo>
                    <a:pt x="59635" y="1126434"/>
                    <a:pt x="120694" y="1127734"/>
                    <a:pt x="178904" y="1113182"/>
                  </a:cubicBezTo>
                  <a:cubicBezTo>
                    <a:pt x="202081" y="1107388"/>
                    <a:pt x="217171" y="1084110"/>
                    <a:pt x="238539" y="1073426"/>
                  </a:cubicBezTo>
                  <a:cubicBezTo>
                    <a:pt x="257280" y="1064055"/>
                    <a:pt x="278295" y="1060173"/>
                    <a:pt x="298173" y="1053547"/>
                  </a:cubicBezTo>
                  <a:cubicBezTo>
                    <a:pt x="324677" y="1013791"/>
                    <a:pt x="366097" y="980632"/>
                    <a:pt x="377686" y="934278"/>
                  </a:cubicBezTo>
                  <a:cubicBezTo>
                    <a:pt x="388798" y="889833"/>
                    <a:pt x="417966" y="764528"/>
                    <a:pt x="437321" y="735495"/>
                  </a:cubicBezTo>
                  <a:lnTo>
                    <a:pt x="516834" y="616226"/>
                  </a:lnTo>
                  <a:lnTo>
                    <a:pt x="556591" y="556591"/>
                  </a:lnTo>
                  <a:cubicBezTo>
                    <a:pt x="563217" y="536713"/>
                    <a:pt x="568215" y="516215"/>
                    <a:pt x="576469" y="496956"/>
                  </a:cubicBezTo>
                  <a:cubicBezTo>
                    <a:pt x="606732" y="426343"/>
                    <a:pt x="616057" y="417696"/>
                    <a:pt x="655982" y="357808"/>
                  </a:cubicBezTo>
                  <a:cubicBezTo>
                    <a:pt x="662608" y="324678"/>
                    <a:pt x="661879" y="289175"/>
                    <a:pt x="675860" y="258417"/>
                  </a:cubicBezTo>
                  <a:cubicBezTo>
                    <a:pt x="695632" y="214918"/>
                    <a:pt x="740263" y="184476"/>
                    <a:pt x="755373" y="139147"/>
                  </a:cubicBezTo>
                  <a:cubicBezTo>
                    <a:pt x="798093" y="10988"/>
                    <a:pt x="765497" y="49511"/>
                    <a:pt x="815008" y="0"/>
                  </a:cubicBezTo>
                </a:path>
              </a:pathLst>
            </a:custGeom>
            <a:ln w="38100">
              <a:solidFill>
                <a:srgbClr val="623C3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61" name="Полилиния 260"/>
            <p:cNvSpPr/>
            <p:nvPr/>
          </p:nvSpPr>
          <p:spPr>
            <a:xfrm>
              <a:off x="1232452" y="1894019"/>
              <a:ext cx="45319" cy="1411356"/>
            </a:xfrm>
            <a:custGeom>
              <a:avLst/>
              <a:gdLst>
                <a:gd name="connsiteX0" fmla="*/ 0 w 45319"/>
                <a:gd name="connsiteY0" fmla="*/ 1411356 h 1411356"/>
                <a:gd name="connsiteX1" fmla="*/ 39757 w 45319"/>
                <a:gd name="connsiteY1" fmla="*/ 0 h 14113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5319" h="1411356">
                  <a:moveTo>
                    <a:pt x="0" y="1411356"/>
                  </a:moveTo>
                  <a:cubicBezTo>
                    <a:pt x="45319" y="278407"/>
                    <a:pt x="39757" y="749012"/>
                    <a:pt x="39757" y="0"/>
                  </a:cubicBezTo>
                </a:path>
              </a:pathLst>
            </a:custGeom>
            <a:ln w="38100">
              <a:solidFill>
                <a:srgbClr val="623C3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62" name="Полилиния 261"/>
            <p:cNvSpPr/>
            <p:nvPr/>
          </p:nvSpPr>
          <p:spPr>
            <a:xfrm>
              <a:off x="1769165" y="3583671"/>
              <a:ext cx="936457" cy="1530626"/>
            </a:xfrm>
            <a:custGeom>
              <a:avLst/>
              <a:gdLst>
                <a:gd name="connsiteX0" fmla="*/ 0 w 936457"/>
                <a:gd name="connsiteY0" fmla="*/ 1530626 h 1530626"/>
                <a:gd name="connsiteX1" fmla="*/ 79513 w 936457"/>
                <a:gd name="connsiteY1" fmla="*/ 1510748 h 1530626"/>
                <a:gd name="connsiteX2" fmla="*/ 198783 w 936457"/>
                <a:gd name="connsiteY2" fmla="*/ 1411357 h 1530626"/>
                <a:gd name="connsiteX3" fmla="*/ 298174 w 936457"/>
                <a:gd name="connsiteY3" fmla="*/ 1212574 h 1530626"/>
                <a:gd name="connsiteX4" fmla="*/ 417444 w 936457"/>
                <a:gd name="connsiteY4" fmla="*/ 1133061 h 1530626"/>
                <a:gd name="connsiteX5" fmla="*/ 496957 w 936457"/>
                <a:gd name="connsiteY5" fmla="*/ 1053548 h 1530626"/>
                <a:gd name="connsiteX6" fmla="*/ 516835 w 936457"/>
                <a:gd name="connsiteY6" fmla="*/ 993913 h 1530626"/>
                <a:gd name="connsiteX7" fmla="*/ 616226 w 936457"/>
                <a:gd name="connsiteY7" fmla="*/ 874643 h 1530626"/>
                <a:gd name="connsiteX8" fmla="*/ 695739 w 936457"/>
                <a:gd name="connsiteY8" fmla="*/ 636104 h 1530626"/>
                <a:gd name="connsiteX9" fmla="*/ 735496 w 936457"/>
                <a:gd name="connsiteY9" fmla="*/ 516835 h 1530626"/>
                <a:gd name="connsiteX10" fmla="*/ 755374 w 936457"/>
                <a:gd name="connsiteY10" fmla="*/ 457200 h 1530626"/>
                <a:gd name="connsiteX11" fmla="*/ 795131 w 936457"/>
                <a:gd name="connsiteY11" fmla="*/ 397565 h 1530626"/>
                <a:gd name="connsiteX12" fmla="*/ 834887 w 936457"/>
                <a:gd name="connsiteY12" fmla="*/ 258417 h 1530626"/>
                <a:gd name="connsiteX13" fmla="*/ 894522 w 936457"/>
                <a:gd name="connsiteY13" fmla="*/ 218661 h 1530626"/>
                <a:gd name="connsiteX14" fmla="*/ 914400 w 936457"/>
                <a:gd name="connsiteY14" fmla="*/ 159026 h 1530626"/>
                <a:gd name="connsiteX15" fmla="*/ 934278 w 936457"/>
                <a:gd name="connsiteY15" fmla="*/ 0 h 15306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936457" h="1530626">
                  <a:moveTo>
                    <a:pt x="0" y="1530626"/>
                  </a:moveTo>
                  <a:cubicBezTo>
                    <a:pt x="26504" y="1524000"/>
                    <a:pt x="54402" y="1521510"/>
                    <a:pt x="79513" y="1510748"/>
                  </a:cubicBezTo>
                  <a:cubicBezTo>
                    <a:pt x="127943" y="1489992"/>
                    <a:pt x="162963" y="1447177"/>
                    <a:pt x="198783" y="1411357"/>
                  </a:cubicBezTo>
                  <a:cubicBezTo>
                    <a:pt x="216718" y="1339617"/>
                    <a:pt x="227172" y="1259908"/>
                    <a:pt x="298174" y="1212574"/>
                  </a:cubicBezTo>
                  <a:lnTo>
                    <a:pt x="417444" y="1133061"/>
                  </a:lnTo>
                  <a:cubicBezTo>
                    <a:pt x="470452" y="974034"/>
                    <a:pt x="390940" y="1159565"/>
                    <a:pt x="496957" y="1053548"/>
                  </a:cubicBezTo>
                  <a:cubicBezTo>
                    <a:pt x="511773" y="1038732"/>
                    <a:pt x="507464" y="1012654"/>
                    <a:pt x="516835" y="993913"/>
                  </a:cubicBezTo>
                  <a:cubicBezTo>
                    <a:pt x="544509" y="938565"/>
                    <a:pt x="572265" y="918604"/>
                    <a:pt x="616226" y="874643"/>
                  </a:cubicBezTo>
                  <a:lnTo>
                    <a:pt x="695739" y="636104"/>
                  </a:lnTo>
                  <a:lnTo>
                    <a:pt x="735496" y="516835"/>
                  </a:lnTo>
                  <a:cubicBezTo>
                    <a:pt x="742122" y="496957"/>
                    <a:pt x="743751" y="474634"/>
                    <a:pt x="755374" y="457200"/>
                  </a:cubicBezTo>
                  <a:lnTo>
                    <a:pt x="795131" y="397565"/>
                  </a:lnTo>
                  <a:cubicBezTo>
                    <a:pt x="796430" y="392371"/>
                    <a:pt x="824517" y="271379"/>
                    <a:pt x="834887" y="258417"/>
                  </a:cubicBezTo>
                  <a:cubicBezTo>
                    <a:pt x="849811" y="239762"/>
                    <a:pt x="874644" y="231913"/>
                    <a:pt x="894522" y="218661"/>
                  </a:cubicBezTo>
                  <a:cubicBezTo>
                    <a:pt x="901148" y="198783"/>
                    <a:pt x="909855" y="179481"/>
                    <a:pt x="914400" y="159026"/>
                  </a:cubicBezTo>
                  <a:cubicBezTo>
                    <a:pt x="936457" y="59770"/>
                    <a:pt x="934278" y="69183"/>
                    <a:pt x="934278" y="0"/>
                  </a:cubicBezTo>
                </a:path>
              </a:pathLst>
            </a:custGeom>
            <a:ln w="38100">
              <a:solidFill>
                <a:srgbClr val="623C3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63" name="Полилиния 262"/>
            <p:cNvSpPr/>
            <p:nvPr/>
          </p:nvSpPr>
          <p:spPr>
            <a:xfrm>
              <a:off x="2161382" y="2987323"/>
              <a:ext cx="184253" cy="1490870"/>
            </a:xfrm>
            <a:custGeom>
              <a:avLst/>
              <a:gdLst>
                <a:gd name="connsiteX0" fmla="*/ 184253 w 184253"/>
                <a:gd name="connsiteY0" fmla="*/ 1490870 h 1490870"/>
                <a:gd name="connsiteX1" fmla="*/ 104740 w 184253"/>
                <a:gd name="connsiteY1" fmla="*/ 1371600 h 1490870"/>
                <a:gd name="connsiteX2" fmla="*/ 64983 w 184253"/>
                <a:gd name="connsiteY2" fmla="*/ 1232452 h 1490870"/>
                <a:gd name="connsiteX3" fmla="*/ 45105 w 184253"/>
                <a:gd name="connsiteY3" fmla="*/ 596348 h 1490870"/>
                <a:gd name="connsiteX4" fmla="*/ 5348 w 184253"/>
                <a:gd name="connsiteY4" fmla="*/ 417444 h 1490870"/>
                <a:gd name="connsiteX5" fmla="*/ 5348 w 184253"/>
                <a:gd name="connsiteY5" fmla="*/ 0 h 14908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84253" h="1490870">
                  <a:moveTo>
                    <a:pt x="184253" y="1490870"/>
                  </a:moveTo>
                  <a:cubicBezTo>
                    <a:pt x="157749" y="1451113"/>
                    <a:pt x="116329" y="1417955"/>
                    <a:pt x="104740" y="1371600"/>
                  </a:cubicBezTo>
                  <a:cubicBezTo>
                    <a:pt x="79779" y="1271759"/>
                    <a:pt x="93500" y="1318005"/>
                    <a:pt x="64983" y="1232452"/>
                  </a:cubicBezTo>
                  <a:cubicBezTo>
                    <a:pt x="58357" y="1020417"/>
                    <a:pt x="56872" y="808160"/>
                    <a:pt x="45105" y="596348"/>
                  </a:cubicBezTo>
                  <a:cubicBezTo>
                    <a:pt x="21472" y="170955"/>
                    <a:pt x="25095" y="930836"/>
                    <a:pt x="5348" y="417444"/>
                  </a:cubicBezTo>
                  <a:cubicBezTo>
                    <a:pt x="0" y="278399"/>
                    <a:pt x="5348" y="139148"/>
                    <a:pt x="5348" y="0"/>
                  </a:cubicBezTo>
                </a:path>
              </a:pathLst>
            </a:custGeom>
            <a:ln w="38100">
              <a:solidFill>
                <a:srgbClr val="623C3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65" name="Полилиния 264"/>
            <p:cNvSpPr/>
            <p:nvPr/>
          </p:nvSpPr>
          <p:spPr>
            <a:xfrm>
              <a:off x="715617" y="3697357"/>
              <a:ext cx="775253" cy="1093304"/>
            </a:xfrm>
            <a:custGeom>
              <a:avLst/>
              <a:gdLst>
                <a:gd name="connsiteX0" fmla="*/ 775253 w 775253"/>
                <a:gd name="connsiteY0" fmla="*/ 1093304 h 1093304"/>
                <a:gd name="connsiteX1" fmla="*/ 695740 w 775253"/>
                <a:gd name="connsiteY1" fmla="*/ 1053547 h 1093304"/>
                <a:gd name="connsiteX2" fmla="*/ 675861 w 775253"/>
                <a:gd name="connsiteY2" fmla="*/ 993913 h 1093304"/>
                <a:gd name="connsiteX3" fmla="*/ 536713 w 775253"/>
                <a:gd name="connsiteY3" fmla="*/ 934278 h 1093304"/>
                <a:gd name="connsiteX4" fmla="*/ 457200 w 775253"/>
                <a:gd name="connsiteY4" fmla="*/ 854765 h 1093304"/>
                <a:gd name="connsiteX5" fmla="*/ 417444 w 775253"/>
                <a:gd name="connsiteY5" fmla="*/ 775252 h 1093304"/>
                <a:gd name="connsiteX6" fmla="*/ 337931 w 775253"/>
                <a:gd name="connsiteY6" fmla="*/ 655982 h 1093304"/>
                <a:gd name="connsiteX7" fmla="*/ 278296 w 775253"/>
                <a:gd name="connsiteY7" fmla="*/ 477078 h 1093304"/>
                <a:gd name="connsiteX8" fmla="*/ 258418 w 775253"/>
                <a:gd name="connsiteY8" fmla="*/ 417443 h 1093304"/>
                <a:gd name="connsiteX9" fmla="*/ 159026 w 775253"/>
                <a:gd name="connsiteY9" fmla="*/ 298173 h 1093304"/>
                <a:gd name="connsiteX10" fmla="*/ 39757 w 775253"/>
                <a:gd name="connsiteY10" fmla="*/ 59634 h 1093304"/>
                <a:gd name="connsiteX11" fmla="*/ 0 w 775253"/>
                <a:gd name="connsiteY11" fmla="*/ 0 h 10933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775253" h="1093304">
                  <a:moveTo>
                    <a:pt x="775253" y="1093304"/>
                  </a:moveTo>
                  <a:cubicBezTo>
                    <a:pt x="748749" y="1080052"/>
                    <a:pt x="716694" y="1074500"/>
                    <a:pt x="695740" y="1053547"/>
                  </a:cubicBezTo>
                  <a:cubicBezTo>
                    <a:pt x="680924" y="1038731"/>
                    <a:pt x="690677" y="1008729"/>
                    <a:pt x="675861" y="993913"/>
                  </a:cubicBezTo>
                  <a:cubicBezTo>
                    <a:pt x="651295" y="969348"/>
                    <a:pt x="572354" y="946158"/>
                    <a:pt x="536713" y="934278"/>
                  </a:cubicBezTo>
                  <a:cubicBezTo>
                    <a:pt x="483705" y="775251"/>
                    <a:pt x="563217" y="960782"/>
                    <a:pt x="457200" y="854765"/>
                  </a:cubicBezTo>
                  <a:cubicBezTo>
                    <a:pt x="436247" y="833812"/>
                    <a:pt x="432690" y="800662"/>
                    <a:pt x="417444" y="775252"/>
                  </a:cubicBezTo>
                  <a:cubicBezTo>
                    <a:pt x="392861" y="734280"/>
                    <a:pt x="353041" y="701311"/>
                    <a:pt x="337931" y="655982"/>
                  </a:cubicBezTo>
                  <a:lnTo>
                    <a:pt x="278296" y="477078"/>
                  </a:lnTo>
                  <a:cubicBezTo>
                    <a:pt x="271670" y="457200"/>
                    <a:pt x="273234" y="432259"/>
                    <a:pt x="258418" y="417443"/>
                  </a:cubicBezTo>
                  <a:cubicBezTo>
                    <a:pt x="181890" y="340915"/>
                    <a:pt x="214377" y="381199"/>
                    <a:pt x="159026" y="298173"/>
                  </a:cubicBezTo>
                  <a:cubicBezTo>
                    <a:pt x="104161" y="133577"/>
                    <a:pt x="142515" y="213770"/>
                    <a:pt x="39757" y="59634"/>
                  </a:cubicBezTo>
                  <a:lnTo>
                    <a:pt x="0" y="0"/>
                  </a:lnTo>
                </a:path>
              </a:pathLst>
            </a:custGeom>
            <a:ln w="38100">
              <a:solidFill>
                <a:srgbClr val="623C3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239" name="Полилиния 238"/>
          <p:cNvSpPr/>
          <p:nvPr/>
        </p:nvSpPr>
        <p:spPr>
          <a:xfrm>
            <a:off x="3784265" y="4305638"/>
            <a:ext cx="341193" cy="630555"/>
          </a:xfrm>
          <a:custGeom>
            <a:avLst/>
            <a:gdLst>
              <a:gd name="connsiteX0" fmla="*/ 0 w 341444"/>
              <a:gd name="connsiteY0" fmla="*/ 0 h 930165"/>
              <a:gd name="connsiteX1" fmla="*/ 31531 w 341444"/>
              <a:gd name="connsiteY1" fmla="*/ 47296 h 930165"/>
              <a:gd name="connsiteX2" fmla="*/ 78827 w 341444"/>
              <a:gd name="connsiteY2" fmla="*/ 299545 h 930165"/>
              <a:gd name="connsiteX3" fmla="*/ 110358 w 341444"/>
              <a:gd name="connsiteY3" fmla="*/ 346841 h 930165"/>
              <a:gd name="connsiteX4" fmla="*/ 126124 w 341444"/>
              <a:gd name="connsiteY4" fmla="*/ 394138 h 930165"/>
              <a:gd name="connsiteX5" fmla="*/ 220717 w 341444"/>
              <a:gd name="connsiteY5" fmla="*/ 457200 h 930165"/>
              <a:gd name="connsiteX6" fmla="*/ 268014 w 341444"/>
              <a:gd name="connsiteY6" fmla="*/ 551793 h 930165"/>
              <a:gd name="connsiteX7" fmla="*/ 315310 w 341444"/>
              <a:gd name="connsiteY7" fmla="*/ 646386 h 930165"/>
              <a:gd name="connsiteX8" fmla="*/ 331076 w 341444"/>
              <a:gd name="connsiteY8" fmla="*/ 930165 h 9301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444" h="930165">
                <a:moveTo>
                  <a:pt x="0" y="0"/>
                </a:moveTo>
                <a:cubicBezTo>
                  <a:pt x="10510" y="15765"/>
                  <a:pt x="27270" y="28834"/>
                  <a:pt x="31531" y="47296"/>
                </a:cubicBezTo>
                <a:cubicBezTo>
                  <a:pt x="48173" y="119414"/>
                  <a:pt x="32124" y="229491"/>
                  <a:pt x="78827" y="299545"/>
                </a:cubicBezTo>
                <a:cubicBezTo>
                  <a:pt x="89337" y="315310"/>
                  <a:pt x="101884" y="329894"/>
                  <a:pt x="110358" y="346841"/>
                </a:cubicBezTo>
                <a:cubicBezTo>
                  <a:pt x="117790" y="361705"/>
                  <a:pt x="114373" y="382387"/>
                  <a:pt x="126124" y="394138"/>
                </a:cubicBezTo>
                <a:cubicBezTo>
                  <a:pt x="152920" y="420934"/>
                  <a:pt x="220717" y="457200"/>
                  <a:pt x="220717" y="457200"/>
                </a:cubicBezTo>
                <a:cubicBezTo>
                  <a:pt x="260348" y="576089"/>
                  <a:pt x="206886" y="429534"/>
                  <a:pt x="268014" y="551793"/>
                </a:cubicBezTo>
                <a:cubicBezTo>
                  <a:pt x="333282" y="682332"/>
                  <a:pt x="224950" y="510848"/>
                  <a:pt x="315310" y="646386"/>
                </a:cubicBezTo>
                <a:cubicBezTo>
                  <a:pt x="341444" y="803183"/>
                  <a:pt x="331076" y="709013"/>
                  <a:pt x="331076" y="930165"/>
                </a:cubicBezTo>
              </a:path>
            </a:pathLst>
          </a:custGeom>
          <a:ln w="38100">
            <a:solidFill>
              <a:srgbClr val="623C3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129" name="Группа 207"/>
          <p:cNvGrpSpPr/>
          <p:nvPr/>
        </p:nvGrpSpPr>
        <p:grpSpPr>
          <a:xfrm>
            <a:off x="1969117" y="1837336"/>
            <a:ext cx="2038253" cy="5116881"/>
            <a:chOff x="36405" y="1500166"/>
            <a:chExt cx="1990004" cy="6572296"/>
          </a:xfrm>
        </p:grpSpPr>
        <p:grpSp>
          <p:nvGrpSpPr>
            <p:cNvPr id="131" name="Группа 24"/>
            <p:cNvGrpSpPr/>
            <p:nvPr/>
          </p:nvGrpSpPr>
          <p:grpSpPr>
            <a:xfrm>
              <a:off x="36405" y="1500166"/>
              <a:ext cx="1990004" cy="6572296"/>
              <a:chOff x="715617" y="1428728"/>
              <a:chExt cx="1990005" cy="5786478"/>
            </a:xfrm>
          </p:grpSpPr>
          <p:cxnSp>
            <p:nvCxnSpPr>
              <p:cNvPr id="227" name="Прямая соединительная линия 226"/>
              <p:cNvCxnSpPr/>
              <p:nvPr/>
            </p:nvCxnSpPr>
            <p:spPr>
              <a:xfrm rot="5400000">
                <a:off x="-1250189" y="4321967"/>
                <a:ext cx="5786478" cy="0"/>
              </a:xfrm>
              <a:prstGeom prst="line">
                <a:avLst/>
              </a:prstGeom>
              <a:ln w="57150">
                <a:solidFill>
                  <a:srgbClr val="623C3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32" name="Группа 23"/>
              <p:cNvGrpSpPr/>
              <p:nvPr/>
            </p:nvGrpSpPr>
            <p:grpSpPr>
              <a:xfrm>
                <a:off x="715617" y="1675358"/>
                <a:ext cx="1990005" cy="3816626"/>
                <a:chOff x="715617" y="1675358"/>
                <a:chExt cx="1990005" cy="3816626"/>
              </a:xfrm>
            </p:grpSpPr>
            <p:sp>
              <p:nvSpPr>
                <p:cNvPr id="229" name="Полилиния 228"/>
                <p:cNvSpPr/>
                <p:nvPr/>
              </p:nvSpPr>
              <p:spPr>
                <a:xfrm>
                  <a:off x="1769165" y="1675358"/>
                  <a:ext cx="481034" cy="2047461"/>
                </a:xfrm>
                <a:custGeom>
                  <a:avLst/>
                  <a:gdLst>
                    <a:gd name="connsiteX0" fmla="*/ 59635 w 481034"/>
                    <a:gd name="connsiteY0" fmla="*/ 2047461 h 2047461"/>
                    <a:gd name="connsiteX1" fmla="*/ 0 w 481034"/>
                    <a:gd name="connsiteY1" fmla="*/ 1908313 h 2047461"/>
                    <a:gd name="connsiteX2" fmla="*/ 19878 w 481034"/>
                    <a:gd name="connsiteY2" fmla="*/ 1590261 h 2047461"/>
                    <a:gd name="connsiteX3" fmla="*/ 39757 w 481034"/>
                    <a:gd name="connsiteY3" fmla="*/ 1510748 h 2047461"/>
                    <a:gd name="connsiteX4" fmla="*/ 99392 w 481034"/>
                    <a:gd name="connsiteY4" fmla="*/ 1331843 h 2047461"/>
                    <a:gd name="connsiteX5" fmla="*/ 119270 w 481034"/>
                    <a:gd name="connsiteY5" fmla="*/ 1272209 h 2047461"/>
                    <a:gd name="connsiteX6" fmla="*/ 139148 w 481034"/>
                    <a:gd name="connsiteY6" fmla="*/ 1212574 h 2047461"/>
                    <a:gd name="connsiteX7" fmla="*/ 218661 w 481034"/>
                    <a:gd name="connsiteY7" fmla="*/ 1053548 h 2047461"/>
                    <a:gd name="connsiteX8" fmla="*/ 258418 w 481034"/>
                    <a:gd name="connsiteY8" fmla="*/ 993913 h 2047461"/>
                    <a:gd name="connsiteX9" fmla="*/ 337931 w 481034"/>
                    <a:gd name="connsiteY9" fmla="*/ 795130 h 2047461"/>
                    <a:gd name="connsiteX10" fmla="*/ 377687 w 481034"/>
                    <a:gd name="connsiteY10" fmla="*/ 715617 h 2047461"/>
                    <a:gd name="connsiteX11" fmla="*/ 437322 w 481034"/>
                    <a:gd name="connsiteY11" fmla="*/ 377687 h 2047461"/>
                    <a:gd name="connsiteX12" fmla="*/ 457200 w 481034"/>
                    <a:gd name="connsiteY12" fmla="*/ 318052 h 2047461"/>
                    <a:gd name="connsiteX13" fmla="*/ 477078 w 481034"/>
                    <a:gd name="connsiteY13" fmla="*/ 0 h 204746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</a:cxnLst>
                  <a:rect l="l" t="t" r="r" b="b"/>
                  <a:pathLst>
                    <a:path w="481034" h="2047461">
                      <a:moveTo>
                        <a:pt x="59635" y="2047461"/>
                      </a:moveTo>
                      <a:cubicBezTo>
                        <a:pt x="51871" y="2031933"/>
                        <a:pt x="0" y="1937564"/>
                        <a:pt x="0" y="1908313"/>
                      </a:cubicBezTo>
                      <a:cubicBezTo>
                        <a:pt x="0" y="1802089"/>
                        <a:pt x="9308" y="1695958"/>
                        <a:pt x="19878" y="1590261"/>
                      </a:cubicBezTo>
                      <a:cubicBezTo>
                        <a:pt x="22596" y="1563076"/>
                        <a:pt x="31907" y="1536916"/>
                        <a:pt x="39757" y="1510748"/>
                      </a:cubicBezTo>
                      <a:cubicBezTo>
                        <a:pt x="39781" y="1510668"/>
                        <a:pt x="89440" y="1361700"/>
                        <a:pt x="99392" y="1331843"/>
                      </a:cubicBezTo>
                      <a:lnTo>
                        <a:pt x="119270" y="1272209"/>
                      </a:lnTo>
                      <a:cubicBezTo>
                        <a:pt x="125896" y="1252331"/>
                        <a:pt x="127525" y="1230008"/>
                        <a:pt x="139148" y="1212574"/>
                      </a:cubicBezTo>
                      <a:cubicBezTo>
                        <a:pt x="231258" y="1074410"/>
                        <a:pt x="121402" y="1248065"/>
                        <a:pt x="218661" y="1053548"/>
                      </a:cubicBezTo>
                      <a:cubicBezTo>
                        <a:pt x="229345" y="1032179"/>
                        <a:pt x="247734" y="1015282"/>
                        <a:pt x="258418" y="993913"/>
                      </a:cubicBezTo>
                      <a:cubicBezTo>
                        <a:pt x="431007" y="648733"/>
                        <a:pt x="258619" y="980192"/>
                        <a:pt x="337931" y="795130"/>
                      </a:cubicBezTo>
                      <a:cubicBezTo>
                        <a:pt x="349604" y="767893"/>
                        <a:pt x="364435" y="742121"/>
                        <a:pt x="377687" y="715617"/>
                      </a:cubicBezTo>
                      <a:cubicBezTo>
                        <a:pt x="390153" y="628352"/>
                        <a:pt x="412848" y="451111"/>
                        <a:pt x="437322" y="377687"/>
                      </a:cubicBezTo>
                      <a:lnTo>
                        <a:pt x="457200" y="318052"/>
                      </a:lnTo>
                      <a:cubicBezTo>
                        <a:pt x="481034" y="79711"/>
                        <a:pt x="477078" y="185861"/>
                        <a:pt x="477078" y="0"/>
                      </a:cubicBezTo>
                    </a:path>
                  </a:pathLst>
                </a:custGeom>
                <a:ln w="38100">
                  <a:solidFill>
                    <a:srgbClr val="623C3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30" name="Полилиния 229"/>
                <p:cNvSpPr/>
                <p:nvPr/>
              </p:nvSpPr>
              <p:spPr>
                <a:xfrm>
                  <a:off x="993913" y="2728475"/>
                  <a:ext cx="792686" cy="1883978"/>
                </a:xfrm>
                <a:custGeom>
                  <a:avLst/>
                  <a:gdLst>
                    <a:gd name="connsiteX0" fmla="*/ 775252 w 792686"/>
                    <a:gd name="connsiteY0" fmla="*/ 1849109 h 1883978"/>
                    <a:gd name="connsiteX1" fmla="*/ 715617 w 792686"/>
                    <a:gd name="connsiteY1" fmla="*/ 1729839 h 1883978"/>
                    <a:gd name="connsiteX2" fmla="*/ 616226 w 792686"/>
                    <a:gd name="connsiteY2" fmla="*/ 1590692 h 1883978"/>
                    <a:gd name="connsiteX3" fmla="*/ 576470 w 792686"/>
                    <a:gd name="connsiteY3" fmla="*/ 1531057 h 1883978"/>
                    <a:gd name="connsiteX4" fmla="*/ 556591 w 792686"/>
                    <a:gd name="connsiteY4" fmla="*/ 1471422 h 1883978"/>
                    <a:gd name="connsiteX5" fmla="*/ 496957 w 792686"/>
                    <a:gd name="connsiteY5" fmla="*/ 1431666 h 1883978"/>
                    <a:gd name="connsiteX6" fmla="*/ 377687 w 792686"/>
                    <a:gd name="connsiteY6" fmla="*/ 1252761 h 1883978"/>
                    <a:gd name="connsiteX7" fmla="*/ 337930 w 792686"/>
                    <a:gd name="connsiteY7" fmla="*/ 1193126 h 1883978"/>
                    <a:gd name="connsiteX8" fmla="*/ 318052 w 792686"/>
                    <a:gd name="connsiteY8" fmla="*/ 1133492 h 1883978"/>
                    <a:gd name="connsiteX9" fmla="*/ 278296 w 792686"/>
                    <a:gd name="connsiteY9" fmla="*/ 1073857 h 1883978"/>
                    <a:gd name="connsiteX10" fmla="*/ 218661 w 792686"/>
                    <a:gd name="connsiteY10" fmla="*/ 894953 h 1883978"/>
                    <a:gd name="connsiteX11" fmla="*/ 178904 w 792686"/>
                    <a:gd name="connsiteY11" fmla="*/ 437753 h 1883978"/>
                    <a:gd name="connsiteX12" fmla="*/ 159026 w 792686"/>
                    <a:gd name="connsiteY12" fmla="*/ 378118 h 1883978"/>
                    <a:gd name="connsiteX13" fmla="*/ 119270 w 792686"/>
                    <a:gd name="connsiteY13" fmla="*/ 219092 h 1883978"/>
                    <a:gd name="connsiteX14" fmla="*/ 79513 w 792686"/>
                    <a:gd name="connsiteY14" fmla="*/ 159457 h 1883978"/>
                    <a:gd name="connsiteX15" fmla="*/ 39757 w 792686"/>
                    <a:gd name="connsiteY15" fmla="*/ 79944 h 1883978"/>
                    <a:gd name="connsiteX16" fmla="*/ 0 w 792686"/>
                    <a:gd name="connsiteY16" fmla="*/ 431 h 188397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</a:cxnLst>
                  <a:rect l="l" t="t" r="r" b="b"/>
                  <a:pathLst>
                    <a:path w="792686" h="1883978">
                      <a:moveTo>
                        <a:pt x="775252" y="1849109"/>
                      </a:moveTo>
                      <a:cubicBezTo>
                        <a:pt x="725288" y="1699215"/>
                        <a:pt x="792686" y="1883978"/>
                        <a:pt x="715617" y="1729839"/>
                      </a:cubicBezTo>
                      <a:cubicBezTo>
                        <a:pt x="648752" y="1596109"/>
                        <a:pt x="717761" y="1658381"/>
                        <a:pt x="616226" y="1590692"/>
                      </a:cubicBezTo>
                      <a:cubicBezTo>
                        <a:pt x="602974" y="1570814"/>
                        <a:pt x="587154" y="1552425"/>
                        <a:pt x="576470" y="1531057"/>
                      </a:cubicBezTo>
                      <a:cubicBezTo>
                        <a:pt x="567099" y="1512315"/>
                        <a:pt x="569681" y="1487784"/>
                        <a:pt x="556591" y="1471422"/>
                      </a:cubicBezTo>
                      <a:cubicBezTo>
                        <a:pt x="541667" y="1452767"/>
                        <a:pt x="516835" y="1444918"/>
                        <a:pt x="496957" y="1431666"/>
                      </a:cubicBezTo>
                      <a:lnTo>
                        <a:pt x="377687" y="1252761"/>
                      </a:lnTo>
                      <a:lnTo>
                        <a:pt x="337930" y="1193126"/>
                      </a:lnTo>
                      <a:cubicBezTo>
                        <a:pt x="331304" y="1173248"/>
                        <a:pt x="327423" y="1152233"/>
                        <a:pt x="318052" y="1133492"/>
                      </a:cubicBezTo>
                      <a:cubicBezTo>
                        <a:pt x="307368" y="1112124"/>
                        <a:pt x="287485" y="1095910"/>
                        <a:pt x="278296" y="1073857"/>
                      </a:cubicBezTo>
                      <a:cubicBezTo>
                        <a:pt x="254119" y="1015832"/>
                        <a:pt x="218661" y="894953"/>
                        <a:pt x="218661" y="894953"/>
                      </a:cubicBezTo>
                      <a:cubicBezTo>
                        <a:pt x="205409" y="742553"/>
                        <a:pt x="196439" y="589720"/>
                        <a:pt x="178904" y="437753"/>
                      </a:cubicBezTo>
                      <a:cubicBezTo>
                        <a:pt x="176502" y="416938"/>
                        <a:pt x="164539" y="398333"/>
                        <a:pt x="159026" y="378118"/>
                      </a:cubicBezTo>
                      <a:cubicBezTo>
                        <a:pt x="144649" y="325403"/>
                        <a:pt x="149579" y="264555"/>
                        <a:pt x="119270" y="219092"/>
                      </a:cubicBezTo>
                      <a:cubicBezTo>
                        <a:pt x="106018" y="199214"/>
                        <a:pt x="91366" y="180200"/>
                        <a:pt x="79513" y="159457"/>
                      </a:cubicBezTo>
                      <a:cubicBezTo>
                        <a:pt x="64811" y="133729"/>
                        <a:pt x="51430" y="107181"/>
                        <a:pt x="39757" y="79944"/>
                      </a:cubicBezTo>
                      <a:cubicBezTo>
                        <a:pt x="5495" y="0"/>
                        <a:pt x="39801" y="40232"/>
                        <a:pt x="0" y="431"/>
                      </a:cubicBezTo>
                    </a:path>
                  </a:pathLst>
                </a:custGeom>
                <a:ln w="38100">
                  <a:solidFill>
                    <a:srgbClr val="623C3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31" name="Полилиния 230"/>
                <p:cNvSpPr/>
                <p:nvPr/>
              </p:nvSpPr>
              <p:spPr>
                <a:xfrm>
                  <a:off x="1785926" y="2868054"/>
                  <a:ext cx="815008" cy="1133060"/>
                </a:xfrm>
                <a:custGeom>
                  <a:avLst/>
                  <a:gdLst>
                    <a:gd name="connsiteX0" fmla="*/ 0 w 815008"/>
                    <a:gd name="connsiteY0" fmla="*/ 1133060 h 1133060"/>
                    <a:gd name="connsiteX1" fmla="*/ 178904 w 815008"/>
                    <a:gd name="connsiteY1" fmla="*/ 1113182 h 1133060"/>
                    <a:gd name="connsiteX2" fmla="*/ 238539 w 815008"/>
                    <a:gd name="connsiteY2" fmla="*/ 1073426 h 1133060"/>
                    <a:gd name="connsiteX3" fmla="*/ 298173 w 815008"/>
                    <a:gd name="connsiteY3" fmla="*/ 1053547 h 1133060"/>
                    <a:gd name="connsiteX4" fmla="*/ 377686 w 815008"/>
                    <a:gd name="connsiteY4" fmla="*/ 934278 h 1133060"/>
                    <a:gd name="connsiteX5" fmla="*/ 437321 w 815008"/>
                    <a:gd name="connsiteY5" fmla="*/ 735495 h 1133060"/>
                    <a:gd name="connsiteX6" fmla="*/ 516834 w 815008"/>
                    <a:gd name="connsiteY6" fmla="*/ 616226 h 1133060"/>
                    <a:gd name="connsiteX7" fmla="*/ 556591 w 815008"/>
                    <a:gd name="connsiteY7" fmla="*/ 556591 h 1133060"/>
                    <a:gd name="connsiteX8" fmla="*/ 576469 w 815008"/>
                    <a:gd name="connsiteY8" fmla="*/ 496956 h 1133060"/>
                    <a:gd name="connsiteX9" fmla="*/ 655982 w 815008"/>
                    <a:gd name="connsiteY9" fmla="*/ 357808 h 1133060"/>
                    <a:gd name="connsiteX10" fmla="*/ 675860 w 815008"/>
                    <a:gd name="connsiteY10" fmla="*/ 258417 h 1133060"/>
                    <a:gd name="connsiteX11" fmla="*/ 755373 w 815008"/>
                    <a:gd name="connsiteY11" fmla="*/ 139147 h 1133060"/>
                    <a:gd name="connsiteX12" fmla="*/ 815008 w 815008"/>
                    <a:gd name="connsiteY12" fmla="*/ 0 h 113306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815008" h="1133060">
                      <a:moveTo>
                        <a:pt x="0" y="1133060"/>
                      </a:moveTo>
                      <a:cubicBezTo>
                        <a:pt x="59635" y="1126434"/>
                        <a:pt x="120694" y="1127734"/>
                        <a:pt x="178904" y="1113182"/>
                      </a:cubicBezTo>
                      <a:cubicBezTo>
                        <a:pt x="202081" y="1107388"/>
                        <a:pt x="217171" y="1084110"/>
                        <a:pt x="238539" y="1073426"/>
                      </a:cubicBezTo>
                      <a:cubicBezTo>
                        <a:pt x="257280" y="1064055"/>
                        <a:pt x="278295" y="1060173"/>
                        <a:pt x="298173" y="1053547"/>
                      </a:cubicBezTo>
                      <a:cubicBezTo>
                        <a:pt x="324677" y="1013791"/>
                        <a:pt x="366097" y="980632"/>
                        <a:pt x="377686" y="934278"/>
                      </a:cubicBezTo>
                      <a:cubicBezTo>
                        <a:pt x="388798" y="889833"/>
                        <a:pt x="417966" y="764528"/>
                        <a:pt x="437321" y="735495"/>
                      </a:cubicBezTo>
                      <a:lnTo>
                        <a:pt x="516834" y="616226"/>
                      </a:lnTo>
                      <a:lnTo>
                        <a:pt x="556591" y="556591"/>
                      </a:lnTo>
                      <a:cubicBezTo>
                        <a:pt x="563217" y="536713"/>
                        <a:pt x="568215" y="516215"/>
                        <a:pt x="576469" y="496956"/>
                      </a:cubicBezTo>
                      <a:cubicBezTo>
                        <a:pt x="606732" y="426343"/>
                        <a:pt x="616057" y="417696"/>
                        <a:pt x="655982" y="357808"/>
                      </a:cubicBezTo>
                      <a:cubicBezTo>
                        <a:pt x="662608" y="324678"/>
                        <a:pt x="661879" y="289175"/>
                        <a:pt x="675860" y="258417"/>
                      </a:cubicBezTo>
                      <a:cubicBezTo>
                        <a:pt x="695632" y="214918"/>
                        <a:pt x="740263" y="184476"/>
                        <a:pt x="755373" y="139147"/>
                      </a:cubicBezTo>
                      <a:cubicBezTo>
                        <a:pt x="798093" y="10988"/>
                        <a:pt x="765497" y="49511"/>
                        <a:pt x="815008" y="0"/>
                      </a:cubicBezTo>
                    </a:path>
                  </a:pathLst>
                </a:custGeom>
                <a:ln w="38100">
                  <a:solidFill>
                    <a:srgbClr val="623C3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32" name="Полилиния 231"/>
                <p:cNvSpPr/>
                <p:nvPr/>
              </p:nvSpPr>
              <p:spPr>
                <a:xfrm>
                  <a:off x="1232452" y="1894019"/>
                  <a:ext cx="45319" cy="1411356"/>
                </a:xfrm>
                <a:custGeom>
                  <a:avLst/>
                  <a:gdLst>
                    <a:gd name="connsiteX0" fmla="*/ 0 w 45319"/>
                    <a:gd name="connsiteY0" fmla="*/ 1411356 h 1411356"/>
                    <a:gd name="connsiteX1" fmla="*/ 39757 w 45319"/>
                    <a:gd name="connsiteY1" fmla="*/ 0 h 141135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45319" h="1411356">
                      <a:moveTo>
                        <a:pt x="0" y="1411356"/>
                      </a:moveTo>
                      <a:cubicBezTo>
                        <a:pt x="45319" y="278407"/>
                        <a:pt x="39757" y="749012"/>
                        <a:pt x="39757" y="0"/>
                      </a:cubicBezTo>
                    </a:path>
                  </a:pathLst>
                </a:custGeom>
                <a:ln w="38100">
                  <a:solidFill>
                    <a:srgbClr val="623C3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33" name="Полилиния 232"/>
                <p:cNvSpPr/>
                <p:nvPr/>
              </p:nvSpPr>
              <p:spPr>
                <a:xfrm>
                  <a:off x="1769165" y="3583671"/>
                  <a:ext cx="936457" cy="1530626"/>
                </a:xfrm>
                <a:custGeom>
                  <a:avLst/>
                  <a:gdLst>
                    <a:gd name="connsiteX0" fmla="*/ 0 w 936457"/>
                    <a:gd name="connsiteY0" fmla="*/ 1530626 h 1530626"/>
                    <a:gd name="connsiteX1" fmla="*/ 79513 w 936457"/>
                    <a:gd name="connsiteY1" fmla="*/ 1510748 h 1530626"/>
                    <a:gd name="connsiteX2" fmla="*/ 198783 w 936457"/>
                    <a:gd name="connsiteY2" fmla="*/ 1411357 h 1530626"/>
                    <a:gd name="connsiteX3" fmla="*/ 298174 w 936457"/>
                    <a:gd name="connsiteY3" fmla="*/ 1212574 h 1530626"/>
                    <a:gd name="connsiteX4" fmla="*/ 417444 w 936457"/>
                    <a:gd name="connsiteY4" fmla="*/ 1133061 h 1530626"/>
                    <a:gd name="connsiteX5" fmla="*/ 496957 w 936457"/>
                    <a:gd name="connsiteY5" fmla="*/ 1053548 h 1530626"/>
                    <a:gd name="connsiteX6" fmla="*/ 516835 w 936457"/>
                    <a:gd name="connsiteY6" fmla="*/ 993913 h 1530626"/>
                    <a:gd name="connsiteX7" fmla="*/ 616226 w 936457"/>
                    <a:gd name="connsiteY7" fmla="*/ 874643 h 1530626"/>
                    <a:gd name="connsiteX8" fmla="*/ 695739 w 936457"/>
                    <a:gd name="connsiteY8" fmla="*/ 636104 h 1530626"/>
                    <a:gd name="connsiteX9" fmla="*/ 735496 w 936457"/>
                    <a:gd name="connsiteY9" fmla="*/ 516835 h 1530626"/>
                    <a:gd name="connsiteX10" fmla="*/ 755374 w 936457"/>
                    <a:gd name="connsiteY10" fmla="*/ 457200 h 1530626"/>
                    <a:gd name="connsiteX11" fmla="*/ 795131 w 936457"/>
                    <a:gd name="connsiteY11" fmla="*/ 397565 h 1530626"/>
                    <a:gd name="connsiteX12" fmla="*/ 834887 w 936457"/>
                    <a:gd name="connsiteY12" fmla="*/ 258417 h 1530626"/>
                    <a:gd name="connsiteX13" fmla="*/ 894522 w 936457"/>
                    <a:gd name="connsiteY13" fmla="*/ 218661 h 1530626"/>
                    <a:gd name="connsiteX14" fmla="*/ 914400 w 936457"/>
                    <a:gd name="connsiteY14" fmla="*/ 159026 h 1530626"/>
                    <a:gd name="connsiteX15" fmla="*/ 934278 w 936457"/>
                    <a:gd name="connsiteY15" fmla="*/ 0 h 153062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936457" h="1530626">
                      <a:moveTo>
                        <a:pt x="0" y="1530626"/>
                      </a:moveTo>
                      <a:cubicBezTo>
                        <a:pt x="26504" y="1524000"/>
                        <a:pt x="54402" y="1521510"/>
                        <a:pt x="79513" y="1510748"/>
                      </a:cubicBezTo>
                      <a:cubicBezTo>
                        <a:pt x="127943" y="1489992"/>
                        <a:pt x="162963" y="1447177"/>
                        <a:pt x="198783" y="1411357"/>
                      </a:cubicBezTo>
                      <a:cubicBezTo>
                        <a:pt x="216718" y="1339617"/>
                        <a:pt x="227172" y="1259908"/>
                        <a:pt x="298174" y="1212574"/>
                      </a:cubicBezTo>
                      <a:lnTo>
                        <a:pt x="417444" y="1133061"/>
                      </a:lnTo>
                      <a:cubicBezTo>
                        <a:pt x="470452" y="974034"/>
                        <a:pt x="390940" y="1159565"/>
                        <a:pt x="496957" y="1053548"/>
                      </a:cubicBezTo>
                      <a:cubicBezTo>
                        <a:pt x="511773" y="1038732"/>
                        <a:pt x="507464" y="1012654"/>
                        <a:pt x="516835" y="993913"/>
                      </a:cubicBezTo>
                      <a:cubicBezTo>
                        <a:pt x="544509" y="938565"/>
                        <a:pt x="572265" y="918604"/>
                        <a:pt x="616226" y="874643"/>
                      </a:cubicBezTo>
                      <a:lnTo>
                        <a:pt x="695739" y="636104"/>
                      </a:lnTo>
                      <a:lnTo>
                        <a:pt x="735496" y="516835"/>
                      </a:lnTo>
                      <a:cubicBezTo>
                        <a:pt x="742122" y="496957"/>
                        <a:pt x="743751" y="474634"/>
                        <a:pt x="755374" y="457200"/>
                      </a:cubicBezTo>
                      <a:lnTo>
                        <a:pt x="795131" y="397565"/>
                      </a:lnTo>
                      <a:cubicBezTo>
                        <a:pt x="796430" y="392371"/>
                        <a:pt x="824517" y="271379"/>
                        <a:pt x="834887" y="258417"/>
                      </a:cubicBezTo>
                      <a:cubicBezTo>
                        <a:pt x="849811" y="239762"/>
                        <a:pt x="874644" y="231913"/>
                        <a:pt x="894522" y="218661"/>
                      </a:cubicBezTo>
                      <a:cubicBezTo>
                        <a:pt x="901148" y="198783"/>
                        <a:pt x="909855" y="179481"/>
                        <a:pt x="914400" y="159026"/>
                      </a:cubicBezTo>
                      <a:cubicBezTo>
                        <a:pt x="936457" y="59770"/>
                        <a:pt x="934278" y="69183"/>
                        <a:pt x="934278" y="0"/>
                      </a:cubicBezTo>
                    </a:path>
                  </a:pathLst>
                </a:custGeom>
                <a:ln w="38100">
                  <a:solidFill>
                    <a:srgbClr val="623C3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34" name="Полилиния 233"/>
                <p:cNvSpPr/>
                <p:nvPr/>
              </p:nvSpPr>
              <p:spPr>
                <a:xfrm>
                  <a:off x="2161382" y="2987323"/>
                  <a:ext cx="184253" cy="1490870"/>
                </a:xfrm>
                <a:custGeom>
                  <a:avLst/>
                  <a:gdLst>
                    <a:gd name="connsiteX0" fmla="*/ 184253 w 184253"/>
                    <a:gd name="connsiteY0" fmla="*/ 1490870 h 1490870"/>
                    <a:gd name="connsiteX1" fmla="*/ 104740 w 184253"/>
                    <a:gd name="connsiteY1" fmla="*/ 1371600 h 1490870"/>
                    <a:gd name="connsiteX2" fmla="*/ 64983 w 184253"/>
                    <a:gd name="connsiteY2" fmla="*/ 1232452 h 1490870"/>
                    <a:gd name="connsiteX3" fmla="*/ 45105 w 184253"/>
                    <a:gd name="connsiteY3" fmla="*/ 596348 h 1490870"/>
                    <a:gd name="connsiteX4" fmla="*/ 5348 w 184253"/>
                    <a:gd name="connsiteY4" fmla="*/ 417444 h 1490870"/>
                    <a:gd name="connsiteX5" fmla="*/ 5348 w 184253"/>
                    <a:gd name="connsiteY5" fmla="*/ 0 h 149087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184253" h="1490870">
                      <a:moveTo>
                        <a:pt x="184253" y="1490870"/>
                      </a:moveTo>
                      <a:cubicBezTo>
                        <a:pt x="157749" y="1451113"/>
                        <a:pt x="116329" y="1417955"/>
                        <a:pt x="104740" y="1371600"/>
                      </a:cubicBezTo>
                      <a:cubicBezTo>
                        <a:pt x="79779" y="1271759"/>
                        <a:pt x="93500" y="1318005"/>
                        <a:pt x="64983" y="1232452"/>
                      </a:cubicBezTo>
                      <a:cubicBezTo>
                        <a:pt x="58357" y="1020417"/>
                        <a:pt x="56872" y="808160"/>
                        <a:pt x="45105" y="596348"/>
                      </a:cubicBezTo>
                      <a:cubicBezTo>
                        <a:pt x="21472" y="170955"/>
                        <a:pt x="25095" y="930836"/>
                        <a:pt x="5348" y="417444"/>
                      </a:cubicBezTo>
                      <a:cubicBezTo>
                        <a:pt x="0" y="278399"/>
                        <a:pt x="5348" y="139148"/>
                        <a:pt x="5348" y="0"/>
                      </a:cubicBezTo>
                    </a:path>
                  </a:pathLst>
                </a:custGeom>
                <a:ln w="38100">
                  <a:solidFill>
                    <a:srgbClr val="623C3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35" name="Полилиния 21"/>
                <p:cNvSpPr/>
                <p:nvPr/>
              </p:nvSpPr>
              <p:spPr>
                <a:xfrm>
                  <a:off x="1431235" y="3643306"/>
                  <a:ext cx="298174" cy="1848678"/>
                </a:xfrm>
                <a:custGeom>
                  <a:avLst/>
                  <a:gdLst>
                    <a:gd name="connsiteX0" fmla="*/ 298174 w 298174"/>
                    <a:gd name="connsiteY0" fmla="*/ 1848678 h 1848678"/>
                    <a:gd name="connsiteX1" fmla="*/ 238539 w 298174"/>
                    <a:gd name="connsiteY1" fmla="*/ 1828800 h 1848678"/>
                    <a:gd name="connsiteX2" fmla="*/ 198782 w 298174"/>
                    <a:gd name="connsiteY2" fmla="*/ 1749287 h 1848678"/>
                    <a:gd name="connsiteX3" fmla="*/ 139148 w 298174"/>
                    <a:gd name="connsiteY3" fmla="*/ 1689652 h 1848678"/>
                    <a:gd name="connsiteX4" fmla="*/ 119269 w 298174"/>
                    <a:gd name="connsiteY4" fmla="*/ 1610139 h 1848678"/>
                    <a:gd name="connsiteX5" fmla="*/ 99391 w 298174"/>
                    <a:gd name="connsiteY5" fmla="*/ 1550504 h 1848678"/>
                    <a:gd name="connsiteX6" fmla="*/ 79513 w 298174"/>
                    <a:gd name="connsiteY6" fmla="*/ 1451113 h 1848678"/>
                    <a:gd name="connsiteX7" fmla="*/ 59635 w 298174"/>
                    <a:gd name="connsiteY7" fmla="*/ 954156 h 1848678"/>
                    <a:gd name="connsiteX8" fmla="*/ 39756 w 298174"/>
                    <a:gd name="connsiteY8" fmla="*/ 178904 h 1848678"/>
                    <a:gd name="connsiteX9" fmla="*/ 0 w 298174"/>
                    <a:gd name="connsiteY9" fmla="*/ 0 h 184867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298174" h="1848678">
                      <a:moveTo>
                        <a:pt x="298174" y="1848678"/>
                      </a:moveTo>
                      <a:cubicBezTo>
                        <a:pt x="278296" y="1842052"/>
                        <a:pt x="253355" y="1843616"/>
                        <a:pt x="238539" y="1828800"/>
                      </a:cubicBezTo>
                      <a:cubicBezTo>
                        <a:pt x="217585" y="1807847"/>
                        <a:pt x="216006" y="1773400"/>
                        <a:pt x="198782" y="1749287"/>
                      </a:cubicBezTo>
                      <a:cubicBezTo>
                        <a:pt x="182442" y="1726411"/>
                        <a:pt x="159026" y="1709530"/>
                        <a:pt x="139148" y="1689652"/>
                      </a:cubicBezTo>
                      <a:cubicBezTo>
                        <a:pt x="132522" y="1663148"/>
                        <a:pt x="126774" y="1636408"/>
                        <a:pt x="119269" y="1610139"/>
                      </a:cubicBezTo>
                      <a:cubicBezTo>
                        <a:pt x="113513" y="1589992"/>
                        <a:pt x="104473" y="1570832"/>
                        <a:pt x="99391" y="1550504"/>
                      </a:cubicBezTo>
                      <a:cubicBezTo>
                        <a:pt x="91197" y="1517726"/>
                        <a:pt x="86139" y="1484243"/>
                        <a:pt x="79513" y="1451113"/>
                      </a:cubicBezTo>
                      <a:cubicBezTo>
                        <a:pt x="72887" y="1285461"/>
                        <a:pt x="64813" y="1119860"/>
                        <a:pt x="59635" y="954156"/>
                      </a:cubicBezTo>
                      <a:cubicBezTo>
                        <a:pt x="51561" y="695780"/>
                        <a:pt x="50985" y="437162"/>
                        <a:pt x="39756" y="178904"/>
                      </a:cubicBezTo>
                      <a:cubicBezTo>
                        <a:pt x="34524" y="58571"/>
                        <a:pt x="35538" y="71075"/>
                        <a:pt x="0" y="0"/>
                      </a:cubicBezTo>
                    </a:path>
                  </a:pathLst>
                </a:custGeom>
                <a:ln w="38100">
                  <a:solidFill>
                    <a:srgbClr val="623C3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36" name="Полилиния 235"/>
                <p:cNvSpPr/>
                <p:nvPr/>
              </p:nvSpPr>
              <p:spPr>
                <a:xfrm>
                  <a:off x="715617" y="3697357"/>
                  <a:ext cx="775253" cy="1093304"/>
                </a:xfrm>
                <a:custGeom>
                  <a:avLst/>
                  <a:gdLst>
                    <a:gd name="connsiteX0" fmla="*/ 775253 w 775253"/>
                    <a:gd name="connsiteY0" fmla="*/ 1093304 h 1093304"/>
                    <a:gd name="connsiteX1" fmla="*/ 695740 w 775253"/>
                    <a:gd name="connsiteY1" fmla="*/ 1053547 h 1093304"/>
                    <a:gd name="connsiteX2" fmla="*/ 675861 w 775253"/>
                    <a:gd name="connsiteY2" fmla="*/ 993913 h 1093304"/>
                    <a:gd name="connsiteX3" fmla="*/ 536713 w 775253"/>
                    <a:gd name="connsiteY3" fmla="*/ 934278 h 1093304"/>
                    <a:gd name="connsiteX4" fmla="*/ 457200 w 775253"/>
                    <a:gd name="connsiteY4" fmla="*/ 854765 h 1093304"/>
                    <a:gd name="connsiteX5" fmla="*/ 417444 w 775253"/>
                    <a:gd name="connsiteY5" fmla="*/ 775252 h 1093304"/>
                    <a:gd name="connsiteX6" fmla="*/ 337931 w 775253"/>
                    <a:gd name="connsiteY6" fmla="*/ 655982 h 1093304"/>
                    <a:gd name="connsiteX7" fmla="*/ 278296 w 775253"/>
                    <a:gd name="connsiteY7" fmla="*/ 477078 h 1093304"/>
                    <a:gd name="connsiteX8" fmla="*/ 258418 w 775253"/>
                    <a:gd name="connsiteY8" fmla="*/ 417443 h 1093304"/>
                    <a:gd name="connsiteX9" fmla="*/ 159026 w 775253"/>
                    <a:gd name="connsiteY9" fmla="*/ 298173 h 1093304"/>
                    <a:gd name="connsiteX10" fmla="*/ 39757 w 775253"/>
                    <a:gd name="connsiteY10" fmla="*/ 59634 h 1093304"/>
                    <a:gd name="connsiteX11" fmla="*/ 0 w 775253"/>
                    <a:gd name="connsiteY11" fmla="*/ 0 h 109330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</a:cxnLst>
                  <a:rect l="l" t="t" r="r" b="b"/>
                  <a:pathLst>
                    <a:path w="775253" h="1093304">
                      <a:moveTo>
                        <a:pt x="775253" y="1093304"/>
                      </a:moveTo>
                      <a:cubicBezTo>
                        <a:pt x="748749" y="1080052"/>
                        <a:pt x="716694" y="1074500"/>
                        <a:pt x="695740" y="1053547"/>
                      </a:cubicBezTo>
                      <a:cubicBezTo>
                        <a:pt x="680924" y="1038731"/>
                        <a:pt x="690677" y="1008729"/>
                        <a:pt x="675861" y="993913"/>
                      </a:cubicBezTo>
                      <a:cubicBezTo>
                        <a:pt x="651295" y="969348"/>
                        <a:pt x="572354" y="946158"/>
                        <a:pt x="536713" y="934278"/>
                      </a:cubicBezTo>
                      <a:cubicBezTo>
                        <a:pt x="483705" y="775251"/>
                        <a:pt x="563217" y="960782"/>
                        <a:pt x="457200" y="854765"/>
                      </a:cubicBezTo>
                      <a:cubicBezTo>
                        <a:pt x="436247" y="833812"/>
                        <a:pt x="432690" y="800662"/>
                        <a:pt x="417444" y="775252"/>
                      </a:cubicBezTo>
                      <a:cubicBezTo>
                        <a:pt x="392861" y="734280"/>
                        <a:pt x="353041" y="701311"/>
                        <a:pt x="337931" y="655982"/>
                      </a:cubicBezTo>
                      <a:lnTo>
                        <a:pt x="278296" y="477078"/>
                      </a:lnTo>
                      <a:cubicBezTo>
                        <a:pt x="271670" y="457200"/>
                        <a:pt x="273234" y="432259"/>
                        <a:pt x="258418" y="417443"/>
                      </a:cubicBezTo>
                      <a:cubicBezTo>
                        <a:pt x="181890" y="340915"/>
                        <a:pt x="214377" y="381199"/>
                        <a:pt x="159026" y="298173"/>
                      </a:cubicBezTo>
                      <a:cubicBezTo>
                        <a:pt x="104161" y="133577"/>
                        <a:pt x="142515" y="213770"/>
                        <a:pt x="39757" y="59634"/>
                      </a:cubicBezTo>
                      <a:lnTo>
                        <a:pt x="0" y="0"/>
                      </a:lnTo>
                    </a:path>
                  </a:pathLst>
                </a:custGeom>
                <a:ln w="38100">
                  <a:solidFill>
                    <a:srgbClr val="623C3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</p:grpSp>
        <p:sp>
          <p:nvSpPr>
            <p:cNvPr id="210" name="Полилиния 209"/>
            <p:cNvSpPr/>
            <p:nvPr/>
          </p:nvSpPr>
          <p:spPr>
            <a:xfrm>
              <a:off x="1213945" y="4903076"/>
              <a:ext cx="341444" cy="930165"/>
            </a:xfrm>
            <a:custGeom>
              <a:avLst/>
              <a:gdLst>
                <a:gd name="connsiteX0" fmla="*/ 0 w 341444"/>
                <a:gd name="connsiteY0" fmla="*/ 0 h 930165"/>
                <a:gd name="connsiteX1" fmla="*/ 31531 w 341444"/>
                <a:gd name="connsiteY1" fmla="*/ 47296 h 930165"/>
                <a:gd name="connsiteX2" fmla="*/ 78827 w 341444"/>
                <a:gd name="connsiteY2" fmla="*/ 299545 h 930165"/>
                <a:gd name="connsiteX3" fmla="*/ 110358 w 341444"/>
                <a:gd name="connsiteY3" fmla="*/ 346841 h 930165"/>
                <a:gd name="connsiteX4" fmla="*/ 126124 w 341444"/>
                <a:gd name="connsiteY4" fmla="*/ 394138 h 930165"/>
                <a:gd name="connsiteX5" fmla="*/ 220717 w 341444"/>
                <a:gd name="connsiteY5" fmla="*/ 457200 h 930165"/>
                <a:gd name="connsiteX6" fmla="*/ 268014 w 341444"/>
                <a:gd name="connsiteY6" fmla="*/ 551793 h 930165"/>
                <a:gd name="connsiteX7" fmla="*/ 315310 w 341444"/>
                <a:gd name="connsiteY7" fmla="*/ 646386 h 930165"/>
                <a:gd name="connsiteX8" fmla="*/ 331076 w 341444"/>
                <a:gd name="connsiteY8" fmla="*/ 930165 h 9301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41444" h="930165">
                  <a:moveTo>
                    <a:pt x="0" y="0"/>
                  </a:moveTo>
                  <a:cubicBezTo>
                    <a:pt x="10510" y="15765"/>
                    <a:pt x="27270" y="28834"/>
                    <a:pt x="31531" y="47296"/>
                  </a:cubicBezTo>
                  <a:cubicBezTo>
                    <a:pt x="48173" y="119414"/>
                    <a:pt x="32124" y="229491"/>
                    <a:pt x="78827" y="299545"/>
                  </a:cubicBezTo>
                  <a:cubicBezTo>
                    <a:pt x="89337" y="315310"/>
                    <a:pt x="101884" y="329894"/>
                    <a:pt x="110358" y="346841"/>
                  </a:cubicBezTo>
                  <a:cubicBezTo>
                    <a:pt x="117790" y="361705"/>
                    <a:pt x="114373" y="382387"/>
                    <a:pt x="126124" y="394138"/>
                  </a:cubicBezTo>
                  <a:cubicBezTo>
                    <a:pt x="152920" y="420934"/>
                    <a:pt x="220717" y="457200"/>
                    <a:pt x="220717" y="457200"/>
                  </a:cubicBezTo>
                  <a:cubicBezTo>
                    <a:pt x="260348" y="576089"/>
                    <a:pt x="206886" y="429534"/>
                    <a:pt x="268014" y="551793"/>
                  </a:cubicBezTo>
                  <a:cubicBezTo>
                    <a:pt x="333282" y="682332"/>
                    <a:pt x="224950" y="510848"/>
                    <a:pt x="315310" y="646386"/>
                  </a:cubicBezTo>
                  <a:cubicBezTo>
                    <a:pt x="341444" y="803183"/>
                    <a:pt x="331076" y="709013"/>
                    <a:pt x="331076" y="930165"/>
                  </a:cubicBezTo>
                </a:path>
              </a:pathLst>
            </a:custGeom>
            <a:ln w="38100">
              <a:solidFill>
                <a:srgbClr val="623C3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cxnSp>
        <p:nvCxnSpPr>
          <p:cNvPr id="198" name="Прямая соединительная линия 197"/>
          <p:cNvCxnSpPr/>
          <p:nvPr/>
        </p:nvCxnSpPr>
        <p:spPr>
          <a:xfrm rot="5400000">
            <a:off x="-789077" y="4531988"/>
            <a:ext cx="5844589" cy="0"/>
          </a:xfrm>
          <a:prstGeom prst="line">
            <a:avLst/>
          </a:prstGeom>
          <a:ln w="57150">
            <a:solidFill>
              <a:srgbClr val="623C3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3" name="Группа 23"/>
          <p:cNvGrpSpPr/>
          <p:nvPr/>
        </p:nvGrpSpPr>
        <p:grpSpPr>
          <a:xfrm>
            <a:off x="1071546" y="1858800"/>
            <a:ext cx="2038253" cy="3854955"/>
            <a:chOff x="715617" y="1675358"/>
            <a:chExt cx="1990005" cy="3816626"/>
          </a:xfrm>
        </p:grpSpPr>
        <p:sp>
          <p:nvSpPr>
            <p:cNvPr id="200" name="Полилиния 199"/>
            <p:cNvSpPr/>
            <p:nvPr/>
          </p:nvSpPr>
          <p:spPr>
            <a:xfrm>
              <a:off x="1769165" y="1675358"/>
              <a:ext cx="481034" cy="2047461"/>
            </a:xfrm>
            <a:custGeom>
              <a:avLst/>
              <a:gdLst>
                <a:gd name="connsiteX0" fmla="*/ 59635 w 481034"/>
                <a:gd name="connsiteY0" fmla="*/ 2047461 h 2047461"/>
                <a:gd name="connsiteX1" fmla="*/ 0 w 481034"/>
                <a:gd name="connsiteY1" fmla="*/ 1908313 h 2047461"/>
                <a:gd name="connsiteX2" fmla="*/ 19878 w 481034"/>
                <a:gd name="connsiteY2" fmla="*/ 1590261 h 2047461"/>
                <a:gd name="connsiteX3" fmla="*/ 39757 w 481034"/>
                <a:gd name="connsiteY3" fmla="*/ 1510748 h 2047461"/>
                <a:gd name="connsiteX4" fmla="*/ 99392 w 481034"/>
                <a:gd name="connsiteY4" fmla="*/ 1331843 h 2047461"/>
                <a:gd name="connsiteX5" fmla="*/ 119270 w 481034"/>
                <a:gd name="connsiteY5" fmla="*/ 1272209 h 2047461"/>
                <a:gd name="connsiteX6" fmla="*/ 139148 w 481034"/>
                <a:gd name="connsiteY6" fmla="*/ 1212574 h 2047461"/>
                <a:gd name="connsiteX7" fmla="*/ 218661 w 481034"/>
                <a:gd name="connsiteY7" fmla="*/ 1053548 h 2047461"/>
                <a:gd name="connsiteX8" fmla="*/ 258418 w 481034"/>
                <a:gd name="connsiteY8" fmla="*/ 993913 h 2047461"/>
                <a:gd name="connsiteX9" fmla="*/ 337931 w 481034"/>
                <a:gd name="connsiteY9" fmla="*/ 795130 h 2047461"/>
                <a:gd name="connsiteX10" fmla="*/ 377687 w 481034"/>
                <a:gd name="connsiteY10" fmla="*/ 715617 h 2047461"/>
                <a:gd name="connsiteX11" fmla="*/ 437322 w 481034"/>
                <a:gd name="connsiteY11" fmla="*/ 377687 h 2047461"/>
                <a:gd name="connsiteX12" fmla="*/ 457200 w 481034"/>
                <a:gd name="connsiteY12" fmla="*/ 318052 h 2047461"/>
                <a:gd name="connsiteX13" fmla="*/ 477078 w 481034"/>
                <a:gd name="connsiteY13" fmla="*/ 0 h 20474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481034" h="2047461">
                  <a:moveTo>
                    <a:pt x="59635" y="2047461"/>
                  </a:moveTo>
                  <a:cubicBezTo>
                    <a:pt x="51871" y="2031933"/>
                    <a:pt x="0" y="1937564"/>
                    <a:pt x="0" y="1908313"/>
                  </a:cubicBezTo>
                  <a:cubicBezTo>
                    <a:pt x="0" y="1802089"/>
                    <a:pt x="9308" y="1695958"/>
                    <a:pt x="19878" y="1590261"/>
                  </a:cubicBezTo>
                  <a:cubicBezTo>
                    <a:pt x="22596" y="1563076"/>
                    <a:pt x="31907" y="1536916"/>
                    <a:pt x="39757" y="1510748"/>
                  </a:cubicBezTo>
                  <a:cubicBezTo>
                    <a:pt x="39781" y="1510668"/>
                    <a:pt x="89440" y="1361700"/>
                    <a:pt x="99392" y="1331843"/>
                  </a:cubicBezTo>
                  <a:lnTo>
                    <a:pt x="119270" y="1272209"/>
                  </a:lnTo>
                  <a:cubicBezTo>
                    <a:pt x="125896" y="1252331"/>
                    <a:pt x="127525" y="1230008"/>
                    <a:pt x="139148" y="1212574"/>
                  </a:cubicBezTo>
                  <a:cubicBezTo>
                    <a:pt x="231258" y="1074410"/>
                    <a:pt x="121402" y="1248065"/>
                    <a:pt x="218661" y="1053548"/>
                  </a:cubicBezTo>
                  <a:cubicBezTo>
                    <a:pt x="229345" y="1032179"/>
                    <a:pt x="247734" y="1015282"/>
                    <a:pt x="258418" y="993913"/>
                  </a:cubicBezTo>
                  <a:cubicBezTo>
                    <a:pt x="431007" y="648733"/>
                    <a:pt x="258619" y="980192"/>
                    <a:pt x="337931" y="795130"/>
                  </a:cubicBezTo>
                  <a:cubicBezTo>
                    <a:pt x="349604" y="767893"/>
                    <a:pt x="364435" y="742121"/>
                    <a:pt x="377687" y="715617"/>
                  </a:cubicBezTo>
                  <a:cubicBezTo>
                    <a:pt x="390153" y="628352"/>
                    <a:pt x="412848" y="451111"/>
                    <a:pt x="437322" y="377687"/>
                  </a:cubicBezTo>
                  <a:lnTo>
                    <a:pt x="457200" y="318052"/>
                  </a:lnTo>
                  <a:cubicBezTo>
                    <a:pt x="481034" y="79711"/>
                    <a:pt x="477078" y="185861"/>
                    <a:pt x="477078" y="0"/>
                  </a:cubicBezTo>
                </a:path>
              </a:pathLst>
            </a:custGeom>
            <a:ln w="38100">
              <a:solidFill>
                <a:srgbClr val="623C3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1" name="Полилиния 200"/>
            <p:cNvSpPr/>
            <p:nvPr/>
          </p:nvSpPr>
          <p:spPr>
            <a:xfrm>
              <a:off x="993913" y="2728475"/>
              <a:ext cx="792686" cy="1883978"/>
            </a:xfrm>
            <a:custGeom>
              <a:avLst/>
              <a:gdLst>
                <a:gd name="connsiteX0" fmla="*/ 775252 w 792686"/>
                <a:gd name="connsiteY0" fmla="*/ 1849109 h 1883978"/>
                <a:gd name="connsiteX1" fmla="*/ 715617 w 792686"/>
                <a:gd name="connsiteY1" fmla="*/ 1729839 h 1883978"/>
                <a:gd name="connsiteX2" fmla="*/ 616226 w 792686"/>
                <a:gd name="connsiteY2" fmla="*/ 1590692 h 1883978"/>
                <a:gd name="connsiteX3" fmla="*/ 576470 w 792686"/>
                <a:gd name="connsiteY3" fmla="*/ 1531057 h 1883978"/>
                <a:gd name="connsiteX4" fmla="*/ 556591 w 792686"/>
                <a:gd name="connsiteY4" fmla="*/ 1471422 h 1883978"/>
                <a:gd name="connsiteX5" fmla="*/ 496957 w 792686"/>
                <a:gd name="connsiteY5" fmla="*/ 1431666 h 1883978"/>
                <a:gd name="connsiteX6" fmla="*/ 377687 w 792686"/>
                <a:gd name="connsiteY6" fmla="*/ 1252761 h 1883978"/>
                <a:gd name="connsiteX7" fmla="*/ 337930 w 792686"/>
                <a:gd name="connsiteY7" fmla="*/ 1193126 h 1883978"/>
                <a:gd name="connsiteX8" fmla="*/ 318052 w 792686"/>
                <a:gd name="connsiteY8" fmla="*/ 1133492 h 1883978"/>
                <a:gd name="connsiteX9" fmla="*/ 278296 w 792686"/>
                <a:gd name="connsiteY9" fmla="*/ 1073857 h 1883978"/>
                <a:gd name="connsiteX10" fmla="*/ 218661 w 792686"/>
                <a:gd name="connsiteY10" fmla="*/ 894953 h 1883978"/>
                <a:gd name="connsiteX11" fmla="*/ 178904 w 792686"/>
                <a:gd name="connsiteY11" fmla="*/ 437753 h 1883978"/>
                <a:gd name="connsiteX12" fmla="*/ 159026 w 792686"/>
                <a:gd name="connsiteY12" fmla="*/ 378118 h 1883978"/>
                <a:gd name="connsiteX13" fmla="*/ 119270 w 792686"/>
                <a:gd name="connsiteY13" fmla="*/ 219092 h 1883978"/>
                <a:gd name="connsiteX14" fmla="*/ 79513 w 792686"/>
                <a:gd name="connsiteY14" fmla="*/ 159457 h 1883978"/>
                <a:gd name="connsiteX15" fmla="*/ 39757 w 792686"/>
                <a:gd name="connsiteY15" fmla="*/ 79944 h 1883978"/>
                <a:gd name="connsiteX16" fmla="*/ 0 w 792686"/>
                <a:gd name="connsiteY16" fmla="*/ 431 h 18839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792686" h="1883978">
                  <a:moveTo>
                    <a:pt x="775252" y="1849109"/>
                  </a:moveTo>
                  <a:cubicBezTo>
                    <a:pt x="725288" y="1699215"/>
                    <a:pt x="792686" y="1883978"/>
                    <a:pt x="715617" y="1729839"/>
                  </a:cubicBezTo>
                  <a:cubicBezTo>
                    <a:pt x="648752" y="1596109"/>
                    <a:pt x="717761" y="1658381"/>
                    <a:pt x="616226" y="1590692"/>
                  </a:cubicBezTo>
                  <a:cubicBezTo>
                    <a:pt x="602974" y="1570814"/>
                    <a:pt x="587154" y="1552425"/>
                    <a:pt x="576470" y="1531057"/>
                  </a:cubicBezTo>
                  <a:cubicBezTo>
                    <a:pt x="567099" y="1512315"/>
                    <a:pt x="569681" y="1487784"/>
                    <a:pt x="556591" y="1471422"/>
                  </a:cubicBezTo>
                  <a:cubicBezTo>
                    <a:pt x="541667" y="1452767"/>
                    <a:pt x="516835" y="1444918"/>
                    <a:pt x="496957" y="1431666"/>
                  </a:cubicBezTo>
                  <a:lnTo>
                    <a:pt x="377687" y="1252761"/>
                  </a:lnTo>
                  <a:lnTo>
                    <a:pt x="337930" y="1193126"/>
                  </a:lnTo>
                  <a:cubicBezTo>
                    <a:pt x="331304" y="1173248"/>
                    <a:pt x="327423" y="1152233"/>
                    <a:pt x="318052" y="1133492"/>
                  </a:cubicBezTo>
                  <a:cubicBezTo>
                    <a:pt x="307368" y="1112124"/>
                    <a:pt x="287485" y="1095910"/>
                    <a:pt x="278296" y="1073857"/>
                  </a:cubicBezTo>
                  <a:cubicBezTo>
                    <a:pt x="254119" y="1015832"/>
                    <a:pt x="218661" y="894953"/>
                    <a:pt x="218661" y="894953"/>
                  </a:cubicBezTo>
                  <a:cubicBezTo>
                    <a:pt x="205409" y="742553"/>
                    <a:pt x="196439" y="589720"/>
                    <a:pt x="178904" y="437753"/>
                  </a:cubicBezTo>
                  <a:cubicBezTo>
                    <a:pt x="176502" y="416938"/>
                    <a:pt x="164539" y="398333"/>
                    <a:pt x="159026" y="378118"/>
                  </a:cubicBezTo>
                  <a:cubicBezTo>
                    <a:pt x="144649" y="325403"/>
                    <a:pt x="149579" y="264555"/>
                    <a:pt x="119270" y="219092"/>
                  </a:cubicBezTo>
                  <a:cubicBezTo>
                    <a:pt x="106018" y="199214"/>
                    <a:pt x="91366" y="180200"/>
                    <a:pt x="79513" y="159457"/>
                  </a:cubicBezTo>
                  <a:cubicBezTo>
                    <a:pt x="64811" y="133729"/>
                    <a:pt x="51430" y="107181"/>
                    <a:pt x="39757" y="79944"/>
                  </a:cubicBezTo>
                  <a:cubicBezTo>
                    <a:pt x="5495" y="0"/>
                    <a:pt x="39801" y="40232"/>
                    <a:pt x="0" y="431"/>
                  </a:cubicBezTo>
                </a:path>
              </a:pathLst>
            </a:custGeom>
            <a:ln w="38100">
              <a:solidFill>
                <a:srgbClr val="623C3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2" name="Полилиния 201"/>
            <p:cNvSpPr/>
            <p:nvPr/>
          </p:nvSpPr>
          <p:spPr>
            <a:xfrm>
              <a:off x="1785926" y="2868054"/>
              <a:ext cx="815008" cy="1133060"/>
            </a:xfrm>
            <a:custGeom>
              <a:avLst/>
              <a:gdLst>
                <a:gd name="connsiteX0" fmla="*/ 0 w 815008"/>
                <a:gd name="connsiteY0" fmla="*/ 1133060 h 1133060"/>
                <a:gd name="connsiteX1" fmla="*/ 178904 w 815008"/>
                <a:gd name="connsiteY1" fmla="*/ 1113182 h 1133060"/>
                <a:gd name="connsiteX2" fmla="*/ 238539 w 815008"/>
                <a:gd name="connsiteY2" fmla="*/ 1073426 h 1133060"/>
                <a:gd name="connsiteX3" fmla="*/ 298173 w 815008"/>
                <a:gd name="connsiteY3" fmla="*/ 1053547 h 1133060"/>
                <a:gd name="connsiteX4" fmla="*/ 377686 w 815008"/>
                <a:gd name="connsiteY4" fmla="*/ 934278 h 1133060"/>
                <a:gd name="connsiteX5" fmla="*/ 437321 w 815008"/>
                <a:gd name="connsiteY5" fmla="*/ 735495 h 1133060"/>
                <a:gd name="connsiteX6" fmla="*/ 516834 w 815008"/>
                <a:gd name="connsiteY6" fmla="*/ 616226 h 1133060"/>
                <a:gd name="connsiteX7" fmla="*/ 556591 w 815008"/>
                <a:gd name="connsiteY7" fmla="*/ 556591 h 1133060"/>
                <a:gd name="connsiteX8" fmla="*/ 576469 w 815008"/>
                <a:gd name="connsiteY8" fmla="*/ 496956 h 1133060"/>
                <a:gd name="connsiteX9" fmla="*/ 655982 w 815008"/>
                <a:gd name="connsiteY9" fmla="*/ 357808 h 1133060"/>
                <a:gd name="connsiteX10" fmla="*/ 675860 w 815008"/>
                <a:gd name="connsiteY10" fmla="*/ 258417 h 1133060"/>
                <a:gd name="connsiteX11" fmla="*/ 755373 w 815008"/>
                <a:gd name="connsiteY11" fmla="*/ 139147 h 1133060"/>
                <a:gd name="connsiteX12" fmla="*/ 815008 w 815008"/>
                <a:gd name="connsiteY12" fmla="*/ 0 h 11330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815008" h="1133060">
                  <a:moveTo>
                    <a:pt x="0" y="1133060"/>
                  </a:moveTo>
                  <a:cubicBezTo>
                    <a:pt x="59635" y="1126434"/>
                    <a:pt x="120694" y="1127734"/>
                    <a:pt x="178904" y="1113182"/>
                  </a:cubicBezTo>
                  <a:cubicBezTo>
                    <a:pt x="202081" y="1107388"/>
                    <a:pt x="217171" y="1084110"/>
                    <a:pt x="238539" y="1073426"/>
                  </a:cubicBezTo>
                  <a:cubicBezTo>
                    <a:pt x="257280" y="1064055"/>
                    <a:pt x="278295" y="1060173"/>
                    <a:pt x="298173" y="1053547"/>
                  </a:cubicBezTo>
                  <a:cubicBezTo>
                    <a:pt x="324677" y="1013791"/>
                    <a:pt x="366097" y="980632"/>
                    <a:pt x="377686" y="934278"/>
                  </a:cubicBezTo>
                  <a:cubicBezTo>
                    <a:pt x="388798" y="889833"/>
                    <a:pt x="417966" y="764528"/>
                    <a:pt x="437321" y="735495"/>
                  </a:cubicBezTo>
                  <a:lnTo>
                    <a:pt x="516834" y="616226"/>
                  </a:lnTo>
                  <a:lnTo>
                    <a:pt x="556591" y="556591"/>
                  </a:lnTo>
                  <a:cubicBezTo>
                    <a:pt x="563217" y="536713"/>
                    <a:pt x="568215" y="516215"/>
                    <a:pt x="576469" y="496956"/>
                  </a:cubicBezTo>
                  <a:cubicBezTo>
                    <a:pt x="606732" y="426343"/>
                    <a:pt x="616057" y="417696"/>
                    <a:pt x="655982" y="357808"/>
                  </a:cubicBezTo>
                  <a:cubicBezTo>
                    <a:pt x="662608" y="324678"/>
                    <a:pt x="661879" y="289175"/>
                    <a:pt x="675860" y="258417"/>
                  </a:cubicBezTo>
                  <a:cubicBezTo>
                    <a:pt x="695632" y="214918"/>
                    <a:pt x="740263" y="184476"/>
                    <a:pt x="755373" y="139147"/>
                  </a:cubicBezTo>
                  <a:cubicBezTo>
                    <a:pt x="798093" y="10988"/>
                    <a:pt x="765497" y="49511"/>
                    <a:pt x="815008" y="0"/>
                  </a:cubicBezTo>
                </a:path>
              </a:pathLst>
            </a:custGeom>
            <a:ln w="38100">
              <a:solidFill>
                <a:srgbClr val="623C3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3" name="Полилиния 202"/>
            <p:cNvSpPr/>
            <p:nvPr/>
          </p:nvSpPr>
          <p:spPr>
            <a:xfrm>
              <a:off x="1232452" y="1894019"/>
              <a:ext cx="45319" cy="1411356"/>
            </a:xfrm>
            <a:custGeom>
              <a:avLst/>
              <a:gdLst>
                <a:gd name="connsiteX0" fmla="*/ 0 w 45319"/>
                <a:gd name="connsiteY0" fmla="*/ 1411356 h 1411356"/>
                <a:gd name="connsiteX1" fmla="*/ 39757 w 45319"/>
                <a:gd name="connsiteY1" fmla="*/ 0 h 14113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5319" h="1411356">
                  <a:moveTo>
                    <a:pt x="0" y="1411356"/>
                  </a:moveTo>
                  <a:cubicBezTo>
                    <a:pt x="45319" y="278407"/>
                    <a:pt x="39757" y="749012"/>
                    <a:pt x="39757" y="0"/>
                  </a:cubicBezTo>
                </a:path>
              </a:pathLst>
            </a:custGeom>
            <a:ln w="38100">
              <a:solidFill>
                <a:srgbClr val="623C3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4" name="Полилиния 203"/>
            <p:cNvSpPr/>
            <p:nvPr/>
          </p:nvSpPr>
          <p:spPr>
            <a:xfrm>
              <a:off x="1769165" y="3583671"/>
              <a:ext cx="936457" cy="1530626"/>
            </a:xfrm>
            <a:custGeom>
              <a:avLst/>
              <a:gdLst>
                <a:gd name="connsiteX0" fmla="*/ 0 w 936457"/>
                <a:gd name="connsiteY0" fmla="*/ 1530626 h 1530626"/>
                <a:gd name="connsiteX1" fmla="*/ 79513 w 936457"/>
                <a:gd name="connsiteY1" fmla="*/ 1510748 h 1530626"/>
                <a:gd name="connsiteX2" fmla="*/ 198783 w 936457"/>
                <a:gd name="connsiteY2" fmla="*/ 1411357 h 1530626"/>
                <a:gd name="connsiteX3" fmla="*/ 298174 w 936457"/>
                <a:gd name="connsiteY3" fmla="*/ 1212574 h 1530626"/>
                <a:gd name="connsiteX4" fmla="*/ 417444 w 936457"/>
                <a:gd name="connsiteY4" fmla="*/ 1133061 h 1530626"/>
                <a:gd name="connsiteX5" fmla="*/ 496957 w 936457"/>
                <a:gd name="connsiteY5" fmla="*/ 1053548 h 1530626"/>
                <a:gd name="connsiteX6" fmla="*/ 516835 w 936457"/>
                <a:gd name="connsiteY6" fmla="*/ 993913 h 1530626"/>
                <a:gd name="connsiteX7" fmla="*/ 616226 w 936457"/>
                <a:gd name="connsiteY7" fmla="*/ 874643 h 1530626"/>
                <a:gd name="connsiteX8" fmla="*/ 695739 w 936457"/>
                <a:gd name="connsiteY8" fmla="*/ 636104 h 1530626"/>
                <a:gd name="connsiteX9" fmla="*/ 735496 w 936457"/>
                <a:gd name="connsiteY9" fmla="*/ 516835 h 1530626"/>
                <a:gd name="connsiteX10" fmla="*/ 755374 w 936457"/>
                <a:gd name="connsiteY10" fmla="*/ 457200 h 1530626"/>
                <a:gd name="connsiteX11" fmla="*/ 795131 w 936457"/>
                <a:gd name="connsiteY11" fmla="*/ 397565 h 1530626"/>
                <a:gd name="connsiteX12" fmla="*/ 834887 w 936457"/>
                <a:gd name="connsiteY12" fmla="*/ 258417 h 1530626"/>
                <a:gd name="connsiteX13" fmla="*/ 894522 w 936457"/>
                <a:gd name="connsiteY13" fmla="*/ 218661 h 1530626"/>
                <a:gd name="connsiteX14" fmla="*/ 914400 w 936457"/>
                <a:gd name="connsiteY14" fmla="*/ 159026 h 1530626"/>
                <a:gd name="connsiteX15" fmla="*/ 934278 w 936457"/>
                <a:gd name="connsiteY15" fmla="*/ 0 h 15306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936457" h="1530626">
                  <a:moveTo>
                    <a:pt x="0" y="1530626"/>
                  </a:moveTo>
                  <a:cubicBezTo>
                    <a:pt x="26504" y="1524000"/>
                    <a:pt x="54402" y="1521510"/>
                    <a:pt x="79513" y="1510748"/>
                  </a:cubicBezTo>
                  <a:cubicBezTo>
                    <a:pt x="127943" y="1489992"/>
                    <a:pt x="162963" y="1447177"/>
                    <a:pt x="198783" y="1411357"/>
                  </a:cubicBezTo>
                  <a:cubicBezTo>
                    <a:pt x="216718" y="1339617"/>
                    <a:pt x="227172" y="1259908"/>
                    <a:pt x="298174" y="1212574"/>
                  </a:cubicBezTo>
                  <a:lnTo>
                    <a:pt x="417444" y="1133061"/>
                  </a:lnTo>
                  <a:cubicBezTo>
                    <a:pt x="470452" y="974034"/>
                    <a:pt x="390940" y="1159565"/>
                    <a:pt x="496957" y="1053548"/>
                  </a:cubicBezTo>
                  <a:cubicBezTo>
                    <a:pt x="511773" y="1038732"/>
                    <a:pt x="507464" y="1012654"/>
                    <a:pt x="516835" y="993913"/>
                  </a:cubicBezTo>
                  <a:cubicBezTo>
                    <a:pt x="544509" y="938565"/>
                    <a:pt x="572265" y="918604"/>
                    <a:pt x="616226" y="874643"/>
                  </a:cubicBezTo>
                  <a:lnTo>
                    <a:pt x="695739" y="636104"/>
                  </a:lnTo>
                  <a:lnTo>
                    <a:pt x="735496" y="516835"/>
                  </a:lnTo>
                  <a:cubicBezTo>
                    <a:pt x="742122" y="496957"/>
                    <a:pt x="743751" y="474634"/>
                    <a:pt x="755374" y="457200"/>
                  </a:cubicBezTo>
                  <a:lnTo>
                    <a:pt x="795131" y="397565"/>
                  </a:lnTo>
                  <a:cubicBezTo>
                    <a:pt x="796430" y="392371"/>
                    <a:pt x="824517" y="271379"/>
                    <a:pt x="834887" y="258417"/>
                  </a:cubicBezTo>
                  <a:cubicBezTo>
                    <a:pt x="849811" y="239762"/>
                    <a:pt x="874644" y="231913"/>
                    <a:pt x="894522" y="218661"/>
                  </a:cubicBezTo>
                  <a:cubicBezTo>
                    <a:pt x="901148" y="198783"/>
                    <a:pt x="909855" y="179481"/>
                    <a:pt x="914400" y="159026"/>
                  </a:cubicBezTo>
                  <a:cubicBezTo>
                    <a:pt x="936457" y="59770"/>
                    <a:pt x="934278" y="69183"/>
                    <a:pt x="934278" y="0"/>
                  </a:cubicBezTo>
                </a:path>
              </a:pathLst>
            </a:custGeom>
            <a:ln w="38100">
              <a:solidFill>
                <a:srgbClr val="623C3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5" name="Полилиния 204"/>
            <p:cNvSpPr/>
            <p:nvPr/>
          </p:nvSpPr>
          <p:spPr>
            <a:xfrm>
              <a:off x="2161382" y="2987323"/>
              <a:ext cx="184253" cy="1490870"/>
            </a:xfrm>
            <a:custGeom>
              <a:avLst/>
              <a:gdLst>
                <a:gd name="connsiteX0" fmla="*/ 184253 w 184253"/>
                <a:gd name="connsiteY0" fmla="*/ 1490870 h 1490870"/>
                <a:gd name="connsiteX1" fmla="*/ 104740 w 184253"/>
                <a:gd name="connsiteY1" fmla="*/ 1371600 h 1490870"/>
                <a:gd name="connsiteX2" fmla="*/ 64983 w 184253"/>
                <a:gd name="connsiteY2" fmla="*/ 1232452 h 1490870"/>
                <a:gd name="connsiteX3" fmla="*/ 45105 w 184253"/>
                <a:gd name="connsiteY3" fmla="*/ 596348 h 1490870"/>
                <a:gd name="connsiteX4" fmla="*/ 5348 w 184253"/>
                <a:gd name="connsiteY4" fmla="*/ 417444 h 1490870"/>
                <a:gd name="connsiteX5" fmla="*/ 5348 w 184253"/>
                <a:gd name="connsiteY5" fmla="*/ 0 h 14908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84253" h="1490870">
                  <a:moveTo>
                    <a:pt x="184253" y="1490870"/>
                  </a:moveTo>
                  <a:cubicBezTo>
                    <a:pt x="157749" y="1451113"/>
                    <a:pt x="116329" y="1417955"/>
                    <a:pt x="104740" y="1371600"/>
                  </a:cubicBezTo>
                  <a:cubicBezTo>
                    <a:pt x="79779" y="1271759"/>
                    <a:pt x="93500" y="1318005"/>
                    <a:pt x="64983" y="1232452"/>
                  </a:cubicBezTo>
                  <a:cubicBezTo>
                    <a:pt x="58357" y="1020417"/>
                    <a:pt x="56872" y="808160"/>
                    <a:pt x="45105" y="596348"/>
                  </a:cubicBezTo>
                  <a:cubicBezTo>
                    <a:pt x="21472" y="170955"/>
                    <a:pt x="25095" y="930836"/>
                    <a:pt x="5348" y="417444"/>
                  </a:cubicBezTo>
                  <a:cubicBezTo>
                    <a:pt x="0" y="278399"/>
                    <a:pt x="5348" y="139148"/>
                    <a:pt x="5348" y="0"/>
                  </a:cubicBezTo>
                </a:path>
              </a:pathLst>
            </a:custGeom>
            <a:ln w="38100">
              <a:solidFill>
                <a:srgbClr val="623C3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6" name="Полилиния 21"/>
            <p:cNvSpPr/>
            <p:nvPr/>
          </p:nvSpPr>
          <p:spPr>
            <a:xfrm>
              <a:off x="1431235" y="3643306"/>
              <a:ext cx="298174" cy="1848678"/>
            </a:xfrm>
            <a:custGeom>
              <a:avLst/>
              <a:gdLst>
                <a:gd name="connsiteX0" fmla="*/ 298174 w 298174"/>
                <a:gd name="connsiteY0" fmla="*/ 1848678 h 1848678"/>
                <a:gd name="connsiteX1" fmla="*/ 238539 w 298174"/>
                <a:gd name="connsiteY1" fmla="*/ 1828800 h 1848678"/>
                <a:gd name="connsiteX2" fmla="*/ 198782 w 298174"/>
                <a:gd name="connsiteY2" fmla="*/ 1749287 h 1848678"/>
                <a:gd name="connsiteX3" fmla="*/ 139148 w 298174"/>
                <a:gd name="connsiteY3" fmla="*/ 1689652 h 1848678"/>
                <a:gd name="connsiteX4" fmla="*/ 119269 w 298174"/>
                <a:gd name="connsiteY4" fmla="*/ 1610139 h 1848678"/>
                <a:gd name="connsiteX5" fmla="*/ 99391 w 298174"/>
                <a:gd name="connsiteY5" fmla="*/ 1550504 h 1848678"/>
                <a:gd name="connsiteX6" fmla="*/ 79513 w 298174"/>
                <a:gd name="connsiteY6" fmla="*/ 1451113 h 1848678"/>
                <a:gd name="connsiteX7" fmla="*/ 59635 w 298174"/>
                <a:gd name="connsiteY7" fmla="*/ 954156 h 1848678"/>
                <a:gd name="connsiteX8" fmla="*/ 39756 w 298174"/>
                <a:gd name="connsiteY8" fmla="*/ 178904 h 1848678"/>
                <a:gd name="connsiteX9" fmla="*/ 0 w 298174"/>
                <a:gd name="connsiteY9" fmla="*/ 0 h 18486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98174" h="1848678">
                  <a:moveTo>
                    <a:pt x="298174" y="1848678"/>
                  </a:moveTo>
                  <a:cubicBezTo>
                    <a:pt x="278296" y="1842052"/>
                    <a:pt x="253355" y="1843616"/>
                    <a:pt x="238539" y="1828800"/>
                  </a:cubicBezTo>
                  <a:cubicBezTo>
                    <a:pt x="217585" y="1807847"/>
                    <a:pt x="216006" y="1773400"/>
                    <a:pt x="198782" y="1749287"/>
                  </a:cubicBezTo>
                  <a:cubicBezTo>
                    <a:pt x="182442" y="1726411"/>
                    <a:pt x="159026" y="1709530"/>
                    <a:pt x="139148" y="1689652"/>
                  </a:cubicBezTo>
                  <a:cubicBezTo>
                    <a:pt x="132522" y="1663148"/>
                    <a:pt x="126774" y="1636408"/>
                    <a:pt x="119269" y="1610139"/>
                  </a:cubicBezTo>
                  <a:cubicBezTo>
                    <a:pt x="113513" y="1589992"/>
                    <a:pt x="104473" y="1570832"/>
                    <a:pt x="99391" y="1550504"/>
                  </a:cubicBezTo>
                  <a:cubicBezTo>
                    <a:pt x="91197" y="1517726"/>
                    <a:pt x="86139" y="1484243"/>
                    <a:pt x="79513" y="1451113"/>
                  </a:cubicBezTo>
                  <a:cubicBezTo>
                    <a:pt x="72887" y="1285461"/>
                    <a:pt x="64813" y="1119860"/>
                    <a:pt x="59635" y="954156"/>
                  </a:cubicBezTo>
                  <a:cubicBezTo>
                    <a:pt x="51561" y="695780"/>
                    <a:pt x="50985" y="437162"/>
                    <a:pt x="39756" y="178904"/>
                  </a:cubicBezTo>
                  <a:cubicBezTo>
                    <a:pt x="34524" y="58571"/>
                    <a:pt x="35538" y="71075"/>
                    <a:pt x="0" y="0"/>
                  </a:cubicBezTo>
                </a:path>
              </a:pathLst>
            </a:custGeom>
            <a:ln w="38100">
              <a:solidFill>
                <a:srgbClr val="623C3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7" name="Полилиния 206"/>
            <p:cNvSpPr/>
            <p:nvPr/>
          </p:nvSpPr>
          <p:spPr>
            <a:xfrm>
              <a:off x="715617" y="3697357"/>
              <a:ext cx="775253" cy="1093304"/>
            </a:xfrm>
            <a:custGeom>
              <a:avLst/>
              <a:gdLst>
                <a:gd name="connsiteX0" fmla="*/ 775253 w 775253"/>
                <a:gd name="connsiteY0" fmla="*/ 1093304 h 1093304"/>
                <a:gd name="connsiteX1" fmla="*/ 695740 w 775253"/>
                <a:gd name="connsiteY1" fmla="*/ 1053547 h 1093304"/>
                <a:gd name="connsiteX2" fmla="*/ 675861 w 775253"/>
                <a:gd name="connsiteY2" fmla="*/ 993913 h 1093304"/>
                <a:gd name="connsiteX3" fmla="*/ 536713 w 775253"/>
                <a:gd name="connsiteY3" fmla="*/ 934278 h 1093304"/>
                <a:gd name="connsiteX4" fmla="*/ 457200 w 775253"/>
                <a:gd name="connsiteY4" fmla="*/ 854765 h 1093304"/>
                <a:gd name="connsiteX5" fmla="*/ 417444 w 775253"/>
                <a:gd name="connsiteY5" fmla="*/ 775252 h 1093304"/>
                <a:gd name="connsiteX6" fmla="*/ 337931 w 775253"/>
                <a:gd name="connsiteY6" fmla="*/ 655982 h 1093304"/>
                <a:gd name="connsiteX7" fmla="*/ 278296 w 775253"/>
                <a:gd name="connsiteY7" fmla="*/ 477078 h 1093304"/>
                <a:gd name="connsiteX8" fmla="*/ 258418 w 775253"/>
                <a:gd name="connsiteY8" fmla="*/ 417443 h 1093304"/>
                <a:gd name="connsiteX9" fmla="*/ 159026 w 775253"/>
                <a:gd name="connsiteY9" fmla="*/ 298173 h 1093304"/>
                <a:gd name="connsiteX10" fmla="*/ 39757 w 775253"/>
                <a:gd name="connsiteY10" fmla="*/ 59634 h 1093304"/>
                <a:gd name="connsiteX11" fmla="*/ 0 w 775253"/>
                <a:gd name="connsiteY11" fmla="*/ 0 h 10933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775253" h="1093304">
                  <a:moveTo>
                    <a:pt x="775253" y="1093304"/>
                  </a:moveTo>
                  <a:cubicBezTo>
                    <a:pt x="748749" y="1080052"/>
                    <a:pt x="716694" y="1074500"/>
                    <a:pt x="695740" y="1053547"/>
                  </a:cubicBezTo>
                  <a:cubicBezTo>
                    <a:pt x="680924" y="1038731"/>
                    <a:pt x="690677" y="1008729"/>
                    <a:pt x="675861" y="993913"/>
                  </a:cubicBezTo>
                  <a:cubicBezTo>
                    <a:pt x="651295" y="969348"/>
                    <a:pt x="572354" y="946158"/>
                    <a:pt x="536713" y="934278"/>
                  </a:cubicBezTo>
                  <a:cubicBezTo>
                    <a:pt x="483705" y="775251"/>
                    <a:pt x="563217" y="960782"/>
                    <a:pt x="457200" y="854765"/>
                  </a:cubicBezTo>
                  <a:cubicBezTo>
                    <a:pt x="436247" y="833812"/>
                    <a:pt x="432690" y="800662"/>
                    <a:pt x="417444" y="775252"/>
                  </a:cubicBezTo>
                  <a:cubicBezTo>
                    <a:pt x="392861" y="734280"/>
                    <a:pt x="353041" y="701311"/>
                    <a:pt x="337931" y="655982"/>
                  </a:cubicBezTo>
                  <a:lnTo>
                    <a:pt x="278296" y="477078"/>
                  </a:lnTo>
                  <a:cubicBezTo>
                    <a:pt x="271670" y="457200"/>
                    <a:pt x="273234" y="432259"/>
                    <a:pt x="258418" y="417443"/>
                  </a:cubicBezTo>
                  <a:cubicBezTo>
                    <a:pt x="181890" y="340915"/>
                    <a:pt x="214377" y="381199"/>
                    <a:pt x="159026" y="298173"/>
                  </a:cubicBezTo>
                  <a:cubicBezTo>
                    <a:pt x="104161" y="133577"/>
                    <a:pt x="142515" y="213770"/>
                    <a:pt x="39757" y="59634"/>
                  </a:cubicBezTo>
                  <a:lnTo>
                    <a:pt x="0" y="0"/>
                  </a:lnTo>
                </a:path>
              </a:pathLst>
            </a:custGeom>
            <a:ln w="38100">
              <a:solidFill>
                <a:srgbClr val="623C3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81" name="Полилиния 180"/>
          <p:cNvSpPr/>
          <p:nvPr/>
        </p:nvSpPr>
        <p:spPr>
          <a:xfrm>
            <a:off x="2389389" y="4635821"/>
            <a:ext cx="349722" cy="827174"/>
          </a:xfrm>
          <a:custGeom>
            <a:avLst/>
            <a:gdLst>
              <a:gd name="connsiteX0" fmla="*/ 0 w 341444"/>
              <a:gd name="connsiteY0" fmla="*/ 0 h 930165"/>
              <a:gd name="connsiteX1" fmla="*/ 31531 w 341444"/>
              <a:gd name="connsiteY1" fmla="*/ 47296 h 930165"/>
              <a:gd name="connsiteX2" fmla="*/ 78827 w 341444"/>
              <a:gd name="connsiteY2" fmla="*/ 299545 h 930165"/>
              <a:gd name="connsiteX3" fmla="*/ 110358 w 341444"/>
              <a:gd name="connsiteY3" fmla="*/ 346841 h 930165"/>
              <a:gd name="connsiteX4" fmla="*/ 126124 w 341444"/>
              <a:gd name="connsiteY4" fmla="*/ 394138 h 930165"/>
              <a:gd name="connsiteX5" fmla="*/ 220717 w 341444"/>
              <a:gd name="connsiteY5" fmla="*/ 457200 h 930165"/>
              <a:gd name="connsiteX6" fmla="*/ 268014 w 341444"/>
              <a:gd name="connsiteY6" fmla="*/ 551793 h 930165"/>
              <a:gd name="connsiteX7" fmla="*/ 315310 w 341444"/>
              <a:gd name="connsiteY7" fmla="*/ 646386 h 930165"/>
              <a:gd name="connsiteX8" fmla="*/ 331076 w 341444"/>
              <a:gd name="connsiteY8" fmla="*/ 930165 h 9301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444" h="930165">
                <a:moveTo>
                  <a:pt x="0" y="0"/>
                </a:moveTo>
                <a:cubicBezTo>
                  <a:pt x="10510" y="15765"/>
                  <a:pt x="27270" y="28834"/>
                  <a:pt x="31531" y="47296"/>
                </a:cubicBezTo>
                <a:cubicBezTo>
                  <a:pt x="48173" y="119414"/>
                  <a:pt x="32124" y="229491"/>
                  <a:pt x="78827" y="299545"/>
                </a:cubicBezTo>
                <a:cubicBezTo>
                  <a:pt x="89337" y="315310"/>
                  <a:pt x="101884" y="329894"/>
                  <a:pt x="110358" y="346841"/>
                </a:cubicBezTo>
                <a:cubicBezTo>
                  <a:pt x="117790" y="361705"/>
                  <a:pt x="114373" y="382387"/>
                  <a:pt x="126124" y="394138"/>
                </a:cubicBezTo>
                <a:cubicBezTo>
                  <a:pt x="152920" y="420934"/>
                  <a:pt x="220717" y="457200"/>
                  <a:pt x="220717" y="457200"/>
                </a:cubicBezTo>
                <a:cubicBezTo>
                  <a:pt x="260348" y="576089"/>
                  <a:pt x="206886" y="429534"/>
                  <a:pt x="268014" y="551793"/>
                </a:cubicBezTo>
                <a:cubicBezTo>
                  <a:pt x="333282" y="682332"/>
                  <a:pt x="224950" y="510848"/>
                  <a:pt x="315310" y="646386"/>
                </a:cubicBezTo>
                <a:cubicBezTo>
                  <a:pt x="341444" y="803183"/>
                  <a:pt x="331076" y="709013"/>
                  <a:pt x="331076" y="930165"/>
                </a:cubicBezTo>
              </a:path>
            </a:pathLst>
          </a:custGeom>
          <a:ln w="38100">
            <a:solidFill>
              <a:srgbClr val="623C3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 rot="5400000">
            <a:off x="-2077907" y="4786315"/>
            <a:ext cx="6572296" cy="0"/>
          </a:xfrm>
          <a:prstGeom prst="line">
            <a:avLst/>
          </a:prstGeom>
          <a:ln w="57150">
            <a:solidFill>
              <a:srgbClr val="623C3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4" name="Группа 23"/>
          <p:cNvGrpSpPr/>
          <p:nvPr/>
        </p:nvGrpSpPr>
        <p:grpSpPr>
          <a:xfrm>
            <a:off x="-24" y="1780290"/>
            <a:ext cx="2286016" cy="4334933"/>
            <a:chOff x="715617" y="1675358"/>
            <a:chExt cx="1990005" cy="3816626"/>
          </a:xfrm>
        </p:grpSpPr>
        <p:sp>
          <p:nvSpPr>
            <p:cNvPr id="16" name="Полилиния 15"/>
            <p:cNvSpPr/>
            <p:nvPr/>
          </p:nvSpPr>
          <p:spPr>
            <a:xfrm>
              <a:off x="1769165" y="1675358"/>
              <a:ext cx="481034" cy="2047461"/>
            </a:xfrm>
            <a:custGeom>
              <a:avLst/>
              <a:gdLst>
                <a:gd name="connsiteX0" fmla="*/ 59635 w 481034"/>
                <a:gd name="connsiteY0" fmla="*/ 2047461 h 2047461"/>
                <a:gd name="connsiteX1" fmla="*/ 0 w 481034"/>
                <a:gd name="connsiteY1" fmla="*/ 1908313 h 2047461"/>
                <a:gd name="connsiteX2" fmla="*/ 19878 w 481034"/>
                <a:gd name="connsiteY2" fmla="*/ 1590261 h 2047461"/>
                <a:gd name="connsiteX3" fmla="*/ 39757 w 481034"/>
                <a:gd name="connsiteY3" fmla="*/ 1510748 h 2047461"/>
                <a:gd name="connsiteX4" fmla="*/ 99392 w 481034"/>
                <a:gd name="connsiteY4" fmla="*/ 1331843 h 2047461"/>
                <a:gd name="connsiteX5" fmla="*/ 119270 w 481034"/>
                <a:gd name="connsiteY5" fmla="*/ 1272209 h 2047461"/>
                <a:gd name="connsiteX6" fmla="*/ 139148 w 481034"/>
                <a:gd name="connsiteY6" fmla="*/ 1212574 h 2047461"/>
                <a:gd name="connsiteX7" fmla="*/ 218661 w 481034"/>
                <a:gd name="connsiteY7" fmla="*/ 1053548 h 2047461"/>
                <a:gd name="connsiteX8" fmla="*/ 258418 w 481034"/>
                <a:gd name="connsiteY8" fmla="*/ 993913 h 2047461"/>
                <a:gd name="connsiteX9" fmla="*/ 337931 w 481034"/>
                <a:gd name="connsiteY9" fmla="*/ 795130 h 2047461"/>
                <a:gd name="connsiteX10" fmla="*/ 377687 w 481034"/>
                <a:gd name="connsiteY10" fmla="*/ 715617 h 2047461"/>
                <a:gd name="connsiteX11" fmla="*/ 437322 w 481034"/>
                <a:gd name="connsiteY11" fmla="*/ 377687 h 2047461"/>
                <a:gd name="connsiteX12" fmla="*/ 457200 w 481034"/>
                <a:gd name="connsiteY12" fmla="*/ 318052 h 2047461"/>
                <a:gd name="connsiteX13" fmla="*/ 477078 w 481034"/>
                <a:gd name="connsiteY13" fmla="*/ 0 h 20474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481034" h="2047461">
                  <a:moveTo>
                    <a:pt x="59635" y="2047461"/>
                  </a:moveTo>
                  <a:cubicBezTo>
                    <a:pt x="51871" y="2031933"/>
                    <a:pt x="0" y="1937564"/>
                    <a:pt x="0" y="1908313"/>
                  </a:cubicBezTo>
                  <a:cubicBezTo>
                    <a:pt x="0" y="1802089"/>
                    <a:pt x="9308" y="1695958"/>
                    <a:pt x="19878" y="1590261"/>
                  </a:cubicBezTo>
                  <a:cubicBezTo>
                    <a:pt x="22596" y="1563076"/>
                    <a:pt x="31907" y="1536916"/>
                    <a:pt x="39757" y="1510748"/>
                  </a:cubicBezTo>
                  <a:cubicBezTo>
                    <a:pt x="39781" y="1510668"/>
                    <a:pt x="89440" y="1361700"/>
                    <a:pt x="99392" y="1331843"/>
                  </a:cubicBezTo>
                  <a:lnTo>
                    <a:pt x="119270" y="1272209"/>
                  </a:lnTo>
                  <a:cubicBezTo>
                    <a:pt x="125896" y="1252331"/>
                    <a:pt x="127525" y="1230008"/>
                    <a:pt x="139148" y="1212574"/>
                  </a:cubicBezTo>
                  <a:cubicBezTo>
                    <a:pt x="231258" y="1074410"/>
                    <a:pt x="121402" y="1248065"/>
                    <a:pt x="218661" y="1053548"/>
                  </a:cubicBezTo>
                  <a:cubicBezTo>
                    <a:pt x="229345" y="1032179"/>
                    <a:pt x="247734" y="1015282"/>
                    <a:pt x="258418" y="993913"/>
                  </a:cubicBezTo>
                  <a:cubicBezTo>
                    <a:pt x="431007" y="648733"/>
                    <a:pt x="258619" y="980192"/>
                    <a:pt x="337931" y="795130"/>
                  </a:cubicBezTo>
                  <a:cubicBezTo>
                    <a:pt x="349604" y="767893"/>
                    <a:pt x="364435" y="742121"/>
                    <a:pt x="377687" y="715617"/>
                  </a:cubicBezTo>
                  <a:cubicBezTo>
                    <a:pt x="390153" y="628352"/>
                    <a:pt x="412848" y="451111"/>
                    <a:pt x="437322" y="377687"/>
                  </a:cubicBezTo>
                  <a:lnTo>
                    <a:pt x="457200" y="318052"/>
                  </a:lnTo>
                  <a:cubicBezTo>
                    <a:pt x="481034" y="79711"/>
                    <a:pt x="477078" y="185861"/>
                    <a:pt x="477078" y="0"/>
                  </a:cubicBezTo>
                </a:path>
              </a:pathLst>
            </a:custGeom>
            <a:ln w="38100">
              <a:solidFill>
                <a:srgbClr val="623C3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Полилиния 16"/>
            <p:cNvSpPr/>
            <p:nvPr/>
          </p:nvSpPr>
          <p:spPr>
            <a:xfrm>
              <a:off x="993913" y="2728475"/>
              <a:ext cx="792686" cy="1883978"/>
            </a:xfrm>
            <a:custGeom>
              <a:avLst/>
              <a:gdLst>
                <a:gd name="connsiteX0" fmla="*/ 775252 w 792686"/>
                <a:gd name="connsiteY0" fmla="*/ 1849109 h 1883978"/>
                <a:gd name="connsiteX1" fmla="*/ 715617 w 792686"/>
                <a:gd name="connsiteY1" fmla="*/ 1729839 h 1883978"/>
                <a:gd name="connsiteX2" fmla="*/ 616226 w 792686"/>
                <a:gd name="connsiteY2" fmla="*/ 1590692 h 1883978"/>
                <a:gd name="connsiteX3" fmla="*/ 576470 w 792686"/>
                <a:gd name="connsiteY3" fmla="*/ 1531057 h 1883978"/>
                <a:gd name="connsiteX4" fmla="*/ 556591 w 792686"/>
                <a:gd name="connsiteY4" fmla="*/ 1471422 h 1883978"/>
                <a:gd name="connsiteX5" fmla="*/ 496957 w 792686"/>
                <a:gd name="connsiteY5" fmla="*/ 1431666 h 1883978"/>
                <a:gd name="connsiteX6" fmla="*/ 377687 w 792686"/>
                <a:gd name="connsiteY6" fmla="*/ 1252761 h 1883978"/>
                <a:gd name="connsiteX7" fmla="*/ 337930 w 792686"/>
                <a:gd name="connsiteY7" fmla="*/ 1193126 h 1883978"/>
                <a:gd name="connsiteX8" fmla="*/ 318052 w 792686"/>
                <a:gd name="connsiteY8" fmla="*/ 1133492 h 1883978"/>
                <a:gd name="connsiteX9" fmla="*/ 278296 w 792686"/>
                <a:gd name="connsiteY9" fmla="*/ 1073857 h 1883978"/>
                <a:gd name="connsiteX10" fmla="*/ 218661 w 792686"/>
                <a:gd name="connsiteY10" fmla="*/ 894953 h 1883978"/>
                <a:gd name="connsiteX11" fmla="*/ 178904 w 792686"/>
                <a:gd name="connsiteY11" fmla="*/ 437753 h 1883978"/>
                <a:gd name="connsiteX12" fmla="*/ 159026 w 792686"/>
                <a:gd name="connsiteY12" fmla="*/ 378118 h 1883978"/>
                <a:gd name="connsiteX13" fmla="*/ 119270 w 792686"/>
                <a:gd name="connsiteY13" fmla="*/ 219092 h 1883978"/>
                <a:gd name="connsiteX14" fmla="*/ 79513 w 792686"/>
                <a:gd name="connsiteY14" fmla="*/ 159457 h 1883978"/>
                <a:gd name="connsiteX15" fmla="*/ 39757 w 792686"/>
                <a:gd name="connsiteY15" fmla="*/ 79944 h 1883978"/>
                <a:gd name="connsiteX16" fmla="*/ 0 w 792686"/>
                <a:gd name="connsiteY16" fmla="*/ 431 h 18839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792686" h="1883978">
                  <a:moveTo>
                    <a:pt x="775252" y="1849109"/>
                  </a:moveTo>
                  <a:cubicBezTo>
                    <a:pt x="725288" y="1699215"/>
                    <a:pt x="792686" y="1883978"/>
                    <a:pt x="715617" y="1729839"/>
                  </a:cubicBezTo>
                  <a:cubicBezTo>
                    <a:pt x="648752" y="1596109"/>
                    <a:pt x="717761" y="1658381"/>
                    <a:pt x="616226" y="1590692"/>
                  </a:cubicBezTo>
                  <a:cubicBezTo>
                    <a:pt x="602974" y="1570814"/>
                    <a:pt x="587154" y="1552425"/>
                    <a:pt x="576470" y="1531057"/>
                  </a:cubicBezTo>
                  <a:cubicBezTo>
                    <a:pt x="567099" y="1512315"/>
                    <a:pt x="569681" y="1487784"/>
                    <a:pt x="556591" y="1471422"/>
                  </a:cubicBezTo>
                  <a:cubicBezTo>
                    <a:pt x="541667" y="1452767"/>
                    <a:pt x="516835" y="1444918"/>
                    <a:pt x="496957" y="1431666"/>
                  </a:cubicBezTo>
                  <a:lnTo>
                    <a:pt x="377687" y="1252761"/>
                  </a:lnTo>
                  <a:lnTo>
                    <a:pt x="337930" y="1193126"/>
                  </a:lnTo>
                  <a:cubicBezTo>
                    <a:pt x="331304" y="1173248"/>
                    <a:pt x="327423" y="1152233"/>
                    <a:pt x="318052" y="1133492"/>
                  </a:cubicBezTo>
                  <a:cubicBezTo>
                    <a:pt x="307368" y="1112124"/>
                    <a:pt x="287485" y="1095910"/>
                    <a:pt x="278296" y="1073857"/>
                  </a:cubicBezTo>
                  <a:cubicBezTo>
                    <a:pt x="254119" y="1015832"/>
                    <a:pt x="218661" y="894953"/>
                    <a:pt x="218661" y="894953"/>
                  </a:cubicBezTo>
                  <a:cubicBezTo>
                    <a:pt x="205409" y="742553"/>
                    <a:pt x="196439" y="589720"/>
                    <a:pt x="178904" y="437753"/>
                  </a:cubicBezTo>
                  <a:cubicBezTo>
                    <a:pt x="176502" y="416938"/>
                    <a:pt x="164539" y="398333"/>
                    <a:pt x="159026" y="378118"/>
                  </a:cubicBezTo>
                  <a:cubicBezTo>
                    <a:pt x="144649" y="325403"/>
                    <a:pt x="149579" y="264555"/>
                    <a:pt x="119270" y="219092"/>
                  </a:cubicBezTo>
                  <a:cubicBezTo>
                    <a:pt x="106018" y="199214"/>
                    <a:pt x="91366" y="180200"/>
                    <a:pt x="79513" y="159457"/>
                  </a:cubicBezTo>
                  <a:cubicBezTo>
                    <a:pt x="64811" y="133729"/>
                    <a:pt x="51430" y="107181"/>
                    <a:pt x="39757" y="79944"/>
                  </a:cubicBezTo>
                  <a:cubicBezTo>
                    <a:pt x="5495" y="0"/>
                    <a:pt x="39801" y="40232"/>
                    <a:pt x="0" y="431"/>
                  </a:cubicBezTo>
                </a:path>
              </a:pathLst>
            </a:custGeom>
            <a:ln w="38100">
              <a:solidFill>
                <a:srgbClr val="623C3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" name="Полилиния 17"/>
            <p:cNvSpPr/>
            <p:nvPr/>
          </p:nvSpPr>
          <p:spPr>
            <a:xfrm>
              <a:off x="1785926" y="2868054"/>
              <a:ext cx="815008" cy="1133060"/>
            </a:xfrm>
            <a:custGeom>
              <a:avLst/>
              <a:gdLst>
                <a:gd name="connsiteX0" fmla="*/ 0 w 815008"/>
                <a:gd name="connsiteY0" fmla="*/ 1133060 h 1133060"/>
                <a:gd name="connsiteX1" fmla="*/ 178904 w 815008"/>
                <a:gd name="connsiteY1" fmla="*/ 1113182 h 1133060"/>
                <a:gd name="connsiteX2" fmla="*/ 238539 w 815008"/>
                <a:gd name="connsiteY2" fmla="*/ 1073426 h 1133060"/>
                <a:gd name="connsiteX3" fmla="*/ 298173 w 815008"/>
                <a:gd name="connsiteY3" fmla="*/ 1053547 h 1133060"/>
                <a:gd name="connsiteX4" fmla="*/ 377686 w 815008"/>
                <a:gd name="connsiteY4" fmla="*/ 934278 h 1133060"/>
                <a:gd name="connsiteX5" fmla="*/ 437321 w 815008"/>
                <a:gd name="connsiteY5" fmla="*/ 735495 h 1133060"/>
                <a:gd name="connsiteX6" fmla="*/ 516834 w 815008"/>
                <a:gd name="connsiteY6" fmla="*/ 616226 h 1133060"/>
                <a:gd name="connsiteX7" fmla="*/ 556591 w 815008"/>
                <a:gd name="connsiteY7" fmla="*/ 556591 h 1133060"/>
                <a:gd name="connsiteX8" fmla="*/ 576469 w 815008"/>
                <a:gd name="connsiteY8" fmla="*/ 496956 h 1133060"/>
                <a:gd name="connsiteX9" fmla="*/ 655982 w 815008"/>
                <a:gd name="connsiteY9" fmla="*/ 357808 h 1133060"/>
                <a:gd name="connsiteX10" fmla="*/ 675860 w 815008"/>
                <a:gd name="connsiteY10" fmla="*/ 258417 h 1133060"/>
                <a:gd name="connsiteX11" fmla="*/ 755373 w 815008"/>
                <a:gd name="connsiteY11" fmla="*/ 139147 h 1133060"/>
                <a:gd name="connsiteX12" fmla="*/ 815008 w 815008"/>
                <a:gd name="connsiteY12" fmla="*/ 0 h 11330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815008" h="1133060">
                  <a:moveTo>
                    <a:pt x="0" y="1133060"/>
                  </a:moveTo>
                  <a:cubicBezTo>
                    <a:pt x="59635" y="1126434"/>
                    <a:pt x="120694" y="1127734"/>
                    <a:pt x="178904" y="1113182"/>
                  </a:cubicBezTo>
                  <a:cubicBezTo>
                    <a:pt x="202081" y="1107388"/>
                    <a:pt x="217171" y="1084110"/>
                    <a:pt x="238539" y="1073426"/>
                  </a:cubicBezTo>
                  <a:cubicBezTo>
                    <a:pt x="257280" y="1064055"/>
                    <a:pt x="278295" y="1060173"/>
                    <a:pt x="298173" y="1053547"/>
                  </a:cubicBezTo>
                  <a:cubicBezTo>
                    <a:pt x="324677" y="1013791"/>
                    <a:pt x="366097" y="980632"/>
                    <a:pt x="377686" y="934278"/>
                  </a:cubicBezTo>
                  <a:cubicBezTo>
                    <a:pt x="388798" y="889833"/>
                    <a:pt x="417966" y="764528"/>
                    <a:pt x="437321" y="735495"/>
                  </a:cubicBezTo>
                  <a:lnTo>
                    <a:pt x="516834" y="616226"/>
                  </a:lnTo>
                  <a:lnTo>
                    <a:pt x="556591" y="556591"/>
                  </a:lnTo>
                  <a:cubicBezTo>
                    <a:pt x="563217" y="536713"/>
                    <a:pt x="568215" y="516215"/>
                    <a:pt x="576469" y="496956"/>
                  </a:cubicBezTo>
                  <a:cubicBezTo>
                    <a:pt x="606732" y="426343"/>
                    <a:pt x="616057" y="417696"/>
                    <a:pt x="655982" y="357808"/>
                  </a:cubicBezTo>
                  <a:cubicBezTo>
                    <a:pt x="662608" y="324678"/>
                    <a:pt x="661879" y="289175"/>
                    <a:pt x="675860" y="258417"/>
                  </a:cubicBezTo>
                  <a:cubicBezTo>
                    <a:pt x="695632" y="214918"/>
                    <a:pt x="740263" y="184476"/>
                    <a:pt x="755373" y="139147"/>
                  </a:cubicBezTo>
                  <a:cubicBezTo>
                    <a:pt x="798093" y="10988"/>
                    <a:pt x="765497" y="49511"/>
                    <a:pt x="815008" y="0"/>
                  </a:cubicBezTo>
                </a:path>
              </a:pathLst>
            </a:custGeom>
            <a:ln w="38100">
              <a:solidFill>
                <a:srgbClr val="623C3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Полилиния 18"/>
            <p:cNvSpPr/>
            <p:nvPr/>
          </p:nvSpPr>
          <p:spPr>
            <a:xfrm>
              <a:off x="1232452" y="1894019"/>
              <a:ext cx="45319" cy="1411356"/>
            </a:xfrm>
            <a:custGeom>
              <a:avLst/>
              <a:gdLst>
                <a:gd name="connsiteX0" fmla="*/ 0 w 45319"/>
                <a:gd name="connsiteY0" fmla="*/ 1411356 h 1411356"/>
                <a:gd name="connsiteX1" fmla="*/ 39757 w 45319"/>
                <a:gd name="connsiteY1" fmla="*/ 0 h 14113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5319" h="1411356">
                  <a:moveTo>
                    <a:pt x="0" y="1411356"/>
                  </a:moveTo>
                  <a:cubicBezTo>
                    <a:pt x="45319" y="278407"/>
                    <a:pt x="39757" y="749012"/>
                    <a:pt x="39757" y="0"/>
                  </a:cubicBezTo>
                </a:path>
              </a:pathLst>
            </a:custGeom>
            <a:ln w="38100">
              <a:solidFill>
                <a:srgbClr val="623C3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Полилиния 19"/>
            <p:cNvSpPr/>
            <p:nvPr/>
          </p:nvSpPr>
          <p:spPr>
            <a:xfrm>
              <a:off x="1769165" y="3583671"/>
              <a:ext cx="936457" cy="1530626"/>
            </a:xfrm>
            <a:custGeom>
              <a:avLst/>
              <a:gdLst>
                <a:gd name="connsiteX0" fmla="*/ 0 w 936457"/>
                <a:gd name="connsiteY0" fmla="*/ 1530626 h 1530626"/>
                <a:gd name="connsiteX1" fmla="*/ 79513 w 936457"/>
                <a:gd name="connsiteY1" fmla="*/ 1510748 h 1530626"/>
                <a:gd name="connsiteX2" fmla="*/ 198783 w 936457"/>
                <a:gd name="connsiteY2" fmla="*/ 1411357 h 1530626"/>
                <a:gd name="connsiteX3" fmla="*/ 298174 w 936457"/>
                <a:gd name="connsiteY3" fmla="*/ 1212574 h 1530626"/>
                <a:gd name="connsiteX4" fmla="*/ 417444 w 936457"/>
                <a:gd name="connsiteY4" fmla="*/ 1133061 h 1530626"/>
                <a:gd name="connsiteX5" fmla="*/ 496957 w 936457"/>
                <a:gd name="connsiteY5" fmla="*/ 1053548 h 1530626"/>
                <a:gd name="connsiteX6" fmla="*/ 516835 w 936457"/>
                <a:gd name="connsiteY6" fmla="*/ 993913 h 1530626"/>
                <a:gd name="connsiteX7" fmla="*/ 616226 w 936457"/>
                <a:gd name="connsiteY7" fmla="*/ 874643 h 1530626"/>
                <a:gd name="connsiteX8" fmla="*/ 695739 w 936457"/>
                <a:gd name="connsiteY8" fmla="*/ 636104 h 1530626"/>
                <a:gd name="connsiteX9" fmla="*/ 735496 w 936457"/>
                <a:gd name="connsiteY9" fmla="*/ 516835 h 1530626"/>
                <a:gd name="connsiteX10" fmla="*/ 755374 w 936457"/>
                <a:gd name="connsiteY10" fmla="*/ 457200 h 1530626"/>
                <a:gd name="connsiteX11" fmla="*/ 795131 w 936457"/>
                <a:gd name="connsiteY11" fmla="*/ 397565 h 1530626"/>
                <a:gd name="connsiteX12" fmla="*/ 834887 w 936457"/>
                <a:gd name="connsiteY12" fmla="*/ 258417 h 1530626"/>
                <a:gd name="connsiteX13" fmla="*/ 894522 w 936457"/>
                <a:gd name="connsiteY13" fmla="*/ 218661 h 1530626"/>
                <a:gd name="connsiteX14" fmla="*/ 914400 w 936457"/>
                <a:gd name="connsiteY14" fmla="*/ 159026 h 1530626"/>
                <a:gd name="connsiteX15" fmla="*/ 934278 w 936457"/>
                <a:gd name="connsiteY15" fmla="*/ 0 h 15306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936457" h="1530626">
                  <a:moveTo>
                    <a:pt x="0" y="1530626"/>
                  </a:moveTo>
                  <a:cubicBezTo>
                    <a:pt x="26504" y="1524000"/>
                    <a:pt x="54402" y="1521510"/>
                    <a:pt x="79513" y="1510748"/>
                  </a:cubicBezTo>
                  <a:cubicBezTo>
                    <a:pt x="127943" y="1489992"/>
                    <a:pt x="162963" y="1447177"/>
                    <a:pt x="198783" y="1411357"/>
                  </a:cubicBezTo>
                  <a:cubicBezTo>
                    <a:pt x="216718" y="1339617"/>
                    <a:pt x="227172" y="1259908"/>
                    <a:pt x="298174" y="1212574"/>
                  </a:cubicBezTo>
                  <a:lnTo>
                    <a:pt x="417444" y="1133061"/>
                  </a:lnTo>
                  <a:cubicBezTo>
                    <a:pt x="470452" y="974034"/>
                    <a:pt x="390940" y="1159565"/>
                    <a:pt x="496957" y="1053548"/>
                  </a:cubicBezTo>
                  <a:cubicBezTo>
                    <a:pt x="511773" y="1038732"/>
                    <a:pt x="507464" y="1012654"/>
                    <a:pt x="516835" y="993913"/>
                  </a:cubicBezTo>
                  <a:cubicBezTo>
                    <a:pt x="544509" y="938565"/>
                    <a:pt x="572265" y="918604"/>
                    <a:pt x="616226" y="874643"/>
                  </a:cubicBezTo>
                  <a:lnTo>
                    <a:pt x="695739" y="636104"/>
                  </a:lnTo>
                  <a:lnTo>
                    <a:pt x="735496" y="516835"/>
                  </a:lnTo>
                  <a:cubicBezTo>
                    <a:pt x="742122" y="496957"/>
                    <a:pt x="743751" y="474634"/>
                    <a:pt x="755374" y="457200"/>
                  </a:cubicBezTo>
                  <a:lnTo>
                    <a:pt x="795131" y="397565"/>
                  </a:lnTo>
                  <a:cubicBezTo>
                    <a:pt x="796430" y="392371"/>
                    <a:pt x="824517" y="271379"/>
                    <a:pt x="834887" y="258417"/>
                  </a:cubicBezTo>
                  <a:cubicBezTo>
                    <a:pt x="849811" y="239762"/>
                    <a:pt x="874644" y="231913"/>
                    <a:pt x="894522" y="218661"/>
                  </a:cubicBezTo>
                  <a:cubicBezTo>
                    <a:pt x="901148" y="198783"/>
                    <a:pt x="909855" y="179481"/>
                    <a:pt x="914400" y="159026"/>
                  </a:cubicBezTo>
                  <a:cubicBezTo>
                    <a:pt x="936457" y="59770"/>
                    <a:pt x="934278" y="69183"/>
                    <a:pt x="934278" y="0"/>
                  </a:cubicBezTo>
                </a:path>
              </a:pathLst>
            </a:custGeom>
            <a:ln w="38100">
              <a:solidFill>
                <a:srgbClr val="623C3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олилиния 20"/>
            <p:cNvSpPr/>
            <p:nvPr/>
          </p:nvSpPr>
          <p:spPr>
            <a:xfrm>
              <a:off x="2161382" y="2987323"/>
              <a:ext cx="184253" cy="1490870"/>
            </a:xfrm>
            <a:custGeom>
              <a:avLst/>
              <a:gdLst>
                <a:gd name="connsiteX0" fmla="*/ 184253 w 184253"/>
                <a:gd name="connsiteY0" fmla="*/ 1490870 h 1490870"/>
                <a:gd name="connsiteX1" fmla="*/ 104740 w 184253"/>
                <a:gd name="connsiteY1" fmla="*/ 1371600 h 1490870"/>
                <a:gd name="connsiteX2" fmla="*/ 64983 w 184253"/>
                <a:gd name="connsiteY2" fmla="*/ 1232452 h 1490870"/>
                <a:gd name="connsiteX3" fmla="*/ 45105 w 184253"/>
                <a:gd name="connsiteY3" fmla="*/ 596348 h 1490870"/>
                <a:gd name="connsiteX4" fmla="*/ 5348 w 184253"/>
                <a:gd name="connsiteY4" fmla="*/ 417444 h 1490870"/>
                <a:gd name="connsiteX5" fmla="*/ 5348 w 184253"/>
                <a:gd name="connsiteY5" fmla="*/ 0 h 14908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84253" h="1490870">
                  <a:moveTo>
                    <a:pt x="184253" y="1490870"/>
                  </a:moveTo>
                  <a:cubicBezTo>
                    <a:pt x="157749" y="1451113"/>
                    <a:pt x="116329" y="1417955"/>
                    <a:pt x="104740" y="1371600"/>
                  </a:cubicBezTo>
                  <a:cubicBezTo>
                    <a:pt x="79779" y="1271759"/>
                    <a:pt x="93500" y="1318005"/>
                    <a:pt x="64983" y="1232452"/>
                  </a:cubicBezTo>
                  <a:cubicBezTo>
                    <a:pt x="58357" y="1020417"/>
                    <a:pt x="56872" y="808160"/>
                    <a:pt x="45105" y="596348"/>
                  </a:cubicBezTo>
                  <a:cubicBezTo>
                    <a:pt x="21472" y="170955"/>
                    <a:pt x="25095" y="930836"/>
                    <a:pt x="5348" y="417444"/>
                  </a:cubicBezTo>
                  <a:cubicBezTo>
                    <a:pt x="0" y="278399"/>
                    <a:pt x="5348" y="139148"/>
                    <a:pt x="5348" y="0"/>
                  </a:cubicBezTo>
                </a:path>
              </a:pathLst>
            </a:custGeom>
            <a:ln w="38100">
              <a:solidFill>
                <a:srgbClr val="623C3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олилиния 21"/>
            <p:cNvSpPr/>
            <p:nvPr/>
          </p:nvSpPr>
          <p:spPr>
            <a:xfrm>
              <a:off x="1431235" y="3643306"/>
              <a:ext cx="298174" cy="1848678"/>
            </a:xfrm>
            <a:custGeom>
              <a:avLst/>
              <a:gdLst>
                <a:gd name="connsiteX0" fmla="*/ 298174 w 298174"/>
                <a:gd name="connsiteY0" fmla="*/ 1848678 h 1848678"/>
                <a:gd name="connsiteX1" fmla="*/ 238539 w 298174"/>
                <a:gd name="connsiteY1" fmla="*/ 1828800 h 1848678"/>
                <a:gd name="connsiteX2" fmla="*/ 198782 w 298174"/>
                <a:gd name="connsiteY2" fmla="*/ 1749287 h 1848678"/>
                <a:gd name="connsiteX3" fmla="*/ 139148 w 298174"/>
                <a:gd name="connsiteY3" fmla="*/ 1689652 h 1848678"/>
                <a:gd name="connsiteX4" fmla="*/ 119269 w 298174"/>
                <a:gd name="connsiteY4" fmla="*/ 1610139 h 1848678"/>
                <a:gd name="connsiteX5" fmla="*/ 99391 w 298174"/>
                <a:gd name="connsiteY5" fmla="*/ 1550504 h 1848678"/>
                <a:gd name="connsiteX6" fmla="*/ 79513 w 298174"/>
                <a:gd name="connsiteY6" fmla="*/ 1451113 h 1848678"/>
                <a:gd name="connsiteX7" fmla="*/ 59635 w 298174"/>
                <a:gd name="connsiteY7" fmla="*/ 954156 h 1848678"/>
                <a:gd name="connsiteX8" fmla="*/ 39756 w 298174"/>
                <a:gd name="connsiteY8" fmla="*/ 178904 h 1848678"/>
                <a:gd name="connsiteX9" fmla="*/ 0 w 298174"/>
                <a:gd name="connsiteY9" fmla="*/ 0 h 18486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98174" h="1848678">
                  <a:moveTo>
                    <a:pt x="298174" y="1848678"/>
                  </a:moveTo>
                  <a:cubicBezTo>
                    <a:pt x="278296" y="1842052"/>
                    <a:pt x="253355" y="1843616"/>
                    <a:pt x="238539" y="1828800"/>
                  </a:cubicBezTo>
                  <a:cubicBezTo>
                    <a:pt x="217585" y="1807847"/>
                    <a:pt x="216006" y="1773400"/>
                    <a:pt x="198782" y="1749287"/>
                  </a:cubicBezTo>
                  <a:cubicBezTo>
                    <a:pt x="182442" y="1726411"/>
                    <a:pt x="159026" y="1709530"/>
                    <a:pt x="139148" y="1689652"/>
                  </a:cubicBezTo>
                  <a:cubicBezTo>
                    <a:pt x="132522" y="1663148"/>
                    <a:pt x="126774" y="1636408"/>
                    <a:pt x="119269" y="1610139"/>
                  </a:cubicBezTo>
                  <a:cubicBezTo>
                    <a:pt x="113513" y="1589992"/>
                    <a:pt x="104473" y="1570832"/>
                    <a:pt x="99391" y="1550504"/>
                  </a:cubicBezTo>
                  <a:cubicBezTo>
                    <a:pt x="91197" y="1517726"/>
                    <a:pt x="86139" y="1484243"/>
                    <a:pt x="79513" y="1451113"/>
                  </a:cubicBezTo>
                  <a:cubicBezTo>
                    <a:pt x="72887" y="1285461"/>
                    <a:pt x="64813" y="1119860"/>
                    <a:pt x="59635" y="954156"/>
                  </a:cubicBezTo>
                  <a:cubicBezTo>
                    <a:pt x="51561" y="695780"/>
                    <a:pt x="50985" y="437162"/>
                    <a:pt x="39756" y="178904"/>
                  </a:cubicBezTo>
                  <a:cubicBezTo>
                    <a:pt x="34524" y="58571"/>
                    <a:pt x="35538" y="71075"/>
                    <a:pt x="0" y="0"/>
                  </a:cubicBezTo>
                </a:path>
              </a:pathLst>
            </a:custGeom>
            <a:ln w="38100">
              <a:solidFill>
                <a:srgbClr val="623C3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олилиния 22"/>
            <p:cNvSpPr/>
            <p:nvPr/>
          </p:nvSpPr>
          <p:spPr>
            <a:xfrm>
              <a:off x="715617" y="3697357"/>
              <a:ext cx="775253" cy="1093304"/>
            </a:xfrm>
            <a:custGeom>
              <a:avLst/>
              <a:gdLst>
                <a:gd name="connsiteX0" fmla="*/ 775253 w 775253"/>
                <a:gd name="connsiteY0" fmla="*/ 1093304 h 1093304"/>
                <a:gd name="connsiteX1" fmla="*/ 695740 w 775253"/>
                <a:gd name="connsiteY1" fmla="*/ 1053547 h 1093304"/>
                <a:gd name="connsiteX2" fmla="*/ 675861 w 775253"/>
                <a:gd name="connsiteY2" fmla="*/ 993913 h 1093304"/>
                <a:gd name="connsiteX3" fmla="*/ 536713 w 775253"/>
                <a:gd name="connsiteY3" fmla="*/ 934278 h 1093304"/>
                <a:gd name="connsiteX4" fmla="*/ 457200 w 775253"/>
                <a:gd name="connsiteY4" fmla="*/ 854765 h 1093304"/>
                <a:gd name="connsiteX5" fmla="*/ 417444 w 775253"/>
                <a:gd name="connsiteY5" fmla="*/ 775252 h 1093304"/>
                <a:gd name="connsiteX6" fmla="*/ 337931 w 775253"/>
                <a:gd name="connsiteY6" fmla="*/ 655982 h 1093304"/>
                <a:gd name="connsiteX7" fmla="*/ 278296 w 775253"/>
                <a:gd name="connsiteY7" fmla="*/ 477078 h 1093304"/>
                <a:gd name="connsiteX8" fmla="*/ 258418 w 775253"/>
                <a:gd name="connsiteY8" fmla="*/ 417443 h 1093304"/>
                <a:gd name="connsiteX9" fmla="*/ 159026 w 775253"/>
                <a:gd name="connsiteY9" fmla="*/ 298173 h 1093304"/>
                <a:gd name="connsiteX10" fmla="*/ 39757 w 775253"/>
                <a:gd name="connsiteY10" fmla="*/ 59634 h 1093304"/>
                <a:gd name="connsiteX11" fmla="*/ 0 w 775253"/>
                <a:gd name="connsiteY11" fmla="*/ 0 h 10933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775253" h="1093304">
                  <a:moveTo>
                    <a:pt x="775253" y="1093304"/>
                  </a:moveTo>
                  <a:cubicBezTo>
                    <a:pt x="748749" y="1080052"/>
                    <a:pt x="716694" y="1074500"/>
                    <a:pt x="695740" y="1053547"/>
                  </a:cubicBezTo>
                  <a:cubicBezTo>
                    <a:pt x="680924" y="1038731"/>
                    <a:pt x="690677" y="1008729"/>
                    <a:pt x="675861" y="993913"/>
                  </a:cubicBezTo>
                  <a:cubicBezTo>
                    <a:pt x="651295" y="969348"/>
                    <a:pt x="572354" y="946158"/>
                    <a:pt x="536713" y="934278"/>
                  </a:cubicBezTo>
                  <a:cubicBezTo>
                    <a:pt x="483705" y="775251"/>
                    <a:pt x="563217" y="960782"/>
                    <a:pt x="457200" y="854765"/>
                  </a:cubicBezTo>
                  <a:cubicBezTo>
                    <a:pt x="436247" y="833812"/>
                    <a:pt x="432690" y="800662"/>
                    <a:pt x="417444" y="775252"/>
                  </a:cubicBezTo>
                  <a:cubicBezTo>
                    <a:pt x="392861" y="734280"/>
                    <a:pt x="353041" y="701311"/>
                    <a:pt x="337931" y="655982"/>
                  </a:cubicBezTo>
                  <a:lnTo>
                    <a:pt x="278296" y="477078"/>
                  </a:lnTo>
                  <a:cubicBezTo>
                    <a:pt x="271670" y="457200"/>
                    <a:pt x="273234" y="432259"/>
                    <a:pt x="258418" y="417443"/>
                  </a:cubicBezTo>
                  <a:cubicBezTo>
                    <a:pt x="181890" y="340915"/>
                    <a:pt x="214377" y="381199"/>
                    <a:pt x="159026" y="298173"/>
                  </a:cubicBezTo>
                  <a:cubicBezTo>
                    <a:pt x="104161" y="133577"/>
                    <a:pt x="142515" y="213770"/>
                    <a:pt x="39757" y="59634"/>
                  </a:cubicBezTo>
                  <a:lnTo>
                    <a:pt x="0" y="0"/>
                  </a:lnTo>
                </a:path>
              </a:pathLst>
            </a:custGeom>
            <a:ln w="38100">
              <a:solidFill>
                <a:srgbClr val="623C3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75" name="Полилиния 174"/>
          <p:cNvSpPr/>
          <p:nvPr/>
        </p:nvSpPr>
        <p:spPr>
          <a:xfrm>
            <a:off x="1214423" y="4903077"/>
            <a:ext cx="1166171" cy="1526312"/>
          </a:xfrm>
          <a:custGeom>
            <a:avLst/>
            <a:gdLst>
              <a:gd name="connsiteX0" fmla="*/ 22517 w 1189165"/>
              <a:gd name="connsiteY0" fmla="*/ 1403131 h 1403131"/>
              <a:gd name="connsiteX1" fmla="*/ 22517 w 1189165"/>
              <a:gd name="connsiteY1" fmla="*/ 1261241 h 1403131"/>
              <a:gd name="connsiteX2" fmla="*/ 38282 w 1189165"/>
              <a:gd name="connsiteY2" fmla="*/ 1213945 h 1403131"/>
              <a:gd name="connsiteX3" fmla="*/ 101344 w 1189165"/>
              <a:gd name="connsiteY3" fmla="*/ 1166648 h 1403131"/>
              <a:gd name="connsiteX4" fmla="*/ 148641 w 1189165"/>
              <a:gd name="connsiteY4" fmla="*/ 1072055 h 1403131"/>
              <a:gd name="connsiteX5" fmla="*/ 243234 w 1189165"/>
              <a:gd name="connsiteY5" fmla="*/ 1040524 h 1403131"/>
              <a:gd name="connsiteX6" fmla="*/ 290531 w 1189165"/>
              <a:gd name="connsiteY6" fmla="*/ 914400 h 1403131"/>
              <a:gd name="connsiteX7" fmla="*/ 322062 w 1189165"/>
              <a:gd name="connsiteY7" fmla="*/ 867103 h 1403131"/>
              <a:gd name="connsiteX8" fmla="*/ 369358 w 1189165"/>
              <a:gd name="connsiteY8" fmla="*/ 835572 h 1403131"/>
              <a:gd name="connsiteX9" fmla="*/ 400889 w 1189165"/>
              <a:gd name="connsiteY9" fmla="*/ 788276 h 1403131"/>
              <a:gd name="connsiteX10" fmla="*/ 416655 w 1189165"/>
              <a:gd name="connsiteY10" fmla="*/ 740979 h 1403131"/>
              <a:gd name="connsiteX11" fmla="*/ 463951 w 1189165"/>
              <a:gd name="connsiteY11" fmla="*/ 725214 h 1403131"/>
              <a:gd name="connsiteX12" fmla="*/ 511248 w 1189165"/>
              <a:gd name="connsiteY12" fmla="*/ 614855 h 1403131"/>
              <a:gd name="connsiteX13" fmla="*/ 542779 w 1189165"/>
              <a:gd name="connsiteY13" fmla="*/ 520262 h 1403131"/>
              <a:gd name="connsiteX14" fmla="*/ 590075 w 1189165"/>
              <a:gd name="connsiteY14" fmla="*/ 425669 h 1403131"/>
              <a:gd name="connsiteX15" fmla="*/ 637372 w 1189165"/>
              <a:gd name="connsiteY15" fmla="*/ 409903 h 1403131"/>
              <a:gd name="connsiteX16" fmla="*/ 731965 w 1189165"/>
              <a:gd name="connsiteY16" fmla="*/ 331076 h 1403131"/>
              <a:gd name="connsiteX17" fmla="*/ 889620 w 1189165"/>
              <a:gd name="connsiteY17" fmla="*/ 299545 h 1403131"/>
              <a:gd name="connsiteX18" fmla="*/ 984213 w 1189165"/>
              <a:gd name="connsiteY18" fmla="*/ 252248 h 1403131"/>
              <a:gd name="connsiteX19" fmla="*/ 1031510 w 1189165"/>
              <a:gd name="connsiteY19" fmla="*/ 236483 h 1403131"/>
              <a:gd name="connsiteX20" fmla="*/ 1110338 w 1189165"/>
              <a:gd name="connsiteY20" fmla="*/ 157655 h 1403131"/>
              <a:gd name="connsiteX21" fmla="*/ 1141869 w 1189165"/>
              <a:gd name="connsiteY21" fmla="*/ 63062 h 1403131"/>
              <a:gd name="connsiteX22" fmla="*/ 1157634 w 1189165"/>
              <a:gd name="connsiteY22" fmla="*/ 15765 h 1403131"/>
              <a:gd name="connsiteX23" fmla="*/ 1189165 w 1189165"/>
              <a:gd name="connsiteY23" fmla="*/ 0 h 14031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1189165" h="1403131">
                <a:moveTo>
                  <a:pt x="22517" y="1403131"/>
                </a:moveTo>
                <a:cubicBezTo>
                  <a:pt x="2275" y="1322164"/>
                  <a:pt x="0" y="1351310"/>
                  <a:pt x="22517" y="1261241"/>
                </a:cubicBezTo>
                <a:cubicBezTo>
                  <a:pt x="26547" y="1245119"/>
                  <a:pt x="27643" y="1226711"/>
                  <a:pt x="38282" y="1213945"/>
                </a:cubicBezTo>
                <a:cubicBezTo>
                  <a:pt x="55103" y="1193759"/>
                  <a:pt x="80323" y="1182414"/>
                  <a:pt x="101344" y="1166648"/>
                </a:cubicBezTo>
                <a:cubicBezTo>
                  <a:pt x="109934" y="1140878"/>
                  <a:pt x="122906" y="1088140"/>
                  <a:pt x="148641" y="1072055"/>
                </a:cubicBezTo>
                <a:cubicBezTo>
                  <a:pt x="176826" y="1054440"/>
                  <a:pt x="243234" y="1040524"/>
                  <a:pt x="243234" y="1040524"/>
                </a:cubicBezTo>
                <a:cubicBezTo>
                  <a:pt x="260477" y="971553"/>
                  <a:pt x="253890" y="978522"/>
                  <a:pt x="290531" y="914400"/>
                </a:cubicBezTo>
                <a:cubicBezTo>
                  <a:pt x="299932" y="897949"/>
                  <a:pt x="308664" y="880501"/>
                  <a:pt x="322062" y="867103"/>
                </a:cubicBezTo>
                <a:cubicBezTo>
                  <a:pt x="335460" y="853705"/>
                  <a:pt x="353593" y="846082"/>
                  <a:pt x="369358" y="835572"/>
                </a:cubicBezTo>
                <a:cubicBezTo>
                  <a:pt x="379868" y="819807"/>
                  <a:pt x="392415" y="805223"/>
                  <a:pt x="400889" y="788276"/>
                </a:cubicBezTo>
                <a:cubicBezTo>
                  <a:pt x="408321" y="773412"/>
                  <a:pt x="404904" y="752730"/>
                  <a:pt x="416655" y="740979"/>
                </a:cubicBezTo>
                <a:cubicBezTo>
                  <a:pt x="428406" y="729228"/>
                  <a:pt x="448186" y="730469"/>
                  <a:pt x="463951" y="725214"/>
                </a:cubicBezTo>
                <a:cubicBezTo>
                  <a:pt x="505657" y="558394"/>
                  <a:pt x="449033" y="754840"/>
                  <a:pt x="511248" y="614855"/>
                </a:cubicBezTo>
                <a:cubicBezTo>
                  <a:pt x="524747" y="584483"/>
                  <a:pt x="532269" y="551793"/>
                  <a:pt x="542779" y="520262"/>
                </a:cubicBezTo>
                <a:cubicBezTo>
                  <a:pt x="553165" y="489104"/>
                  <a:pt x="562290" y="447897"/>
                  <a:pt x="590075" y="425669"/>
                </a:cubicBezTo>
                <a:cubicBezTo>
                  <a:pt x="603052" y="415288"/>
                  <a:pt x="621606" y="415158"/>
                  <a:pt x="637372" y="409903"/>
                </a:cubicBezTo>
                <a:cubicBezTo>
                  <a:pt x="657889" y="389386"/>
                  <a:pt x="700262" y="340831"/>
                  <a:pt x="731965" y="331076"/>
                </a:cubicBezTo>
                <a:cubicBezTo>
                  <a:pt x="783187" y="315315"/>
                  <a:pt x="838778" y="316493"/>
                  <a:pt x="889620" y="299545"/>
                </a:cubicBezTo>
                <a:cubicBezTo>
                  <a:pt x="1008510" y="259914"/>
                  <a:pt x="861957" y="313375"/>
                  <a:pt x="984213" y="252248"/>
                </a:cubicBezTo>
                <a:cubicBezTo>
                  <a:pt x="999077" y="244816"/>
                  <a:pt x="1015744" y="241738"/>
                  <a:pt x="1031510" y="236483"/>
                </a:cubicBezTo>
                <a:cubicBezTo>
                  <a:pt x="1057786" y="210207"/>
                  <a:pt x="1098587" y="192908"/>
                  <a:pt x="1110338" y="157655"/>
                </a:cubicBezTo>
                <a:lnTo>
                  <a:pt x="1141869" y="63062"/>
                </a:lnTo>
                <a:cubicBezTo>
                  <a:pt x="1147124" y="47296"/>
                  <a:pt x="1142770" y="23197"/>
                  <a:pt x="1157634" y="15765"/>
                </a:cubicBezTo>
                <a:lnTo>
                  <a:pt x="1189165" y="0"/>
                </a:lnTo>
              </a:path>
            </a:pathLst>
          </a:custGeom>
          <a:ln w="38100">
            <a:solidFill>
              <a:srgbClr val="623C3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7" name="Полилиния 176"/>
          <p:cNvSpPr/>
          <p:nvPr/>
        </p:nvSpPr>
        <p:spPr>
          <a:xfrm>
            <a:off x="1213946" y="4903077"/>
            <a:ext cx="341444" cy="930165"/>
          </a:xfrm>
          <a:custGeom>
            <a:avLst/>
            <a:gdLst>
              <a:gd name="connsiteX0" fmla="*/ 0 w 341444"/>
              <a:gd name="connsiteY0" fmla="*/ 0 h 930165"/>
              <a:gd name="connsiteX1" fmla="*/ 31531 w 341444"/>
              <a:gd name="connsiteY1" fmla="*/ 47296 h 930165"/>
              <a:gd name="connsiteX2" fmla="*/ 78827 w 341444"/>
              <a:gd name="connsiteY2" fmla="*/ 299545 h 930165"/>
              <a:gd name="connsiteX3" fmla="*/ 110358 w 341444"/>
              <a:gd name="connsiteY3" fmla="*/ 346841 h 930165"/>
              <a:gd name="connsiteX4" fmla="*/ 126124 w 341444"/>
              <a:gd name="connsiteY4" fmla="*/ 394138 h 930165"/>
              <a:gd name="connsiteX5" fmla="*/ 220717 w 341444"/>
              <a:gd name="connsiteY5" fmla="*/ 457200 h 930165"/>
              <a:gd name="connsiteX6" fmla="*/ 268014 w 341444"/>
              <a:gd name="connsiteY6" fmla="*/ 551793 h 930165"/>
              <a:gd name="connsiteX7" fmla="*/ 315310 w 341444"/>
              <a:gd name="connsiteY7" fmla="*/ 646386 h 930165"/>
              <a:gd name="connsiteX8" fmla="*/ 331076 w 341444"/>
              <a:gd name="connsiteY8" fmla="*/ 930165 h 9301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444" h="930165">
                <a:moveTo>
                  <a:pt x="0" y="0"/>
                </a:moveTo>
                <a:cubicBezTo>
                  <a:pt x="10510" y="15765"/>
                  <a:pt x="27270" y="28834"/>
                  <a:pt x="31531" y="47296"/>
                </a:cubicBezTo>
                <a:cubicBezTo>
                  <a:pt x="48173" y="119414"/>
                  <a:pt x="32124" y="229491"/>
                  <a:pt x="78827" y="299545"/>
                </a:cubicBezTo>
                <a:cubicBezTo>
                  <a:pt x="89337" y="315310"/>
                  <a:pt x="101884" y="329894"/>
                  <a:pt x="110358" y="346841"/>
                </a:cubicBezTo>
                <a:cubicBezTo>
                  <a:pt x="117790" y="361705"/>
                  <a:pt x="114373" y="382387"/>
                  <a:pt x="126124" y="394138"/>
                </a:cubicBezTo>
                <a:cubicBezTo>
                  <a:pt x="152920" y="420934"/>
                  <a:pt x="220717" y="457200"/>
                  <a:pt x="220717" y="457200"/>
                </a:cubicBezTo>
                <a:cubicBezTo>
                  <a:pt x="260348" y="576089"/>
                  <a:pt x="206886" y="429534"/>
                  <a:pt x="268014" y="551793"/>
                </a:cubicBezTo>
                <a:cubicBezTo>
                  <a:pt x="333282" y="682332"/>
                  <a:pt x="224950" y="510848"/>
                  <a:pt x="315310" y="646386"/>
                </a:cubicBezTo>
                <a:cubicBezTo>
                  <a:pt x="341444" y="803183"/>
                  <a:pt x="331076" y="709013"/>
                  <a:pt x="331076" y="930165"/>
                </a:cubicBezTo>
              </a:path>
            </a:pathLst>
          </a:custGeom>
          <a:ln w="38100">
            <a:solidFill>
              <a:srgbClr val="623C3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8" name="Равнобедренный треугольник 157"/>
          <p:cNvSpPr/>
          <p:nvPr/>
        </p:nvSpPr>
        <p:spPr>
          <a:xfrm rot="8690277">
            <a:off x="-12118789" y="10888250"/>
            <a:ext cx="20495371" cy="3742191"/>
          </a:xfrm>
          <a:prstGeom prst="triangle">
            <a:avLst/>
          </a:prstGeom>
          <a:solidFill>
            <a:srgbClr val="9B757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191" name="Группа 190"/>
          <p:cNvGrpSpPr/>
          <p:nvPr/>
        </p:nvGrpSpPr>
        <p:grpSpPr>
          <a:xfrm>
            <a:off x="4177229" y="1643042"/>
            <a:ext cx="2344188" cy="6668496"/>
            <a:chOff x="4177229" y="1643042"/>
            <a:chExt cx="2344188" cy="6668496"/>
          </a:xfrm>
        </p:grpSpPr>
        <p:grpSp>
          <p:nvGrpSpPr>
            <p:cNvPr id="167" name="Группа 24"/>
            <p:cNvGrpSpPr/>
            <p:nvPr/>
          </p:nvGrpSpPr>
          <p:grpSpPr>
            <a:xfrm>
              <a:off x="4177229" y="1643042"/>
              <a:ext cx="1990005" cy="6668496"/>
              <a:chOff x="715617" y="1344030"/>
              <a:chExt cx="1990005" cy="5871176"/>
            </a:xfrm>
          </p:grpSpPr>
          <p:cxnSp>
            <p:nvCxnSpPr>
              <p:cNvPr id="180" name="Прямая соединительная линия 179"/>
              <p:cNvCxnSpPr/>
              <p:nvPr/>
            </p:nvCxnSpPr>
            <p:spPr>
              <a:xfrm rot="5400000">
                <a:off x="-1273113" y="4260193"/>
                <a:ext cx="5871176" cy="38850"/>
              </a:xfrm>
              <a:prstGeom prst="line">
                <a:avLst/>
              </a:prstGeom>
              <a:ln w="76200"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82" name="Группа 23"/>
              <p:cNvGrpSpPr/>
              <p:nvPr/>
            </p:nvGrpSpPr>
            <p:grpSpPr>
              <a:xfrm>
                <a:off x="715617" y="1675358"/>
                <a:ext cx="1990005" cy="3816626"/>
                <a:chOff x="715617" y="1675358"/>
                <a:chExt cx="1990005" cy="3816626"/>
              </a:xfrm>
            </p:grpSpPr>
            <p:sp>
              <p:nvSpPr>
                <p:cNvPr id="183" name="Полилиния 182"/>
                <p:cNvSpPr/>
                <p:nvPr/>
              </p:nvSpPr>
              <p:spPr>
                <a:xfrm>
                  <a:off x="1769165" y="1675358"/>
                  <a:ext cx="481034" cy="2047461"/>
                </a:xfrm>
                <a:custGeom>
                  <a:avLst/>
                  <a:gdLst>
                    <a:gd name="connsiteX0" fmla="*/ 59635 w 481034"/>
                    <a:gd name="connsiteY0" fmla="*/ 2047461 h 2047461"/>
                    <a:gd name="connsiteX1" fmla="*/ 0 w 481034"/>
                    <a:gd name="connsiteY1" fmla="*/ 1908313 h 2047461"/>
                    <a:gd name="connsiteX2" fmla="*/ 19878 w 481034"/>
                    <a:gd name="connsiteY2" fmla="*/ 1590261 h 2047461"/>
                    <a:gd name="connsiteX3" fmla="*/ 39757 w 481034"/>
                    <a:gd name="connsiteY3" fmla="*/ 1510748 h 2047461"/>
                    <a:gd name="connsiteX4" fmla="*/ 99392 w 481034"/>
                    <a:gd name="connsiteY4" fmla="*/ 1331843 h 2047461"/>
                    <a:gd name="connsiteX5" fmla="*/ 119270 w 481034"/>
                    <a:gd name="connsiteY5" fmla="*/ 1272209 h 2047461"/>
                    <a:gd name="connsiteX6" fmla="*/ 139148 w 481034"/>
                    <a:gd name="connsiteY6" fmla="*/ 1212574 h 2047461"/>
                    <a:gd name="connsiteX7" fmla="*/ 218661 w 481034"/>
                    <a:gd name="connsiteY7" fmla="*/ 1053548 h 2047461"/>
                    <a:gd name="connsiteX8" fmla="*/ 258418 w 481034"/>
                    <a:gd name="connsiteY8" fmla="*/ 993913 h 2047461"/>
                    <a:gd name="connsiteX9" fmla="*/ 337931 w 481034"/>
                    <a:gd name="connsiteY9" fmla="*/ 795130 h 2047461"/>
                    <a:gd name="connsiteX10" fmla="*/ 377687 w 481034"/>
                    <a:gd name="connsiteY10" fmla="*/ 715617 h 2047461"/>
                    <a:gd name="connsiteX11" fmla="*/ 437322 w 481034"/>
                    <a:gd name="connsiteY11" fmla="*/ 377687 h 2047461"/>
                    <a:gd name="connsiteX12" fmla="*/ 457200 w 481034"/>
                    <a:gd name="connsiteY12" fmla="*/ 318052 h 2047461"/>
                    <a:gd name="connsiteX13" fmla="*/ 477078 w 481034"/>
                    <a:gd name="connsiteY13" fmla="*/ 0 h 204746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</a:cxnLst>
                  <a:rect l="l" t="t" r="r" b="b"/>
                  <a:pathLst>
                    <a:path w="481034" h="2047461">
                      <a:moveTo>
                        <a:pt x="59635" y="2047461"/>
                      </a:moveTo>
                      <a:cubicBezTo>
                        <a:pt x="51871" y="2031933"/>
                        <a:pt x="0" y="1937564"/>
                        <a:pt x="0" y="1908313"/>
                      </a:cubicBezTo>
                      <a:cubicBezTo>
                        <a:pt x="0" y="1802089"/>
                        <a:pt x="9308" y="1695958"/>
                        <a:pt x="19878" y="1590261"/>
                      </a:cubicBezTo>
                      <a:cubicBezTo>
                        <a:pt x="22596" y="1563076"/>
                        <a:pt x="31907" y="1536916"/>
                        <a:pt x="39757" y="1510748"/>
                      </a:cubicBezTo>
                      <a:cubicBezTo>
                        <a:pt x="39781" y="1510668"/>
                        <a:pt x="89440" y="1361700"/>
                        <a:pt x="99392" y="1331843"/>
                      </a:cubicBezTo>
                      <a:lnTo>
                        <a:pt x="119270" y="1272209"/>
                      </a:lnTo>
                      <a:cubicBezTo>
                        <a:pt x="125896" y="1252331"/>
                        <a:pt x="127525" y="1230008"/>
                        <a:pt x="139148" y="1212574"/>
                      </a:cubicBezTo>
                      <a:cubicBezTo>
                        <a:pt x="231258" y="1074410"/>
                        <a:pt x="121402" y="1248065"/>
                        <a:pt x="218661" y="1053548"/>
                      </a:cubicBezTo>
                      <a:cubicBezTo>
                        <a:pt x="229345" y="1032179"/>
                        <a:pt x="247734" y="1015282"/>
                        <a:pt x="258418" y="993913"/>
                      </a:cubicBezTo>
                      <a:cubicBezTo>
                        <a:pt x="431007" y="648733"/>
                        <a:pt x="258619" y="980192"/>
                        <a:pt x="337931" y="795130"/>
                      </a:cubicBezTo>
                      <a:cubicBezTo>
                        <a:pt x="349604" y="767893"/>
                        <a:pt x="364435" y="742121"/>
                        <a:pt x="377687" y="715617"/>
                      </a:cubicBezTo>
                      <a:cubicBezTo>
                        <a:pt x="390153" y="628352"/>
                        <a:pt x="412848" y="451111"/>
                        <a:pt x="437322" y="377687"/>
                      </a:cubicBezTo>
                      <a:lnTo>
                        <a:pt x="457200" y="318052"/>
                      </a:lnTo>
                      <a:cubicBezTo>
                        <a:pt x="481034" y="79711"/>
                        <a:pt x="477078" y="185861"/>
                        <a:pt x="477078" y="0"/>
                      </a:cubicBezTo>
                    </a:path>
                  </a:pathLst>
                </a:custGeom>
                <a:ln w="38100"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84" name="Полилиния 183"/>
                <p:cNvSpPr/>
                <p:nvPr/>
              </p:nvSpPr>
              <p:spPr>
                <a:xfrm>
                  <a:off x="993913" y="2728475"/>
                  <a:ext cx="792686" cy="1883978"/>
                </a:xfrm>
                <a:custGeom>
                  <a:avLst/>
                  <a:gdLst>
                    <a:gd name="connsiteX0" fmla="*/ 775252 w 792686"/>
                    <a:gd name="connsiteY0" fmla="*/ 1849109 h 1883978"/>
                    <a:gd name="connsiteX1" fmla="*/ 715617 w 792686"/>
                    <a:gd name="connsiteY1" fmla="*/ 1729839 h 1883978"/>
                    <a:gd name="connsiteX2" fmla="*/ 616226 w 792686"/>
                    <a:gd name="connsiteY2" fmla="*/ 1590692 h 1883978"/>
                    <a:gd name="connsiteX3" fmla="*/ 576470 w 792686"/>
                    <a:gd name="connsiteY3" fmla="*/ 1531057 h 1883978"/>
                    <a:gd name="connsiteX4" fmla="*/ 556591 w 792686"/>
                    <a:gd name="connsiteY4" fmla="*/ 1471422 h 1883978"/>
                    <a:gd name="connsiteX5" fmla="*/ 496957 w 792686"/>
                    <a:gd name="connsiteY5" fmla="*/ 1431666 h 1883978"/>
                    <a:gd name="connsiteX6" fmla="*/ 377687 w 792686"/>
                    <a:gd name="connsiteY6" fmla="*/ 1252761 h 1883978"/>
                    <a:gd name="connsiteX7" fmla="*/ 337930 w 792686"/>
                    <a:gd name="connsiteY7" fmla="*/ 1193126 h 1883978"/>
                    <a:gd name="connsiteX8" fmla="*/ 318052 w 792686"/>
                    <a:gd name="connsiteY8" fmla="*/ 1133492 h 1883978"/>
                    <a:gd name="connsiteX9" fmla="*/ 278296 w 792686"/>
                    <a:gd name="connsiteY9" fmla="*/ 1073857 h 1883978"/>
                    <a:gd name="connsiteX10" fmla="*/ 218661 w 792686"/>
                    <a:gd name="connsiteY10" fmla="*/ 894953 h 1883978"/>
                    <a:gd name="connsiteX11" fmla="*/ 178904 w 792686"/>
                    <a:gd name="connsiteY11" fmla="*/ 437753 h 1883978"/>
                    <a:gd name="connsiteX12" fmla="*/ 159026 w 792686"/>
                    <a:gd name="connsiteY12" fmla="*/ 378118 h 1883978"/>
                    <a:gd name="connsiteX13" fmla="*/ 119270 w 792686"/>
                    <a:gd name="connsiteY13" fmla="*/ 219092 h 1883978"/>
                    <a:gd name="connsiteX14" fmla="*/ 79513 w 792686"/>
                    <a:gd name="connsiteY14" fmla="*/ 159457 h 1883978"/>
                    <a:gd name="connsiteX15" fmla="*/ 39757 w 792686"/>
                    <a:gd name="connsiteY15" fmla="*/ 79944 h 1883978"/>
                    <a:gd name="connsiteX16" fmla="*/ 0 w 792686"/>
                    <a:gd name="connsiteY16" fmla="*/ 431 h 188397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</a:cxnLst>
                  <a:rect l="l" t="t" r="r" b="b"/>
                  <a:pathLst>
                    <a:path w="792686" h="1883978">
                      <a:moveTo>
                        <a:pt x="775252" y="1849109"/>
                      </a:moveTo>
                      <a:cubicBezTo>
                        <a:pt x="725288" y="1699215"/>
                        <a:pt x="792686" y="1883978"/>
                        <a:pt x="715617" y="1729839"/>
                      </a:cubicBezTo>
                      <a:cubicBezTo>
                        <a:pt x="648752" y="1596109"/>
                        <a:pt x="717761" y="1658381"/>
                        <a:pt x="616226" y="1590692"/>
                      </a:cubicBezTo>
                      <a:cubicBezTo>
                        <a:pt x="602974" y="1570814"/>
                        <a:pt x="587154" y="1552425"/>
                        <a:pt x="576470" y="1531057"/>
                      </a:cubicBezTo>
                      <a:cubicBezTo>
                        <a:pt x="567099" y="1512315"/>
                        <a:pt x="569681" y="1487784"/>
                        <a:pt x="556591" y="1471422"/>
                      </a:cubicBezTo>
                      <a:cubicBezTo>
                        <a:pt x="541667" y="1452767"/>
                        <a:pt x="516835" y="1444918"/>
                        <a:pt x="496957" y="1431666"/>
                      </a:cubicBezTo>
                      <a:lnTo>
                        <a:pt x="377687" y="1252761"/>
                      </a:lnTo>
                      <a:lnTo>
                        <a:pt x="337930" y="1193126"/>
                      </a:lnTo>
                      <a:cubicBezTo>
                        <a:pt x="331304" y="1173248"/>
                        <a:pt x="327423" y="1152233"/>
                        <a:pt x="318052" y="1133492"/>
                      </a:cubicBezTo>
                      <a:cubicBezTo>
                        <a:pt x="307368" y="1112124"/>
                        <a:pt x="287485" y="1095910"/>
                        <a:pt x="278296" y="1073857"/>
                      </a:cubicBezTo>
                      <a:cubicBezTo>
                        <a:pt x="254119" y="1015832"/>
                        <a:pt x="218661" y="894953"/>
                        <a:pt x="218661" y="894953"/>
                      </a:cubicBezTo>
                      <a:cubicBezTo>
                        <a:pt x="205409" y="742553"/>
                        <a:pt x="196439" y="589720"/>
                        <a:pt x="178904" y="437753"/>
                      </a:cubicBezTo>
                      <a:cubicBezTo>
                        <a:pt x="176502" y="416938"/>
                        <a:pt x="164539" y="398333"/>
                        <a:pt x="159026" y="378118"/>
                      </a:cubicBezTo>
                      <a:cubicBezTo>
                        <a:pt x="144649" y="325403"/>
                        <a:pt x="149579" y="264555"/>
                        <a:pt x="119270" y="219092"/>
                      </a:cubicBezTo>
                      <a:cubicBezTo>
                        <a:pt x="106018" y="199214"/>
                        <a:pt x="91366" y="180200"/>
                        <a:pt x="79513" y="159457"/>
                      </a:cubicBezTo>
                      <a:cubicBezTo>
                        <a:pt x="64811" y="133729"/>
                        <a:pt x="51430" y="107181"/>
                        <a:pt x="39757" y="79944"/>
                      </a:cubicBezTo>
                      <a:cubicBezTo>
                        <a:pt x="5495" y="0"/>
                        <a:pt x="39801" y="40232"/>
                        <a:pt x="0" y="431"/>
                      </a:cubicBezTo>
                    </a:path>
                  </a:pathLst>
                </a:custGeom>
                <a:ln w="38100"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85" name="Полилиния 184"/>
                <p:cNvSpPr/>
                <p:nvPr/>
              </p:nvSpPr>
              <p:spPr>
                <a:xfrm>
                  <a:off x="1785926" y="2868054"/>
                  <a:ext cx="815008" cy="1133060"/>
                </a:xfrm>
                <a:custGeom>
                  <a:avLst/>
                  <a:gdLst>
                    <a:gd name="connsiteX0" fmla="*/ 0 w 815008"/>
                    <a:gd name="connsiteY0" fmla="*/ 1133060 h 1133060"/>
                    <a:gd name="connsiteX1" fmla="*/ 178904 w 815008"/>
                    <a:gd name="connsiteY1" fmla="*/ 1113182 h 1133060"/>
                    <a:gd name="connsiteX2" fmla="*/ 238539 w 815008"/>
                    <a:gd name="connsiteY2" fmla="*/ 1073426 h 1133060"/>
                    <a:gd name="connsiteX3" fmla="*/ 298173 w 815008"/>
                    <a:gd name="connsiteY3" fmla="*/ 1053547 h 1133060"/>
                    <a:gd name="connsiteX4" fmla="*/ 377686 w 815008"/>
                    <a:gd name="connsiteY4" fmla="*/ 934278 h 1133060"/>
                    <a:gd name="connsiteX5" fmla="*/ 437321 w 815008"/>
                    <a:gd name="connsiteY5" fmla="*/ 735495 h 1133060"/>
                    <a:gd name="connsiteX6" fmla="*/ 516834 w 815008"/>
                    <a:gd name="connsiteY6" fmla="*/ 616226 h 1133060"/>
                    <a:gd name="connsiteX7" fmla="*/ 556591 w 815008"/>
                    <a:gd name="connsiteY7" fmla="*/ 556591 h 1133060"/>
                    <a:gd name="connsiteX8" fmla="*/ 576469 w 815008"/>
                    <a:gd name="connsiteY8" fmla="*/ 496956 h 1133060"/>
                    <a:gd name="connsiteX9" fmla="*/ 655982 w 815008"/>
                    <a:gd name="connsiteY9" fmla="*/ 357808 h 1133060"/>
                    <a:gd name="connsiteX10" fmla="*/ 675860 w 815008"/>
                    <a:gd name="connsiteY10" fmla="*/ 258417 h 1133060"/>
                    <a:gd name="connsiteX11" fmla="*/ 755373 w 815008"/>
                    <a:gd name="connsiteY11" fmla="*/ 139147 h 1133060"/>
                    <a:gd name="connsiteX12" fmla="*/ 815008 w 815008"/>
                    <a:gd name="connsiteY12" fmla="*/ 0 h 113306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815008" h="1133060">
                      <a:moveTo>
                        <a:pt x="0" y="1133060"/>
                      </a:moveTo>
                      <a:cubicBezTo>
                        <a:pt x="59635" y="1126434"/>
                        <a:pt x="120694" y="1127734"/>
                        <a:pt x="178904" y="1113182"/>
                      </a:cubicBezTo>
                      <a:cubicBezTo>
                        <a:pt x="202081" y="1107388"/>
                        <a:pt x="217171" y="1084110"/>
                        <a:pt x="238539" y="1073426"/>
                      </a:cubicBezTo>
                      <a:cubicBezTo>
                        <a:pt x="257280" y="1064055"/>
                        <a:pt x="278295" y="1060173"/>
                        <a:pt x="298173" y="1053547"/>
                      </a:cubicBezTo>
                      <a:cubicBezTo>
                        <a:pt x="324677" y="1013791"/>
                        <a:pt x="366097" y="980632"/>
                        <a:pt x="377686" y="934278"/>
                      </a:cubicBezTo>
                      <a:cubicBezTo>
                        <a:pt x="388798" y="889833"/>
                        <a:pt x="417966" y="764528"/>
                        <a:pt x="437321" y="735495"/>
                      </a:cubicBezTo>
                      <a:lnTo>
                        <a:pt x="516834" y="616226"/>
                      </a:lnTo>
                      <a:lnTo>
                        <a:pt x="556591" y="556591"/>
                      </a:lnTo>
                      <a:cubicBezTo>
                        <a:pt x="563217" y="536713"/>
                        <a:pt x="568215" y="516215"/>
                        <a:pt x="576469" y="496956"/>
                      </a:cubicBezTo>
                      <a:cubicBezTo>
                        <a:pt x="606732" y="426343"/>
                        <a:pt x="616057" y="417696"/>
                        <a:pt x="655982" y="357808"/>
                      </a:cubicBezTo>
                      <a:cubicBezTo>
                        <a:pt x="662608" y="324678"/>
                        <a:pt x="661879" y="289175"/>
                        <a:pt x="675860" y="258417"/>
                      </a:cubicBezTo>
                      <a:cubicBezTo>
                        <a:pt x="695632" y="214918"/>
                        <a:pt x="740263" y="184476"/>
                        <a:pt x="755373" y="139147"/>
                      </a:cubicBezTo>
                      <a:cubicBezTo>
                        <a:pt x="798093" y="10988"/>
                        <a:pt x="765497" y="49511"/>
                        <a:pt x="815008" y="0"/>
                      </a:cubicBezTo>
                    </a:path>
                  </a:pathLst>
                </a:custGeom>
                <a:ln w="38100"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86" name="Полилиния 185"/>
                <p:cNvSpPr/>
                <p:nvPr/>
              </p:nvSpPr>
              <p:spPr>
                <a:xfrm>
                  <a:off x="1232452" y="1894019"/>
                  <a:ext cx="45319" cy="1411356"/>
                </a:xfrm>
                <a:custGeom>
                  <a:avLst/>
                  <a:gdLst>
                    <a:gd name="connsiteX0" fmla="*/ 0 w 45319"/>
                    <a:gd name="connsiteY0" fmla="*/ 1411356 h 1411356"/>
                    <a:gd name="connsiteX1" fmla="*/ 39757 w 45319"/>
                    <a:gd name="connsiteY1" fmla="*/ 0 h 141135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45319" h="1411356">
                      <a:moveTo>
                        <a:pt x="0" y="1411356"/>
                      </a:moveTo>
                      <a:cubicBezTo>
                        <a:pt x="45319" y="278407"/>
                        <a:pt x="39757" y="749012"/>
                        <a:pt x="39757" y="0"/>
                      </a:cubicBezTo>
                    </a:path>
                  </a:pathLst>
                </a:custGeom>
                <a:ln w="38100"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87" name="Полилиния 186"/>
                <p:cNvSpPr/>
                <p:nvPr/>
              </p:nvSpPr>
              <p:spPr>
                <a:xfrm>
                  <a:off x="1769165" y="3583671"/>
                  <a:ext cx="936457" cy="1530626"/>
                </a:xfrm>
                <a:custGeom>
                  <a:avLst/>
                  <a:gdLst>
                    <a:gd name="connsiteX0" fmla="*/ 0 w 936457"/>
                    <a:gd name="connsiteY0" fmla="*/ 1530626 h 1530626"/>
                    <a:gd name="connsiteX1" fmla="*/ 79513 w 936457"/>
                    <a:gd name="connsiteY1" fmla="*/ 1510748 h 1530626"/>
                    <a:gd name="connsiteX2" fmla="*/ 198783 w 936457"/>
                    <a:gd name="connsiteY2" fmla="*/ 1411357 h 1530626"/>
                    <a:gd name="connsiteX3" fmla="*/ 298174 w 936457"/>
                    <a:gd name="connsiteY3" fmla="*/ 1212574 h 1530626"/>
                    <a:gd name="connsiteX4" fmla="*/ 417444 w 936457"/>
                    <a:gd name="connsiteY4" fmla="*/ 1133061 h 1530626"/>
                    <a:gd name="connsiteX5" fmla="*/ 496957 w 936457"/>
                    <a:gd name="connsiteY5" fmla="*/ 1053548 h 1530626"/>
                    <a:gd name="connsiteX6" fmla="*/ 516835 w 936457"/>
                    <a:gd name="connsiteY6" fmla="*/ 993913 h 1530626"/>
                    <a:gd name="connsiteX7" fmla="*/ 616226 w 936457"/>
                    <a:gd name="connsiteY7" fmla="*/ 874643 h 1530626"/>
                    <a:gd name="connsiteX8" fmla="*/ 695739 w 936457"/>
                    <a:gd name="connsiteY8" fmla="*/ 636104 h 1530626"/>
                    <a:gd name="connsiteX9" fmla="*/ 735496 w 936457"/>
                    <a:gd name="connsiteY9" fmla="*/ 516835 h 1530626"/>
                    <a:gd name="connsiteX10" fmla="*/ 755374 w 936457"/>
                    <a:gd name="connsiteY10" fmla="*/ 457200 h 1530626"/>
                    <a:gd name="connsiteX11" fmla="*/ 795131 w 936457"/>
                    <a:gd name="connsiteY11" fmla="*/ 397565 h 1530626"/>
                    <a:gd name="connsiteX12" fmla="*/ 834887 w 936457"/>
                    <a:gd name="connsiteY12" fmla="*/ 258417 h 1530626"/>
                    <a:gd name="connsiteX13" fmla="*/ 894522 w 936457"/>
                    <a:gd name="connsiteY13" fmla="*/ 218661 h 1530626"/>
                    <a:gd name="connsiteX14" fmla="*/ 914400 w 936457"/>
                    <a:gd name="connsiteY14" fmla="*/ 159026 h 1530626"/>
                    <a:gd name="connsiteX15" fmla="*/ 934278 w 936457"/>
                    <a:gd name="connsiteY15" fmla="*/ 0 h 153062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936457" h="1530626">
                      <a:moveTo>
                        <a:pt x="0" y="1530626"/>
                      </a:moveTo>
                      <a:cubicBezTo>
                        <a:pt x="26504" y="1524000"/>
                        <a:pt x="54402" y="1521510"/>
                        <a:pt x="79513" y="1510748"/>
                      </a:cubicBezTo>
                      <a:cubicBezTo>
                        <a:pt x="127943" y="1489992"/>
                        <a:pt x="162963" y="1447177"/>
                        <a:pt x="198783" y="1411357"/>
                      </a:cubicBezTo>
                      <a:cubicBezTo>
                        <a:pt x="216718" y="1339617"/>
                        <a:pt x="227172" y="1259908"/>
                        <a:pt x="298174" y="1212574"/>
                      </a:cubicBezTo>
                      <a:lnTo>
                        <a:pt x="417444" y="1133061"/>
                      </a:lnTo>
                      <a:cubicBezTo>
                        <a:pt x="470452" y="974034"/>
                        <a:pt x="390940" y="1159565"/>
                        <a:pt x="496957" y="1053548"/>
                      </a:cubicBezTo>
                      <a:cubicBezTo>
                        <a:pt x="511773" y="1038732"/>
                        <a:pt x="507464" y="1012654"/>
                        <a:pt x="516835" y="993913"/>
                      </a:cubicBezTo>
                      <a:cubicBezTo>
                        <a:pt x="544509" y="938565"/>
                        <a:pt x="572265" y="918604"/>
                        <a:pt x="616226" y="874643"/>
                      </a:cubicBezTo>
                      <a:lnTo>
                        <a:pt x="695739" y="636104"/>
                      </a:lnTo>
                      <a:lnTo>
                        <a:pt x="735496" y="516835"/>
                      </a:lnTo>
                      <a:cubicBezTo>
                        <a:pt x="742122" y="496957"/>
                        <a:pt x="743751" y="474634"/>
                        <a:pt x="755374" y="457200"/>
                      </a:cubicBezTo>
                      <a:lnTo>
                        <a:pt x="795131" y="397565"/>
                      </a:lnTo>
                      <a:cubicBezTo>
                        <a:pt x="796430" y="392371"/>
                        <a:pt x="824517" y="271379"/>
                        <a:pt x="834887" y="258417"/>
                      </a:cubicBezTo>
                      <a:cubicBezTo>
                        <a:pt x="849811" y="239762"/>
                        <a:pt x="874644" y="231913"/>
                        <a:pt x="894522" y="218661"/>
                      </a:cubicBezTo>
                      <a:cubicBezTo>
                        <a:pt x="901148" y="198783"/>
                        <a:pt x="909855" y="179481"/>
                        <a:pt x="914400" y="159026"/>
                      </a:cubicBezTo>
                      <a:cubicBezTo>
                        <a:pt x="936457" y="59770"/>
                        <a:pt x="934278" y="69183"/>
                        <a:pt x="934278" y="0"/>
                      </a:cubicBezTo>
                    </a:path>
                  </a:pathLst>
                </a:custGeom>
                <a:ln w="38100"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88" name="Полилиния 187"/>
                <p:cNvSpPr/>
                <p:nvPr/>
              </p:nvSpPr>
              <p:spPr>
                <a:xfrm>
                  <a:off x="2161382" y="2987323"/>
                  <a:ext cx="184253" cy="1490870"/>
                </a:xfrm>
                <a:custGeom>
                  <a:avLst/>
                  <a:gdLst>
                    <a:gd name="connsiteX0" fmla="*/ 184253 w 184253"/>
                    <a:gd name="connsiteY0" fmla="*/ 1490870 h 1490870"/>
                    <a:gd name="connsiteX1" fmla="*/ 104740 w 184253"/>
                    <a:gd name="connsiteY1" fmla="*/ 1371600 h 1490870"/>
                    <a:gd name="connsiteX2" fmla="*/ 64983 w 184253"/>
                    <a:gd name="connsiteY2" fmla="*/ 1232452 h 1490870"/>
                    <a:gd name="connsiteX3" fmla="*/ 45105 w 184253"/>
                    <a:gd name="connsiteY3" fmla="*/ 596348 h 1490870"/>
                    <a:gd name="connsiteX4" fmla="*/ 5348 w 184253"/>
                    <a:gd name="connsiteY4" fmla="*/ 417444 h 1490870"/>
                    <a:gd name="connsiteX5" fmla="*/ 5348 w 184253"/>
                    <a:gd name="connsiteY5" fmla="*/ 0 h 149087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184253" h="1490870">
                      <a:moveTo>
                        <a:pt x="184253" y="1490870"/>
                      </a:moveTo>
                      <a:cubicBezTo>
                        <a:pt x="157749" y="1451113"/>
                        <a:pt x="116329" y="1417955"/>
                        <a:pt x="104740" y="1371600"/>
                      </a:cubicBezTo>
                      <a:cubicBezTo>
                        <a:pt x="79779" y="1271759"/>
                        <a:pt x="93500" y="1318005"/>
                        <a:pt x="64983" y="1232452"/>
                      </a:cubicBezTo>
                      <a:cubicBezTo>
                        <a:pt x="58357" y="1020417"/>
                        <a:pt x="56872" y="808160"/>
                        <a:pt x="45105" y="596348"/>
                      </a:cubicBezTo>
                      <a:cubicBezTo>
                        <a:pt x="21472" y="170955"/>
                        <a:pt x="25095" y="930836"/>
                        <a:pt x="5348" y="417444"/>
                      </a:cubicBezTo>
                      <a:cubicBezTo>
                        <a:pt x="0" y="278399"/>
                        <a:pt x="5348" y="139148"/>
                        <a:pt x="5348" y="0"/>
                      </a:cubicBezTo>
                    </a:path>
                  </a:pathLst>
                </a:custGeom>
                <a:ln w="38100"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89" name="Полилиния 21"/>
                <p:cNvSpPr/>
                <p:nvPr/>
              </p:nvSpPr>
              <p:spPr>
                <a:xfrm>
                  <a:off x="1431235" y="3643306"/>
                  <a:ext cx="298174" cy="1848678"/>
                </a:xfrm>
                <a:custGeom>
                  <a:avLst/>
                  <a:gdLst>
                    <a:gd name="connsiteX0" fmla="*/ 298174 w 298174"/>
                    <a:gd name="connsiteY0" fmla="*/ 1848678 h 1848678"/>
                    <a:gd name="connsiteX1" fmla="*/ 238539 w 298174"/>
                    <a:gd name="connsiteY1" fmla="*/ 1828800 h 1848678"/>
                    <a:gd name="connsiteX2" fmla="*/ 198782 w 298174"/>
                    <a:gd name="connsiteY2" fmla="*/ 1749287 h 1848678"/>
                    <a:gd name="connsiteX3" fmla="*/ 139148 w 298174"/>
                    <a:gd name="connsiteY3" fmla="*/ 1689652 h 1848678"/>
                    <a:gd name="connsiteX4" fmla="*/ 119269 w 298174"/>
                    <a:gd name="connsiteY4" fmla="*/ 1610139 h 1848678"/>
                    <a:gd name="connsiteX5" fmla="*/ 99391 w 298174"/>
                    <a:gd name="connsiteY5" fmla="*/ 1550504 h 1848678"/>
                    <a:gd name="connsiteX6" fmla="*/ 79513 w 298174"/>
                    <a:gd name="connsiteY6" fmla="*/ 1451113 h 1848678"/>
                    <a:gd name="connsiteX7" fmla="*/ 59635 w 298174"/>
                    <a:gd name="connsiteY7" fmla="*/ 954156 h 1848678"/>
                    <a:gd name="connsiteX8" fmla="*/ 39756 w 298174"/>
                    <a:gd name="connsiteY8" fmla="*/ 178904 h 1848678"/>
                    <a:gd name="connsiteX9" fmla="*/ 0 w 298174"/>
                    <a:gd name="connsiteY9" fmla="*/ 0 h 184867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298174" h="1848678">
                      <a:moveTo>
                        <a:pt x="298174" y="1848678"/>
                      </a:moveTo>
                      <a:cubicBezTo>
                        <a:pt x="278296" y="1842052"/>
                        <a:pt x="253355" y="1843616"/>
                        <a:pt x="238539" y="1828800"/>
                      </a:cubicBezTo>
                      <a:cubicBezTo>
                        <a:pt x="217585" y="1807847"/>
                        <a:pt x="216006" y="1773400"/>
                        <a:pt x="198782" y="1749287"/>
                      </a:cubicBezTo>
                      <a:cubicBezTo>
                        <a:pt x="182442" y="1726411"/>
                        <a:pt x="159026" y="1709530"/>
                        <a:pt x="139148" y="1689652"/>
                      </a:cubicBezTo>
                      <a:cubicBezTo>
                        <a:pt x="132522" y="1663148"/>
                        <a:pt x="126774" y="1636408"/>
                        <a:pt x="119269" y="1610139"/>
                      </a:cubicBezTo>
                      <a:cubicBezTo>
                        <a:pt x="113513" y="1589992"/>
                        <a:pt x="104473" y="1570832"/>
                        <a:pt x="99391" y="1550504"/>
                      </a:cubicBezTo>
                      <a:cubicBezTo>
                        <a:pt x="91197" y="1517726"/>
                        <a:pt x="86139" y="1484243"/>
                        <a:pt x="79513" y="1451113"/>
                      </a:cubicBezTo>
                      <a:cubicBezTo>
                        <a:pt x="72887" y="1285461"/>
                        <a:pt x="64813" y="1119860"/>
                        <a:pt x="59635" y="954156"/>
                      </a:cubicBezTo>
                      <a:cubicBezTo>
                        <a:pt x="51561" y="695780"/>
                        <a:pt x="50985" y="437162"/>
                        <a:pt x="39756" y="178904"/>
                      </a:cubicBezTo>
                      <a:cubicBezTo>
                        <a:pt x="34524" y="58571"/>
                        <a:pt x="35538" y="71075"/>
                        <a:pt x="0" y="0"/>
                      </a:cubicBezTo>
                    </a:path>
                  </a:pathLst>
                </a:custGeom>
                <a:ln w="38100"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90" name="Полилиния 189"/>
                <p:cNvSpPr/>
                <p:nvPr/>
              </p:nvSpPr>
              <p:spPr>
                <a:xfrm>
                  <a:off x="715617" y="3697357"/>
                  <a:ext cx="775253" cy="1093304"/>
                </a:xfrm>
                <a:custGeom>
                  <a:avLst/>
                  <a:gdLst>
                    <a:gd name="connsiteX0" fmla="*/ 775253 w 775253"/>
                    <a:gd name="connsiteY0" fmla="*/ 1093304 h 1093304"/>
                    <a:gd name="connsiteX1" fmla="*/ 695740 w 775253"/>
                    <a:gd name="connsiteY1" fmla="*/ 1053547 h 1093304"/>
                    <a:gd name="connsiteX2" fmla="*/ 675861 w 775253"/>
                    <a:gd name="connsiteY2" fmla="*/ 993913 h 1093304"/>
                    <a:gd name="connsiteX3" fmla="*/ 536713 w 775253"/>
                    <a:gd name="connsiteY3" fmla="*/ 934278 h 1093304"/>
                    <a:gd name="connsiteX4" fmla="*/ 457200 w 775253"/>
                    <a:gd name="connsiteY4" fmla="*/ 854765 h 1093304"/>
                    <a:gd name="connsiteX5" fmla="*/ 417444 w 775253"/>
                    <a:gd name="connsiteY5" fmla="*/ 775252 h 1093304"/>
                    <a:gd name="connsiteX6" fmla="*/ 337931 w 775253"/>
                    <a:gd name="connsiteY6" fmla="*/ 655982 h 1093304"/>
                    <a:gd name="connsiteX7" fmla="*/ 278296 w 775253"/>
                    <a:gd name="connsiteY7" fmla="*/ 477078 h 1093304"/>
                    <a:gd name="connsiteX8" fmla="*/ 258418 w 775253"/>
                    <a:gd name="connsiteY8" fmla="*/ 417443 h 1093304"/>
                    <a:gd name="connsiteX9" fmla="*/ 159026 w 775253"/>
                    <a:gd name="connsiteY9" fmla="*/ 298173 h 1093304"/>
                    <a:gd name="connsiteX10" fmla="*/ 39757 w 775253"/>
                    <a:gd name="connsiteY10" fmla="*/ 59634 h 1093304"/>
                    <a:gd name="connsiteX11" fmla="*/ 0 w 775253"/>
                    <a:gd name="connsiteY11" fmla="*/ 0 h 109330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</a:cxnLst>
                  <a:rect l="l" t="t" r="r" b="b"/>
                  <a:pathLst>
                    <a:path w="775253" h="1093304">
                      <a:moveTo>
                        <a:pt x="775253" y="1093304"/>
                      </a:moveTo>
                      <a:cubicBezTo>
                        <a:pt x="748749" y="1080052"/>
                        <a:pt x="716694" y="1074500"/>
                        <a:pt x="695740" y="1053547"/>
                      </a:cubicBezTo>
                      <a:cubicBezTo>
                        <a:pt x="680924" y="1038731"/>
                        <a:pt x="690677" y="1008729"/>
                        <a:pt x="675861" y="993913"/>
                      </a:cubicBezTo>
                      <a:cubicBezTo>
                        <a:pt x="651295" y="969348"/>
                        <a:pt x="572354" y="946158"/>
                        <a:pt x="536713" y="934278"/>
                      </a:cubicBezTo>
                      <a:cubicBezTo>
                        <a:pt x="483705" y="775251"/>
                        <a:pt x="563217" y="960782"/>
                        <a:pt x="457200" y="854765"/>
                      </a:cubicBezTo>
                      <a:cubicBezTo>
                        <a:pt x="436247" y="833812"/>
                        <a:pt x="432690" y="800662"/>
                        <a:pt x="417444" y="775252"/>
                      </a:cubicBezTo>
                      <a:cubicBezTo>
                        <a:pt x="392861" y="734280"/>
                        <a:pt x="353041" y="701311"/>
                        <a:pt x="337931" y="655982"/>
                      </a:cubicBezTo>
                      <a:lnTo>
                        <a:pt x="278296" y="477078"/>
                      </a:lnTo>
                      <a:cubicBezTo>
                        <a:pt x="271670" y="457200"/>
                        <a:pt x="273234" y="432259"/>
                        <a:pt x="258418" y="417443"/>
                      </a:cubicBezTo>
                      <a:cubicBezTo>
                        <a:pt x="181890" y="340915"/>
                        <a:pt x="214377" y="381199"/>
                        <a:pt x="159026" y="298173"/>
                      </a:cubicBezTo>
                      <a:cubicBezTo>
                        <a:pt x="104161" y="133577"/>
                        <a:pt x="142515" y="213770"/>
                        <a:pt x="39757" y="59634"/>
                      </a:cubicBezTo>
                      <a:lnTo>
                        <a:pt x="0" y="0"/>
                      </a:lnTo>
                    </a:path>
                  </a:pathLst>
                </a:custGeom>
                <a:ln w="38100"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</p:grpSp>
        <p:sp>
          <p:nvSpPr>
            <p:cNvPr id="163" name="Полилиния 162"/>
            <p:cNvSpPr/>
            <p:nvPr/>
          </p:nvSpPr>
          <p:spPr>
            <a:xfrm>
              <a:off x="5143512" y="5142151"/>
              <a:ext cx="1377905" cy="1572989"/>
            </a:xfrm>
            <a:custGeom>
              <a:avLst/>
              <a:gdLst>
                <a:gd name="connsiteX0" fmla="*/ 22517 w 1189165"/>
                <a:gd name="connsiteY0" fmla="*/ 1403131 h 1403131"/>
                <a:gd name="connsiteX1" fmla="*/ 22517 w 1189165"/>
                <a:gd name="connsiteY1" fmla="*/ 1261241 h 1403131"/>
                <a:gd name="connsiteX2" fmla="*/ 38282 w 1189165"/>
                <a:gd name="connsiteY2" fmla="*/ 1213945 h 1403131"/>
                <a:gd name="connsiteX3" fmla="*/ 101344 w 1189165"/>
                <a:gd name="connsiteY3" fmla="*/ 1166648 h 1403131"/>
                <a:gd name="connsiteX4" fmla="*/ 148641 w 1189165"/>
                <a:gd name="connsiteY4" fmla="*/ 1072055 h 1403131"/>
                <a:gd name="connsiteX5" fmla="*/ 243234 w 1189165"/>
                <a:gd name="connsiteY5" fmla="*/ 1040524 h 1403131"/>
                <a:gd name="connsiteX6" fmla="*/ 290531 w 1189165"/>
                <a:gd name="connsiteY6" fmla="*/ 914400 h 1403131"/>
                <a:gd name="connsiteX7" fmla="*/ 322062 w 1189165"/>
                <a:gd name="connsiteY7" fmla="*/ 867103 h 1403131"/>
                <a:gd name="connsiteX8" fmla="*/ 369358 w 1189165"/>
                <a:gd name="connsiteY8" fmla="*/ 835572 h 1403131"/>
                <a:gd name="connsiteX9" fmla="*/ 400889 w 1189165"/>
                <a:gd name="connsiteY9" fmla="*/ 788276 h 1403131"/>
                <a:gd name="connsiteX10" fmla="*/ 416655 w 1189165"/>
                <a:gd name="connsiteY10" fmla="*/ 740979 h 1403131"/>
                <a:gd name="connsiteX11" fmla="*/ 463951 w 1189165"/>
                <a:gd name="connsiteY11" fmla="*/ 725214 h 1403131"/>
                <a:gd name="connsiteX12" fmla="*/ 511248 w 1189165"/>
                <a:gd name="connsiteY12" fmla="*/ 614855 h 1403131"/>
                <a:gd name="connsiteX13" fmla="*/ 542779 w 1189165"/>
                <a:gd name="connsiteY13" fmla="*/ 520262 h 1403131"/>
                <a:gd name="connsiteX14" fmla="*/ 590075 w 1189165"/>
                <a:gd name="connsiteY14" fmla="*/ 425669 h 1403131"/>
                <a:gd name="connsiteX15" fmla="*/ 637372 w 1189165"/>
                <a:gd name="connsiteY15" fmla="*/ 409903 h 1403131"/>
                <a:gd name="connsiteX16" fmla="*/ 731965 w 1189165"/>
                <a:gd name="connsiteY16" fmla="*/ 331076 h 1403131"/>
                <a:gd name="connsiteX17" fmla="*/ 889620 w 1189165"/>
                <a:gd name="connsiteY17" fmla="*/ 299545 h 1403131"/>
                <a:gd name="connsiteX18" fmla="*/ 984213 w 1189165"/>
                <a:gd name="connsiteY18" fmla="*/ 252248 h 1403131"/>
                <a:gd name="connsiteX19" fmla="*/ 1031510 w 1189165"/>
                <a:gd name="connsiteY19" fmla="*/ 236483 h 1403131"/>
                <a:gd name="connsiteX20" fmla="*/ 1110338 w 1189165"/>
                <a:gd name="connsiteY20" fmla="*/ 157655 h 1403131"/>
                <a:gd name="connsiteX21" fmla="*/ 1141869 w 1189165"/>
                <a:gd name="connsiteY21" fmla="*/ 63062 h 1403131"/>
                <a:gd name="connsiteX22" fmla="*/ 1157634 w 1189165"/>
                <a:gd name="connsiteY22" fmla="*/ 15765 h 1403131"/>
                <a:gd name="connsiteX23" fmla="*/ 1189165 w 1189165"/>
                <a:gd name="connsiteY23" fmla="*/ 0 h 14031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1189165" h="1403131">
                  <a:moveTo>
                    <a:pt x="22517" y="1403131"/>
                  </a:moveTo>
                  <a:cubicBezTo>
                    <a:pt x="2275" y="1322164"/>
                    <a:pt x="0" y="1351310"/>
                    <a:pt x="22517" y="1261241"/>
                  </a:cubicBezTo>
                  <a:cubicBezTo>
                    <a:pt x="26547" y="1245119"/>
                    <a:pt x="27643" y="1226711"/>
                    <a:pt x="38282" y="1213945"/>
                  </a:cubicBezTo>
                  <a:cubicBezTo>
                    <a:pt x="55103" y="1193759"/>
                    <a:pt x="80323" y="1182414"/>
                    <a:pt x="101344" y="1166648"/>
                  </a:cubicBezTo>
                  <a:cubicBezTo>
                    <a:pt x="109934" y="1140878"/>
                    <a:pt x="122906" y="1088140"/>
                    <a:pt x="148641" y="1072055"/>
                  </a:cubicBezTo>
                  <a:cubicBezTo>
                    <a:pt x="176826" y="1054440"/>
                    <a:pt x="243234" y="1040524"/>
                    <a:pt x="243234" y="1040524"/>
                  </a:cubicBezTo>
                  <a:cubicBezTo>
                    <a:pt x="260477" y="971553"/>
                    <a:pt x="253890" y="978522"/>
                    <a:pt x="290531" y="914400"/>
                  </a:cubicBezTo>
                  <a:cubicBezTo>
                    <a:pt x="299932" y="897949"/>
                    <a:pt x="308664" y="880501"/>
                    <a:pt x="322062" y="867103"/>
                  </a:cubicBezTo>
                  <a:cubicBezTo>
                    <a:pt x="335460" y="853705"/>
                    <a:pt x="353593" y="846082"/>
                    <a:pt x="369358" y="835572"/>
                  </a:cubicBezTo>
                  <a:cubicBezTo>
                    <a:pt x="379868" y="819807"/>
                    <a:pt x="392415" y="805223"/>
                    <a:pt x="400889" y="788276"/>
                  </a:cubicBezTo>
                  <a:cubicBezTo>
                    <a:pt x="408321" y="773412"/>
                    <a:pt x="404904" y="752730"/>
                    <a:pt x="416655" y="740979"/>
                  </a:cubicBezTo>
                  <a:cubicBezTo>
                    <a:pt x="428406" y="729228"/>
                    <a:pt x="448186" y="730469"/>
                    <a:pt x="463951" y="725214"/>
                  </a:cubicBezTo>
                  <a:cubicBezTo>
                    <a:pt x="505657" y="558394"/>
                    <a:pt x="449033" y="754840"/>
                    <a:pt x="511248" y="614855"/>
                  </a:cubicBezTo>
                  <a:cubicBezTo>
                    <a:pt x="524747" y="584483"/>
                    <a:pt x="532269" y="551793"/>
                    <a:pt x="542779" y="520262"/>
                  </a:cubicBezTo>
                  <a:cubicBezTo>
                    <a:pt x="553165" y="489104"/>
                    <a:pt x="562290" y="447897"/>
                    <a:pt x="590075" y="425669"/>
                  </a:cubicBezTo>
                  <a:cubicBezTo>
                    <a:pt x="603052" y="415288"/>
                    <a:pt x="621606" y="415158"/>
                    <a:pt x="637372" y="409903"/>
                  </a:cubicBezTo>
                  <a:cubicBezTo>
                    <a:pt x="657889" y="389386"/>
                    <a:pt x="700262" y="340831"/>
                    <a:pt x="731965" y="331076"/>
                  </a:cubicBezTo>
                  <a:cubicBezTo>
                    <a:pt x="783187" y="315315"/>
                    <a:pt x="838778" y="316493"/>
                    <a:pt x="889620" y="299545"/>
                  </a:cubicBezTo>
                  <a:cubicBezTo>
                    <a:pt x="1008510" y="259914"/>
                    <a:pt x="861957" y="313375"/>
                    <a:pt x="984213" y="252248"/>
                  </a:cubicBezTo>
                  <a:cubicBezTo>
                    <a:pt x="999077" y="244816"/>
                    <a:pt x="1015744" y="241738"/>
                    <a:pt x="1031510" y="236483"/>
                  </a:cubicBezTo>
                  <a:cubicBezTo>
                    <a:pt x="1057786" y="210207"/>
                    <a:pt x="1098587" y="192908"/>
                    <a:pt x="1110338" y="157655"/>
                  </a:cubicBezTo>
                  <a:lnTo>
                    <a:pt x="1141869" y="63062"/>
                  </a:lnTo>
                  <a:cubicBezTo>
                    <a:pt x="1147124" y="47296"/>
                    <a:pt x="1142770" y="23197"/>
                    <a:pt x="1157634" y="15765"/>
                  </a:cubicBezTo>
                  <a:lnTo>
                    <a:pt x="1189165" y="0"/>
                  </a:lnTo>
                </a:path>
              </a:pathLst>
            </a:custGeom>
            <a:ln w="57150"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1" name="Полилиния 160"/>
            <p:cNvSpPr/>
            <p:nvPr/>
          </p:nvSpPr>
          <p:spPr>
            <a:xfrm>
              <a:off x="5354769" y="5142152"/>
              <a:ext cx="341444" cy="930165"/>
            </a:xfrm>
            <a:custGeom>
              <a:avLst/>
              <a:gdLst>
                <a:gd name="connsiteX0" fmla="*/ 0 w 341444"/>
                <a:gd name="connsiteY0" fmla="*/ 0 h 930165"/>
                <a:gd name="connsiteX1" fmla="*/ 31531 w 341444"/>
                <a:gd name="connsiteY1" fmla="*/ 47296 h 930165"/>
                <a:gd name="connsiteX2" fmla="*/ 78827 w 341444"/>
                <a:gd name="connsiteY2" fmla="*/ 299545 h 930165"/>
                <a:gd name="connsiteX3" fmla="*/ 110358 w 341444"/>
                <a:gd name="connsiteY3" fmla="*/ 346841 h 930165"/>
                <a:gd name="connsiteX4" fmla="*/ 126124 w 341444"/>
                <a:gd name="connsiteY4" fmla="*/ 394138 h 930165"/>
                <a:gd name="connsiteX5" fmla="*/ 220717 w 341444"/>
                <a:gd name="connsiteY5" fmla="*/ 457200 h 930165"/>
                <a:gd name="connsiteX6" fmla="*/ 268014 w 341444"/>
                <a:gd name="connsiteY6" fmla="*/ 551793 h 930165"/>
                <a:gd name="connsiteX7" fmla="*/ 315310 w 341444"/>
                <a:gd name="connsiteY7" fmla="*/ 646386 h 930165"/>
                <a:gd name="connsiteX8" fmla="*/ 331076 w 341444"/>
                <a:gd name="connsiteY8" fmla="*/ 930165 h 9301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41444" h="930165">
                  <a:moveTo>
                    <a:pt x="0" y="0"/>
                  </a:moveTo>
                  <a:cubicBezTo>
                    <a:pt x="10510" y="15765"/>
                    <a:pt x="27270" y="28834"/>
                    <a:pt x="31531" y="47296"/>
                  </a:cubicBezTo>
                  <a:cubicBezTo>
                    <a:pt x="48173" y="119414"/>
                    <a:pt x="32124" y="229491"/>
                    <a:pt x="78827" y="299545"/>
                  </a:cubicBezTo>
                  <a:cubicBezTo>
                    <a:pt x="89337" y="315310"/>
                    <a:pt x="101884" y="329894"/>
                    <a:pt x="110358" y="346841"/>
                  </a:cubicBezTo>
                  <a:cubicBezTo>
                    <a:pt x="117790" y="361705"/>
                    <a:pt x="114373" y="382387"/>
                    <a:pt x="126124" y="394138"/>
                  </a:cubicBezTo>
                  <a:cubicBezTo>
                    <a:pt x="152920" y="420934"/>
                    <a:pt x="220717" y="457200"/>
                    <a:pt x="220717" y="457200"/>
                  </a:cubicBezTo>
                  <a:cubicBezTo>
                    <a:pt x="260348" y="576089"/>
                    <a:pt x="206886" y="429534"/>
                    <a:pt x="268014" y="551793"/>
                  </a:cubicBezTo>
                  <a:cubicBezTo>
                    <a:pt x="333282" y="682332"/>
                    <a:pt x="224950" y="510848"/>
                    <a:pt x="315310" y="646386"/>
                  </a:cubicBezTo>
                  <a:cubicBezTo>
                    <a:pt x="341444" y="803183"/>
                    <a:pt x="331076" y="709013"/>
                    <a:pt x="331076" y="930165"/>
                  </a:cubicBezTo>
                </a:path>
              </a:pathLst>
            </a:custGeom>
            <a:ln w="38100"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0" y="0"/>
            <a:ext cx="6858000" cy="5357819"/>
          </a:xfrm>
          <a:prstGeom prst="rect">
            <a:avLst/>
          </a:prstGeom>
          <a:gradFill flip="none" rotWithShape="1">
            <a:gsLst>
              <a:gs pos="0">
                <a:srgbClr val="0409D2"/>
              </a:gs>
              <a:gs pos="0">
                <a:srgbClr val="7073FC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" name="Группа 502"/>
          <p:cNvGrpSpPr/>
          <p:nvPr/>
        </p:nvGrpSpPr>
        <p:grpSpPr>
          <a:xfrm>
            <a:off x="0" y="2571736"/>
            <a:ext cx="2071678" cy="2786083"/>
            <a:chOff x="-5072122" y="3071801"/>
            <a:chExt cx="2214578" cy="1928826"/>
          </a:xfrm>
          <a:solidFill>
            <a:schemeClr val="accent6">
              <a:lumMod val="60000"/>
              <a:lumOff val="40000"/>
            </a:schemeClr>
          </a:solidFill>
        </p:grpSpPr>
        <p:sp>
          <p:nvSpPr>
            <p:cNvPr id="493" name="Прямоугольник 492"/>
            <p:cNvSpPr/>
            <p:nvPr/>
          </p:nvSpPr>
          <p:spPr>
            <a:xfrm>
              <a:off x="-5072122" y="3071801"/>
              <a:ext cx="2214578" cy="1928826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94" name="Прямоугольник 493"/>
            <p:cNvSpPr/>
            <p:nvPr/>
          </p:nvSpPr>
          <p:spPr>
            <a:xfrm>
              <a:off x="-4786370" y="3786182"/>
              <a:ext cx="214314" cy="357190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495" name="Прямоугольник 494"/>
            <p:cNvSpPr/>
            <p:nvPr/>
          </p:nvSpPr>
          <p:spPr>
            <a:xfrm>
              <a:off x="-4429180" y="3786182"/>
              <a:ext cx="214314" cy="357190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496" name="Прямоугольник 495"/>
            <p:cNvSpPr/>
            <p:nvPr/>
          </p:nvSpPr>
          <p:spPr>
            <a:xfrm>
              <a:off x="-4786370" y="4286248"/>
              <a:ext cx="214314" cy="357190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497" name="Прямоугольник 496"/>
            <p:cNvSpPr/>
            <p:nvPr/>
          </p:nvSpPr>
          <p:spPr>
            <a:xfrm>
              <a:off x="-4429180" y="4286248"/>
              <a:ext cx="214314" cy="357190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498" name="Прямоугольник 497"/>
            <p:cNvSpPr/>
            <p:nvPr/>
          </p:nvSpPr>
          <p:spPr>
            <a:xfrm>
              <a:off x="-4786370" y="3286116"/>
              <a:ext cx="214314" cy="357190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499" name="Прямоугольник 498"/>
            <p:cNvSpPr/>
            <p:nvPr/>
          </p:nvSpPr>
          <p:spPr>
            <a:xfrm>
              <a:off x="-4429180" y="3286116"/>
              <a:ext cx="214314" cy="357190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500" name="Прямоугольник 499"/>
            <p:cNvSpPr/>
            <p:nvPr/>
          </p:nvSpPr>
          <p:spPr>
            <a:xfrm>
              <a:off x="-4071990" y="3286116"/>
              <a:ext cx="214314" cy="357190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501" name="Прямоугольник 500"/>
            <p:cNvSpPr/>
            <p:nvPr/>
          </p:nvSpPr>
          <p:spPr>
            <a:xfrm>
              <a:off x="-3714800" y="3286116"/>
              <a:ext cx="214314" cy="357190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502" name="Прямоугольник 501"/>
            <p:cNvSpPr/>
            <p:nvPr/>
          </p:nvSpPr>
          <p:spPr>
            <a:xfrm>
              <a:off x="-3357610" y="3286116"/>
              <a:ext cx="214314" cy="357190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sp>
        <p:nvSpPr>
          <p:cNvPr id="153" name="Прямоугольник 152"/>
          <p:cNvSpPr/>
          <p:nvPr/>
        </p:nvSpPr>
        <p:spPr>
          <a:xfrm>
            <a:off x="0" y="5357818"/>
            <a:ext cx="6858000" cy="3786183"/>
          </a:xfrm>
          <a:prstGeom prst="rect">
            <a:avLst/>
          </a:prstGeom>
          <a:gradFill flip="none" rotWithShape="1">
            <a:gsLst>
              <a:gs pos="0">
                <a:srgbClr val="FF6600">
                  <a:tint val="66000"/>
                  <a:satMod val="160000"/>
                </a:srgbClr>
              </a:gs>
              <a:gs pos="50000">
                <a:srgbClr val="FF6600">
                  <a:tint val="44500"/>
                  <a:satMod val="160000"/>
                </a:srgbClr>
              </a:gs>
              <a:gs pos="100000">
                <a:srgbClr val="FF6600">
                  <a:tint val="23500"/>
                  <a:satMod val="160000"/>
                </a:srgbClr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53" name="Прямая соединительная линия 352"/>
          <p:cNvCxnSpPr/>
          <p:nvPr/>
        </p:nvCxnSpPr>
        <p:spPr>
          <a:xfrm rot="5400000" flipH="1" flipV="1">
            <a:off x="1594772" y="5834726"/>
            <a:ext cx="1831775" cy="20705"/>
          </a:xfrm>
          <a:prstGeom prst="line">
            <a:avLst/>
          </a:prstGeom>
          <a:ln w="57150">
            <a:solidFill>
              <a:srgbClr val="623C3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2" name="Прямая соединительная линия 351"/>
          <p:cNvCxnSpPr/>
          <p:nvPr/>
        </p:nvCxnSpPr>
        <p:spPr>
          <a:xfrm rot="5400000" flipH="1" flipV="1">
            <a:off x="716811" y="6334793"/>
            <a:ext cx="1831775" cy="20705"/>
          </a:xfrm>
          <a:prstGeom prst="line">
            <a:avLst/>
          </a:prstGeom>
          <a:ln w="57150">
            <a:solidFill>
              <a:srgbClr val="623C3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Группа 114"/>
          <p:cNvGrpSpPr/>
          <p:nvPr/>
        </p:nvGrpSpPr>
        <p:grpSpPr>
          <a:xfrm>
            <a:off x="4071943" y="1714480"/>
            <a:ext cx="2000264" cy="3714776"/>
            <a:chOff x="3643314" y="1643042"/>
            <a:chExt cx="2000264" cy="3714776"/>
          </a:xfrm>
        </p:grpSpPr>
        <p:sp>
          <p:nvSpPr>
            <p:cNvPr id="103" name="Прямоугольник 102"/>
            <p:cNvSpPr/>
            <p:nvPr/>
          </p:nvSpPr>
          <p:spPr>
            <a:xfrm>
              <a:off x="3643314" y="1643042"/>
              <a:ext cx="2000264" cy="3714776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1" name="Прямоугольник 110"/>
            <p:cNvSpPr/>
            <p:nvPr/>
          </p:nvSpPr>
          <p:spPr>
            <a:xfrm>
              <a:off x="3857628" y="2428860"/>
              <a:ext cx="214314" cy="35719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12" name="Прямоугольник 111"/>
            <p:cNvSpPr/>
            <p:nvPr/>
          </p:nvSpPr>
          <p:spPr>
            <a:xfrm>
              <a:off x="4214818" y="2428860"/>
              <a:ext cx="214314" cy="35719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13" name="Прямоугольник 112"/>
            <p:cNvSpPr/>
            <p:nvPr/>
          </p:nvSpPr>
          <p:spPr>
            <a:xfrm>
              <a:off x="3857628" y="2928926"/>
              <a:ext cx="214314" cy="35719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14" name="Прямоугольник 113"/>
            <p:cNvSpPr/>
            <p:nvPr/>
          </p:nvSpPr>
          <p:spPr>
            <a:xfrm>
              <a:off x="4214818" y="2928926"/>
              <a:ext cx="214314" cy="35719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05" name="Прямоугольник 104"/>
            <p:cNvSpPr/>
            <p:nvPr/>
          </p:nvSpPr>
          <p:spPr>
            <a:xfrm>
              <a:off x="3857628" y="1928794"/>
              <a:ext cx="214314" cy="35719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07" name="Прямоугольник 106"/>
            <p:cNvSpPr/>
            <p:nvPr/>
          </p:nvSpPr>
          <p:spPr>
            <a:xfrm>
              <a:off x="4214818" y="1928794"/>
              <a:ext cx="214314" cy="35719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08" name="Прямоугольник 107"/>
            <p:cNvSpPr/>
            <p:nvPr/>
          </p:nvSpPr>
          <p:spPr>
            <a:xfrm>
              <a:off x="4572008" y="1928794"/>
              <a:ext cx="214314" cy="35719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09" name="Прямоугольник 108"/>
            <p:cNvSpPr/>
            <p:nvPr/>
          </p:nvSpPr>
          <p:spPr>
            <a:xfrm>
              <a:off x="4929198" y="1928794"/>
              <a:ext cx="214314" cy="35719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10" name="Прямоугольник 109"/>
            <p:cNvSpPr/>
            <p:nvPr/>
          </p:nvSpPr>
          <p:spPr>
            <a:xfrm>
              <a:off x="5286388" y="1928794"/>
              <a:ext cx="214314" cy="35719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cxnSp>
        <p:nvCxnSpPr>
          <p:cNvPr id="5" name="Прямая соединительная линия 4"/>
          <p:cNvCxnSpPr/>
          <p:nvPr/>
        </p:nvCxnSpPr>
        <p:spPr>
          <a:xfrm>
            <a:off x="0" y="5357819"/>
            <a:ext cx="6858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rot="10800000" flipV="1">
            <a:off x="1" y="5357818"/>
            <a:ext cx="5429264" cy="3786183"/>
          </a:xfrm>
          <a:prstGeom prst="line">
            <a:avLst/>
          </a:prstGeom>
          <a:ln>
            <a:solidFill>
              <a:srgbClr val="623C3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rot="5400000">
            <a:off x="2214570" y="5929306"/>
            <a:ext cx="3786183" cy="2643206"/>
          </a:xfrm>
          <a:prstGeom prst="line">
            <a:avLst/>
          </a:prstGeom>
          <a:ln>
            <a:solidFill>
              <a:srgbClr val="623C3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" name="Группа 143"/>
          <p:cNvGrpSpPr/>
          <p:nvPr/>
        </p:nvGrpSpPr>
        <p:grpSpPr>
          <a:xfrm>
            <a:off x="4929198" y="2357423"/>
            <a:ext cx="1928826" cy="3000396"/>
            <a:chOff x="4500570" y="2357422"/>
            <a:chExt cx="1928826" cy="3000396"/>
          </a:xfrm>
        </p:grpSpPr>
        <p:grpSp>
          <p:nvGrpSpPr>
            <p:cNvPr id="7" name="Группа 140"/>
            <p:cNvGrpSpPr/>
            <p:nvPr/>
          </p:nvGrpSpPr>
          <p:grpSpPr>
            <a:xfrm>
              <a:off x="4500570" y="2357422"/>
              <a:ext cx="1928826" cy="3000396"/>
              <a:chOff x="4500570" y="2357422"/>
              <a:chExt cx="1928826" cy="3000396"/>
            </a:xfrm>
          </p:grpSpPr>
          <p:sp>
            <p:nvSpPr>
              <p:cNvPr id="104" name="Прямоугольник 103"/>
              <p:cNvSpPr/>
              <p:nvPr/>
            </p:nvSpPr>
            <p:spPr>
              <a:xfrm>
                <a:off x="4500570" y="2357422"/>
                <a:ext cx="1928826" cy="3000396"/>
              </a:xfrm>
              <a:prstGeom prst="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6" name="Прямоугольник 115"/>
              <p:cNvSpPr/>
              <p:nvPr/>
            </p:nvSpPr>
            <p:spPr>
              <a:xfrm>
                <a:off x="4643446" y="2571736"/>
                <a:ext cx="214314" cy="35719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117" name="Прямоугольник 116"/>
              <p:cNvSpPr/>
              <p:nvPr/>
            </p:nvSpPr>
            <p:spPr>
              <a:xfrm>
                <a:off x="5000636" y="2571736"/>
                <a:ext cx="214314" cy="35719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118" name="Прямоугольник 117"/>
              <p:cNvSpPr/>
              <p:nvPr/>
            </p:nvSpPr>
            <p:spPr>
              <a:xfrm>
                <a:off x="5357826" y="2571736"/>
                <a:ext cx="214314" cy="35719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119" name="Прямоугольник 118"/>
              <p:cNvSpPr/>
              <p:nvPr/>
            </p:nvSpPr>
            <p:spPr>
              <a:xfrm>
                <a:off x="5715016" y="2571736"/>
                <a:ext cx="214314" cy="35719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120" name="Прямоугольник 119"/>
              <p:cNvSpPr/>
              <p:nvPr/>
            </p:nvSpPr>
            <p:spPr>
              <a:xfrm>
                <a:off x="6072206" y="2571736"/>
                <a:ext cx="214314" cy="35719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121" name="Прямоугольник 120"/>
              <p:cNvSpPr/>
              <p:nvPr/>
            </p:nvSpPr>
            <p:spPr>
              <a:xfrm>
                <a:off x="4643446" y="3143240"/>
                <a:ext cx="214314" cy="35719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122" name="Прямоугольник 121"/>
              <p:cNvSpPr/>
              <p:nvPr/>
            </p:nvSpPr>
            <p:spPr>
              <a:xfrm>
                <a:off x="5000636" y="3143240"/>
                <a:ext cx="214314" cy="35719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123" name="Прямоугольник 122"/>
              <p:cNvSpPr/>
              <p:nvPr/>
            </p:nvSpPr>
            <p:spPr>
              <a:xfrm>
                <a:off x="5357826" y="3143240"/>
                <a:ext cx="214314" cy="35719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124" name="Прямоугольник 123"/>
              <p:cNvSpPr/>
              <p:nvPr/>
            </p:nvSpPr>
            <p:spPr>
              <a:xfrm>
                <a:off x="5715016" y="3143240"/>
                <a:ext cx="214314" cy="35719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125" name="Прямоугольник 124"/>
              <p:cNvSpPr/>
              <p:nvPr/>
            </p:nvSpPr>
            <p:spPr>
              <a:xfrm>
                <a:off x="6072206" y="3143240"/>
                <a:ext cx="214314" cy="35719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126" name="Прямоугольник 125"/>
              <p:cNvSpPr/>
              <p:nvPr/>
            </p:nvSpPr>
            <p:spPr>
              <a:xfrm>
                <a:off x="4643446" y="3714744"/>
                <a:ext cx="214314" cy="35719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127" name="Прямоугольник 126"/>
              <p:cNvSpPr/>
              <p:nvPr/>
            </p:nvSpPr>
            <p:spPr>
              <a:xfrm>
                <a:off x="5000636" y="3714744"/>
                <a:ext cx="214314" cy="35719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128" name="Прямоугольник 127"/>
              <p:cNvSpPr/>
              <p:nvPr/>
            </p:nvSpPr>
            <p:spPr>
              <a:xfrm>
                <a:off x="5357826" y="3714744"/>
                <a:ext cx="214314" cy="35719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129" name="Прямоугольник 128"/>
              <p:cNvSpPr/>
              <p:nvPr/>
            </p:nvSpPr>
            <p:spPr>
              <a:xfrm>
                <a:off x="5715016" y="3714744"/>
                <a:ext cx="214314" cy="35719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130" name="Прямоугольник 129"/>
              <p:cNvSpPr/>
              <p:nvPr/>
            </p:nvSpPr>
            <p:spPr>
              <a:xfrm>
                <a:off x="6072206" y="3714744"/>
                <a:ext cx="214314" cy="35719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131" name="Прямоугольник 130"/>
              <p:cNvSpPr/>
              <p:nvPr/>
            </p:nvSpPr>
            <p:spPr>
              <a:xfrm>
                <a:off x="4643446" y="4286248"/>
                <a:ext cx="214314" cy="35719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132" name="Прямоугольник 131"/>
              <p:cNvSpPr/>
              <p:nvPr/>
            </p:nvSpPr>
            <p:spPr>
              <a:xfrm>
                <a:off x="5000636" y="4286248"/>
                <a:ext cx="214314" cy="35719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133" name="Прямоугольник 132"/>
              <p:cNvSpPr/>
              <p:nvPr/>
            </p:nvSpPr>
            <p:spPr>
              <a:xfrm>
                <a:off x="5357826" y="4286248"/>
                <a:ext cx="214314" cy="35719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134" name="Прямоугольник 133"/>
              <p:cNvSpPr/>
              <p:nvPr/>
            </p:nvSpPr>
            <p:spPr>
              <a:xfrm>
                <a:off x="5715016" y="4286248"/>
                <a:ext cx="214314" cy="35719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135" name="Прямоугольник 134"/>
              <p:cNvSpPr/>
              <p:nvPr/>
            </p:nvSpPr>
            <p:spPr>
              <a:xfrm>
                <a:off x="6072206" y="4286248"/>
                <a:ext cx="214314" cy="35719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136" name="Прямоугольник 135"/>
              <p:cNvSpPr/>
              <p:nvPr/>
            </p:nvSpPr>
            <p:spPr>
              <a:xfrm>
                <a:off x="4643446" y="4857752"/>
                <a:ext cx="214314" cy="35719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137" name="Прямоугольник 136"/>
              <p:cNvSpPr/>
              <p:nvPr/>
            </p:nvSpPr>
            <p:spPr>
              <a:xfrm>
                <a:off x="5000636" y="4857752"/>
                <a:ext cx="214314" cy="35719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139" name="Прямоугольник 138"/>
              <p:cNvSpPr/>
              <p:nvPr/>
            </p:nvSpPr>
            <p:spPr>
              <a:xfrm>
                <a:off x="5715016" y="4857752"/>
                <a:ext cx="214314" cy="35719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140" name="Прямоугольник 139"/>
              <p:cNvSpPr/>
              <p:nvPr/>
            </p:nvSpPr>
            <p:spPr>
              <a:xfrm>
                <a:off x="6072206" y="4857752"/>
                <a:ext cx="214314" cy="35719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  <p:sp>
          <p:nvSpPr>
            <p:cNvPr id="143" name="Прямоугольник с двумя вырезанными соседними углами 142"/>
            <p:cNvSpPr/>
            <p:nvPr/>
          </p:nvSpPr>
          <p:spPr>
            <a:xfrm>
              <a:off x="5286388" y="4857752"/>
              <a:ext cx="357190" cy="500066"/>
            </a:xfrm>
            <a:prstGeom prst="snip2SameRect">
              <a:avLst/>
            </a:prstGeom>
            <a:solidFill>
              <a:schemeClr val="accent6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52" name="Равнобедренный треугольник 151"/>
          <p:cNvSpPr/>
          <p:nvPr/>
        </p:nvSpPr>
        <p:spPr>
          <a:xfrm rot="8690277">
            <a:off x="-12118789" y="10888250"/>
            <a:ext cx="20495371" cy="3742191"/>
          </a:xfrm>
          <a:prstGeom prst="triangle">
            <a:avLst/>
          </a:prstGeom>
          <a:solidFill>
            <a:srgbClr val="9B757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9" name="Группа 294"/>
          <p:cNvGrpSpPr/>
          <p:nvPr/>
        </p:nvGrpSpPr>
        <p:grpSpPr>
          <a:xfrm>
            <a:off x="2928935" y="1857357"/>
            <a:ext cx="2714644" cy="4311041"/>
            <a:chOff x="-142449" y="975339"/>
            <a:chExt cx="2859625" cy="7097123"/>
          </a:xfrm>
        </p:grpSpPr>
        <p:grpSp>
          <p:nvGrpSpPr>
            <p:cNvPr id="11" name="Группа 173"/>
            <p:cNvGrpSpPr/>
            <p:nvPr/>
          </p:nvGrpSpPr>
          <p:grpSpPr>
            <a:xfrm>
              <a:off x="-142449" y="975339"/>
              <a:ext cx="2859625" cy="7097123"/>
              <a:chOff x="-142449" y="975339"/>
              <a:chExt cx="2859625" cy="7097123"/>
            </a:xfrm>
          </p:grpSpPr>
          <p:grpSp>
            <p:nvGrpSpPr>
              <p:cNvPr id="12" name="Группа 169"/>
              <p:cNvGrpSpPr/>
              <p:nvPr/>
            </p:nvGrpSpPr>
            <p:grpSpPr>
              <a:xfrm>
                <a:off x="-142449" y="975339"/>
                <a:ext cx="2333524" cy="7097123"/>
                <a:chOff x="-142449" y="975339"/>
                <a:chExt cx="2333524" cy="7097123"/>
              </a:xfrm>
            </p:grpSpPr>
            <p:grpSp>
              <p:nvGrpSpPr>
                <p:cNvPr id="13" name="Группа 24"/>
                <p:cNvGrpSpPr/>
                <p:nvPr/>
              </p:nvGrpSpPr>
              <p:grpSpPr>
                <a:xfrm>
                  <a:off x="36405" y="1500166"/>
                  <a:ext cx="1990005" cy="6572296"/>
                  <a:chOff x="715617" y="1428728"/>
                  <a:chExt cx="1990005" cy="5786478"/>
                </a:xfrm>
              </p:grpSpPr>
              <p:cxnSp>
                <p:nvCxnSpPr>
                  <p:cNvPr id="314" name="Прямая соединительная линия 313"/>
                  <p:cNvCxnSpPr/>
                  <p:nvPr/>
                </p:nvCxnSpPr>
                <p:spPr>
                  <a:xfrm rot="5400000">
                    <a:off x="-1250189" y="4321967"/>
                    <a:ext cx="5786478" cy="0"/>
                  </a:xfrm>
                  <a:prstGeom prst="line">
                    <a:avLst/>
                  </a:prstGeom>
                  <a:ln w="57150">
                    <a:solidFill>
                      <a:srgbClr val="623C3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15" name="Группа 23"/>
                  <p:cNvGrpSpPr/>
                  <p:nvPr/>
                </p:nvGrpSpPr>
                <p:grpSpPr>
                  <a:xfrm>
                    <a:off x="715617" y="1675358"/>
                    <a:ext cx="1990005" cy="3816626"/>
                    <a:chOff x="715617" y="1675358"/>
                    <a:chExt cx="1990005" cy="3816626"/>
                  </a:xfrm>
                </p:grpSpPr>
                <p:sp>
                  <p:nvSpPr>
                    <p:cNvPr id="316" name="Полилиния 315"/>
                    <p:cNvSpPr/>
                    <p:nvPr/>
                  </p:nvSpPr>
                  <p:spPr>
                    <a:xfrm>
                      <a:off x="1769165" y="1675358"/>
                      <a:ext cx="481034" cy="2047461"/>
                    </a:xfrm>
                    <a:custGeom>
                      <a:avLst/>
                      <a:gdLst>
                        <a:gd name="connsiteX0" fmla="*/ 59635 w 481034"/>
                        <a:gd name="connsiteY0" fmla="*/ 2047461 h 2047461"/>
                        <a:gd name="connsiteX1" fmla="*/ 0 w 481034"/>
                        <a:gd name="connsiteY1" fmla="*/ 1908313 h 2047461"/>
                        <a:gd name="connsiteX2" fmla="*/ 19878 w 481034"/>
                        <a:gd name="connsiteY2" fmla="*/ 1590261 h 2047461"/>
                        <a:gd name="connsiteX3" fmla="*/ 39757 w 481034"/>
                        <a:gd name="connsiteY3" fmla="*/ 1510748 h 2047461"/>
                        <a:gd name="connsiteX4" fmla="*/ 99392 w 481034"/>
                        <a:gd name="connsiteY4" fmla="*/ 1331843 h 2047461"/>
                        <a:gd name="connsiteX5" fmla="*/ 119270 w 481034"/>
                        <a:gd name="connsiteY5" fmla="*/ 1272209 h 2047461"/>
                        <a:gd name="connsiteX6" fmla="*/ 139148 w 481034"/>
                        <a:gd name="connsiteY6" fmla="*/ 1212574 h 2047461"/>
                        <a:gd name="connsiteX7" fmla="*/ 218661 w 481034"/>
                        <a:gd name="connsiteY7" fmla="*/ 1053548 h 2047461"/>
                        <a:gd name="connsiteX8" fmla="*/ 258418 w 481034"/>
                        <a:gd name="connsiteY8" fmla="*/ 993913 h 2047461"/>
                        <a:gd name="connsiteX9" fmla="*/ 337931 w 481034"/>
                        <a:gd name="connsiteY9" fmla="*/ 795130 h 2047461"/>
                        <a:gd name="connsiteX10" fmla="*/ 377687 w 481034"/>
                        <a:gd name="connsiteY10" fmla="*/ 715617 h 2047461"/>
                        <a:gd name="connsiteX11" fmla="*/ 437322 w 481034"/>
                        <a:gd name="connsiteY11" fmla="*/ 377687 h 2047461"/>
                        <a:gd name="connsiteX12" fmla="*/ 457200 w 481034"/>
                        <a:gd name="connsiteY12" fmla="*/ 318052 h 2047461"/>
                        <a:gd name="connsiteX13" fmla="*/ 477078 w 481034"/>
                        <a:gd name="connsiteY13" fmla="*/ 0 h 2047461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  <a:cxn ang="0">
                          <a:pos x="connsiteX13" y="connsiteY13"/>
                        </a:cxn>
                      </a:cxnLst>
                      <a:rect l="l" t="t" r="r" b="b"/>
                      <a:pathLst>
                        <a:path w="481034" h="2047461">
                          <a:moveTo>
                            <a:pt x="59635" y="2047461"/>
                          </a:moveTo>
                          <a:cubicBezTo>
                            <a:pt x="51871" y="2031933"/>
                            <a:pt x="0" y="1937564"/>
                            <a:pt x="0" y="1908313"/>
                          </a:cubicBezTo>
                          <a:cubicBezTo>
                            <a:pt x="0" y="1802089"/>
                            <a:pt x="9308" y="1695958"/>
                            <a:pt x="19878" y="1590261"/>
                          </a:cubicBezTo>
                          <a:cubicBezTo>
                            <a:pt x="22596" y="1563076"/>
                            <a:pt x="31907" y="1536916"/>
                            <a:pt x="39757" y="1510748"/>
                          </a:cubicBezTo>
                          <a:cubicBezTo>
                            <a:pt x="39781" y="1510668"/>
                            <a:pt x="89440" y="1361700"/>
                            <a:pt x="99392" y="1331843"/>
                          </a:cubicBezTo>
                          <a:lnTo>
                            <a:pt x="119270" y="1272209"/>
                          </a:lnTo>
                          <a:cubicBezTo>
                            <a:pt x="125896" y="1252331"/>
                            <a:pt x="127525" y="1230008"/>
                            <a:pt x="139148" y="1212574"/>
                          </a:cubicBezTo>
                          <a:cubicBezTo>
                            <a:pt x="231258" y="1074410"/>
                            <a:pt x="121402" y="1248065"/>
                            <a:pt x="218661" y="1053548"/>
                          </a:cubicBezTo>
                          <a:cubicBezTo>
                            <a:pt x="229345" y="1032179"/>
                            <a:pt x="247734" y="1015282"/>
                            <a:pt x="258418" y="993913"/>
                          </a:cubicBezTo>
                          <a:cubicBezTo>
                            <a:pt x="431007" y="648733"/>
                            <a:pt x="258619" y="980192"/>
                            <a:pt x="337931" y="795130"/>
                          </a:cubicBezTo>
                          <a:cubicBezTo>
                            <a:pt x="349604" y="767893"/>
                            <a:pt x="364435" y="742121"/>
                            <a:pt x="377687" y="715617"/>
                          </a:cubicBezTo>
                          <a:cubicBezTo>
                            <a:pt x="390153" y="628352"/>
                            <a:pt x="412848" y="451111"/>
                            <a:pt x="437322" y="377687"/>
                          </a:cubicBezTo>
                          <a:lnTo>
                            <a:pt x="457200" y="318052"/>
                          </a:lnTo>
                          <a:cubicBezTo>
                            <a:pt x="481034" y="79711"/>
                            <a:pt x="477078" y="185861"/>
                            <a:pt x="477078" y="0"/>
                          </a:cubicBezTo>
                        </a:path>
                      </a:pathLst>
                    </a:custGeom>
                    <a:ln w="38100">
                      <a:solidFill>
                        <a:srgbClr val="623C3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  <p:sp>
                  <p:nvSpPr>
                    <p:cNvPr id="317" name="Полилиния 316"/>
                    <p:cNvSpPr/>
                    <p:nvPr/>
                  </p:nvSpPr>
                  <p:spPr>
                    <a:xfrm>
                      <a:off x="993913" y="2728475"/>
                      <a:ext cx="792686" cy="1883978"/>
                    </a:xfrm>
                    <a:custGeom>
                      <a:avLst/>
                      <a:gdLst>
                        <a:gd name="connsiteX0" fmla="*/ 775252 w 792686"/>
                        <a:gd name="connsiteY0" fmla="*/ 1849109 h 1883978"/>
                        <a:gd name="connsiteX1" fmla="*/ 715617 w 792686"/>
                        <a:gd name="connsiteY1" fmla="*/ 1729839 h 1883978"/>
                        <a:gd name="connsiteX2" fmla="*/ 616226 w 792686"/>
                        <a:gd name="connsiteY2" fmla="*/ 1590692 h 1883978"/>
                        <a:gd name="connsiteX3" fmla="*/ 576470 w 792686"/>
                        <a:gd name="connsiteY3" fmla="*/ 1531057 h 1883978"/>
                        <a:gd name="connsiteX4" fmla="*/ 556591 w 792686"/>
                        <a:gd name="connsiteY4" fmla="*/ 1471422 h 1883978"/>
                        <a:gd name="connsiteX5" fmla="*/ 496957 w 792686"/>
                        <a:gd name="connsiteY5" fmla="*/ 1431666 h 1883978"/>
                        <a:gd name="connsiteX6" fmla="*/ 377687 w 792686"/>
                        <a:gd name="connsiteY6" fmla="*/ 1252761 h 1883978"/>
                        <a:gd name="connsiteX7" fmla="*/ 337930 w 792686"/>
                        <a:gd name="connsiteY7" fmla="*/ 1193126 h 1883978"/>
                        <a:gd name="connsiteX8" fmla="*/ 318052 w 792686"/>
                        <a:gd name="connsiteY8" fmla="*/ 1133492 h 1883978"/>
                        <a:gd name="connsiteX9" fmla="*/ 278296 w 792686"/>
                        <a:gd name="connsiteY9" fmla="*/ 1073857 h 1883978"/>
                        <a:gd name="connsiteX10" fmla="*/ 218661 w 792686"/>
                        <a:gd name="connsiteY10" fmla="*/ 894953 h 1883978"/>
                        <a:gd name="connsiteX11" fmla="*/ 178904 w 792686"/>
                        <a:gd name="connsiteY11" fmla="*/ 437753 h 1883978"/>
                        <a:gd name="connsiteX12" fmla="*/ 159026 w 792686"/>
                        <a:gd name="connsiteY12" fmla="*/ 378118 h 1883978"/>
                        <a:gd name="connsiteX13" fmla="*/ 119270 w 792686"/>
                        <a:gd name="connsiteY13" fmla="*/ 219092 h 1883978"/>
                        <a:gd name="connsiteX14" fmla="*/ 79513 w 792686"/>
                        <a:gd name="connsiteY14" fmla="*/ 159457 h 1883978"/>
                        <a:gd name="connsiteX15" fmla="*/ 39757 w 792686"/>
                        <a:gd name="connsiteY15" fmla="*/ 79944 h 1883978"/>
                        <a:gd name="connsiteX16" fmla="*/ 0 w 792686"/>
                        <a:gd name="connsiteY16" fmla="*/ 431 h 1883978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  <a:cxn ang="0">
                          <a:pos x="connsiteX13" y="connsiteY13"/>
                        </a:cxn>
                        <a:cxn ang="0">
                          <a:pos x="connsiteX14" y="connsiteY14"/>
                        </a:cxn>
                        <a:cxn ang="0">
                          <a:pos x="connsiteX15" y="connsiteY15"/>
                        </a:cxn>
                        <a:cxn ang="0">
                          <a:pos x="connsiteX16" y="connsiteY16"/>
                        </a:cxn>
                      </a:cxnLst>
                      <a:rect l="l" t="t" r="r" b="b"/>
                      <a:pathLst>
                        <a:path w="792686" h="1883978">
                          <a:moveTo>
                            <a:pt x="775252" y="1849109"/>
                          </a:moveTo>
                          <a:cubicBezTo>
                            <a:pt x="725288" y="1699215"/>
                            <a:pt x="792686" y="1883978"/>
                            <a:pt x="715617" y="1729839"/>
                          </a:cubicBezTo>
                          <a:cubicBezTo>
                            <a:pt x="648752" y="1596109"/>
                            <a:pt x="717761" y="1658381"/>
                            <a:pt x="616226" y="1590692"/>
                          </a:cubicBezTo>
                          <a:cubicBezTo>
                            <a:pt x="602974" y="1570814"/>
                            <a:pt x="587154" y="1552425"/>
                            <a:pt x="576470" y="1531057"/>
                          </a:cubicBezTo>
                          <a:cubicBezTo>
                            <a:pt x="567099" y="1512315"/>
                            <a:pt x="569681" y="1487784"/>
                            <a:pt x="556591" y="1471422"/>
                          </a:cubicBezTo>
                          <a:cubicBezTo>
                            <a:pt x="541667" y="1452767"/>
                            <a:pt x="516835" y="1444918"/>
                            <a:pt x="496957" y="1431666"/>
                          </a:cubicBezTo>
                          <a:lnTo>
                            <a:pt x="377687" y="1252761"/>
                          </a:lnTo>
                          <a:lnTo>
                            <a:pt x="337930" y="1193126"/>
                          </a:lnTo>
                          <a:cubicBezTo>
                            <a:pt x="331304" y="1173248"/>
                            <a:pt x="327423" y="1152233"/>
                            <a:pt x="318052" y="1133492"/>
                          </a:cubicBezTo>
                          <a:cubicBezTo>
                            <a:pt x="307368" y="1112124"/>
                            <a:pt x="287485" y="1095910"/>
                            <a:pt x="278296" y="1073857"/>
                          </a:cubicBezTo>
                          <a:cubicBezTo>
                            <a:pt x="254119" y="1015832"/>
                            <a:pt x="218661" y="894953"/>
                            <a:pt x="218661" y="894953"/>
                          </a:cubicBezTo>
                          <a:cubicBezTo>
                            <a:pt x="205409" y="742553"/>
                            <a:pt x="196439" y="589720"/>
                            <a:pt x="178904" y="437753"/>
                          </a:cubicBezTo>
                          <a:cubicBezTo>
                            <a:pt x="176502" y="416938"/>
                            <a:pt x="164539" y="398333"/>
                            <a:pt x="159026" y="378118"/>
                          </a:cubicBezTo>
                          <a:cubicBezTo>
                            <a:pt x="144649" y="325403"/>
                            <a:pt x="149579" y="264555"/>
                            <a:pt x="119270" y="219092"/>
                          </a:cubicBezTo>
                          <a:cubicBezTo>
                            <a:pt x="106018" y="199214"/>
                            <a:pt x="91366" y="180200"/>
                            <a:pt x="79513" y="159457"/>
                          </a:cubicBezTo>
                          <a:cubicBezTo>
                            <a:pt x="64811" y="133729"/>
                            <a:pt x="51430" y="107181"/>
                            <a:pt x="39757" y="79944"/>
                          </a:cubicBezTo>
                          <a:cubicBezTo>
                            <a:pt x="5495" y="0"/>
                            <a:pt x="39801" y="40232"/>
                            <a:pt x="0" y="431"/>
                          </a:cubicBezTo>
                        </a:path>
                      </a:pathLst>
                    </a:custGeom>
                    <a:ln w="38100">
                      <a:solidFill>
                        <a:srgbClr val="623C3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  <p:sp>
                  <p:nvSpPr>
                    <p:cNvPr id="318" name="Полилиния 317"/>
                    <p:cNvSpPr/>
                    <p:nvPr/>
                  </p:nvSpPr>
                  <p:spPr>
                    <a:xfrm>
                      <a:off x="1785926" y="2868054"/>
                      <a:ext cx="815008" cy="1133060"/>
                    </a:xfrm>
                    <a:custGeom>
                      <a:avLst/>
                      <a:gdLst>
                        <a:gd name="connsiteX0" fmla="*/ 0 w 815008"/>
                        <a:gd name="connsiteY0" fmla="*/ 1133060 h 1133060"/>
                        <a:gd name="connsiteX1" fmla="*/ 178904 w 815008"/>
                        <a:gd name="connsiteY1" fmla="*/ 1113182 h 1133060"/>
                        <a:gd name="connsiteX2" fmla="*/ 238539 w 815008"/>
                        <a:gd name="connsiteY2" fmla="*/ 1073426 h 1133060"/>
                        <a:gd name="connsiteX3" fmla="*/ 298173 w 815008"/>
                        <a:gd name="connsiteY3" fmla="*/ 1053547 h 1133060"/>
                        <a:gd name="connsiteX4" fmla="*/ 377686 w 815008"/>
                        <a:gd name="connsiteY4" fmla="*/ 934278 h 1133060"/>
                        <a:gd name="connsiteX5" fmla="*/ 437321 w 815008"/>
                        <a:gd name="connsiteY5" fmla="*/ 735495 h 1133060"/>
                        <a:gd name="connsiteX6" fmla="*/ 516834 w 815008"/>
                        <a:gd name="connsiteY6" fmla="*/ 616226 h 1133060"/>
                        <a:gd name="connsiteX7" fmla="*/ 556591 w 815008"/>
                        <a:gd name="connsiteY7" fmla="*/ 556591 h 1133060"/>
                        <a:gd name="connsiteX8" fmla="*/ 576469 w 815008"/>
                        <a:gd name="connsiteY8" fmla="*/ 496956 h 1133060"/>
                        <a:gd name="connsiteX9" fmla="*/ 655982 w 815008"/>
                        <a:gd name="connsiteY9" fmla="*/ 357808 h 1133060"/>
                        <a:gd name="connsiteX10" fmla="*/ 675860 w 815008"/>
                        <a:gd name="connsiteY10" fmla="*/ 258417 h 1133060"/>
                        <a:gd name="connsiteX11" fmla="*/ 755373 w 815008"/>
                        <a:gd name="connsiteY11" fmla="*/ 139147 h 1133060"/>
                        <a:gd name="connsiteX12" fmla="*/ 815008 w 815008"/>
                        <a:gd name="connsiteY12" fmla="*/ 0 h 113306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</a:cxnLst>
                      <a:rect l="l" t="t" r="r" b="b"/>
                      <a:pathLst>
                        <a:path w="815008" h="1133060">
                          <a:moveTo>
                            <a:pt x="0" y="1133060"/>
                          </a:moveTo>
                          <a:cubicBezTo>
                            <a:pt x="59635" y="1126434"/>
                            <a:pt x="120694" y="1127734"/>
                            <a:pt x="178904" y="1113182"/>
                          </a:cubicBezTo>
                          <a:cubicBezTo>
                            <a:pt x="202081" y="1107388"/>
                            <a:pt x="217171" y="1084110"/>
                            <a:pt x="238539" y="1073426"/>
                          </a:cubicBezTo>
                          <a:cubicBezTo>
                            <a:pt x="257280" y="1064055"/>
                            <a:pt x="278295" y="1060173"/>
                            <a:pt x="298173" y="1053547"/>
                          </a:cubicBezTo>
                          <a:cubicBezTo>
                            <a:pt x="324677" y="1013791"/>
                            <a:pt x="366097" y="980632"/>
                            <a:pt x="377686" y="934278"/>
                          </a:cubicBezTo>
                          <a:cubicBezTo>
                            <a:pt x="388798" y="889833"/>
                            <a:pt x="417966" y="764528"/>
                            <a:pt x="437321" y="735495"/>
                          </a:cubicBezTo>
                          <a:lnTo>
                            <a:pt x="516834" y="616226"/>
                          </a:lnTo>
                          <a:lnTo>
                            <a:pt x="556591" y="556591"/>
                          </a:lnTo>
                          <a:cubicBezTo>
                            <a:pt x="563217" y="536713"/>
                            <a:pt x="568215" y="516215"/>
                            <a:pt x="576469" y="496956"/>
                          </a:cubicBezTo>
                          <a:cubicBezTo>
                            <a:pt x="606732" y="426343"/>
                            <a:pt x="616057" y="417696"/>
                            <a:pt x="655982" y="357808"/>
                          </a:cubicBezTo>
                          <a:cubicBezTo>
                            <a:pt x="662608" y="324678"/>
                            <a:pt x="661879" y="289175"/>
                            <a:pt x="675860" y="258417"/>
                          </a:cubicBezTo>
                          <a:cubicBezTo>
                            <a:pt x="695632" y="214918"/>
                            <a:pt x="740263" y="184476"/>
                            <a:pt x="755373" y="139147"/>
                          </a:cubicBezTo>
                          <a:cubicBezTo>
                            <a:pt x="798093" y="10988"/>
                            <a:pt x="765497" y="49511"/>
                            <a:pt x="815008" y="0"/>
                          </a:cubicBezTo>
                        </a:path>
                      </a:pathLst>
                    </a:custGeom>
                    <a:ln w="38100">
                      <a:solidFill>
                        <a:srgbClr val="623C3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  <p:sp>
                  <p:nvSpPr>
                    <p:cNvPr id="319" name="Полилиния 318"/>
                    <p:cNvSpPr/>
                    <p:nvPr/>
                  </p:nvSpPr>
                  <p:spPr>
                    <a:xfrm>
                      <a:off x="1232452" y="1894019"/>
                      <a:ext cx="45319" cy="1411356"/>
                    </a:xfrm>
                    <a:custGeom>
                      <a:avLst/>
                      <a:gdLst>
                        <a:gd name="connsiteX0" fmla="*/ 0 w 45319"/>
                        <a:gd name="connsiteY0" fmla="*/ 1411356 h 1411356"/>
                        <a:gd name="connsiteX1" fmla="*/ 39757 w 45319"/>
                        <a:gd name="connsiteY1" fmla="*/ 0 h 1411356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45319" h="1411356">
                          <a:moveTo>
                            <a:pt x="0" y="1411356"/>
                          </a:moveTo>
                          <a:cubicBezTo>
                            <a:pt x="45319" y="278407"/>
                            <a:pt x="39757" y="749012"/>
                            <a:pt x="39757" y="0"/>
                          </a:cubicBezTo>
                        </a:path>
                      </a:pathLst>
                    </a:custGeom>
                    <a:ln w="38100">
                      <a:solidFill>
                        <a:srgbClr val="623C3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  <p:sp>
                  <p:nvSpPr>
                    <p:cNvPr id="320" name="Полилиния 319"/>
                    <p:cNvSpPr/>
                    <p:nvPr/>
                  </p:nvSpPr>
                  <p:spPr>
                    <a:xfrm>
                      <a:off x="1769165" y="3583671"/>
                      <a:ext cx="936457" cy="1530626"/>
                    </a:xfrm>
                    <a:custGeom>
                      <a:avLst/>
                      <a:gdLst>
                        <a:gd name="connsiteX0" fmla="*/ 0 w 936457"/>
                        <a:gd name="connsiteY0" fmla="*/ 1530626 h 1530626"/>
                        <a:gd name="connsiteX1" fmla="*/ 79513 w 936457"/>
                        <a:gd name="connsiteY1" fmla="*/ 1510748 h 1530626"/>
                        <a:gd name="connsiteX2" fmla="*/ 198783 w 936457"/>
                        <a:gd name="connsiteY2" fmla="*/ 1411357 h 1530626"/>
                        <a:gd name="connsiteX3" fmla="*/ 298174 w 936457"/>
                        <a:gd name="connsiteY3" fmla="*/ 1212574 h 1530626"/>
                        <a:gd name="connsiteX4" fmla="*/ 417444 w 936457"/>
                        <a:gd name="connsiteY4" fmla="*/ 1133061 h 1530626"/>
                        <a:gd name="connsiteX5" fmla="*/ 496957 w 936457"/>
                        <a:gd name="connsiteY5" fmla="*/ 1053548 h 1530626"/>
                        <a:gd name="connsiteX6" fmla="*/ 516835 w 936457"/>
                        <a:gd name="connsiteY6" fmla="*/ 993913 h 1530626"/>
                        <a:gd name="connsiteX7" fmla="*/ 616226 w 936457"/>
                        <a:gd name="connsiteY7" fmla="*/ 874643 h 1530626"/>
                        <a:gd name="connsiteX8" fmla="*/ 695739 w 936457"/>
                        <a:gd name="connsiteY8" fmla="*/ 636104 h 1530626"/>
                        <a:gd name="connsiteX9" fmla="*/ 735496 w 936457"/>
                        <a:gd name="connsiteY9" fmla="*/ 516835 h 1530626"/>
                        <a:gd name="connsiteX10" fmla="*/ 755374 w 936457"/>
                        <a:gd name="connsiteY10" fmla="*/ 457200 h 1530626"/>
                        <a:gd name="connsiteX11" fmla="*/ 795131 w 936457"/>
                        <a:gd name="connsiteY11" fmla="*/ 397565 h 1530626"/>
                        <a:gd name="connsiteX12" fmla="*/ 834887 w 936457"/>
                        <a:gd name="connsiteY12" fmla="*/ 258417 h 1530626"/>
                        <a:gd name="connsiteX13" fmla="*/ 894522 w 936457"/>
                        <a:gd name="connsiteY13" fmla="*/ 218661 h 1530626"/>
                        <a:gd name="connsiteX14" fmla="*/ 914400 w 936457"/>
                        <a:gd name="connsiteY14" fmla="*/ 159026 h 1530626"/>
                        <a:gd name="connsiteX15" fmla="*/ 934278 w 936457"/>
                        <a:gd name="connsiteY15" fmla="*/ 0 h 1530626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  <a:cxn ang="0">
                          <a:pos x="connsiteX13" y="connsiteY13"/>
                        </a:cxn>
                        <a:cxn ang="0">
                          <a:pos x="connsiteX14" y="connsiteY14"/>
                        </a:cxn>
                        <a:cxn ang="0">
                          <a:pos x="connsiteX15" y="connsiteY15"/>
                        </a:cxn>
                      </a:cxnLst>
                      <a:rect l="l" t="t" r="r" b="b"/>
                      <a:pathLst>
                        <a:path w="936457" h="1530626">
                          <a:moveTo>
                            <a:pt x="0" y="1530626"/>
                          </a:moveTo>
                          <a:cubicBezTo>
                            <a:pt x="26504" y="1524000"/>
                            <a:pt x="54402" y="1521510"/>
                            <a:pt x="79513" y="1510748"/>
                          </a:cubicBezTo>
                          <a:cubicBezTo>
                            <a:pt x="127943" y="1489992"/>
                            <a:pt x="162963" y="1447177"/>
                            <a:pt x="198783" y="1411357"/>
                          </a:cubicBezTo>
                          <a:cubicBezTo>
                            <a:pt x="216718" y="1339617"/>
                            <a:pt x="227172" y="1259908"/>
                            <a:pt x="298174" y="1212574"/>
                          </a:cubicBezTo>
                          <a:lnTo>
                            <a:pt x="417444" y="1133061"/>
                          </a:lnTo>
                          <a:cubicBezTo>
                            <a:pt x="470452" y="974034"/>
                            <a:pt x="390940" y="1159565"/>
                            <a:pt x="496957" y="1053548"/>
                          </a:cubicBezTo>
                          <a:cubicBezTo>
                            <a:pt x="511773" y="1038732"/>
                            <a:pt x="507464" y="1012654"/>
                            <a:pt x="516835" y="993913"/>
                          </a:cubicBezTo>
                          <a:cubicBezTo>
                            <a:pt x="544509" y="938565"/>
                            <a:pt x="572265" y="918604"/>
                            <a:pt x="616226" y="874643"/>
                          </a:cubicBezTo>
                          <a:lnTo>
                            <a:pt x="695739" y="636104"/>
                          </a:lnTo>
                          <a:lnTo>
                            <a:pt x="735496" y="516835"/>
                          </a:lnTo>
                          <a:cubicBezTo>
                            <a:pt x="742122" y="496957"/>
                            <a:pt x="743751" y="474634"/>
                            <a:pt x="755374" y="457200"/>
                          </a:cubicBezTo>
                          <a:lnTo>
                            <a:pt x="795131" y="397565"/>
                          </a:lnTo>
                          <a:cubicBezTo>
                            <a:pt x="796430" y="392371"/>
                            <a:pt x="824517" y="271379"/>
                            <a:pt x="834887" y="258417"/>
                          </a:cubicBezTo>
                          <a:cubicBezTo>
                            <a:pt x="849811" y="239762"/>
                            <a:pt x="874644" y="231913"/>
                            <a:pt x="894522" y="218661"/>
                          </a:cubicBezTo>
                          <a:cubicBezTo>
                            <a:pt x="901148" y="198783"/>
                            <a:pt x="909855" y="179481"/>
                            <a:pt x="914400" y="159026"/>
                          </a:cubicBezTo>
                          <a:cubicBezTo>
                            <a:pt x="936457" y="59770"/>
                            <a:pt x="934278" y="69183"/>
                            <a:pt x="934278" y="0"/>
                          </a:cubicBezTo>
                        </a:path>
                      </a:pathLst>
                    </a:custGeom>
                    <a:ln w="38100">
                      <a:solidFill>
                        <a:srgbClr val="623C3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  <p:sp>
                  <p:nvSpPr>
                    <p:cNvPr id="321" name="Полилиния 320"/>
                    <p:cNvSpPr/>
                    <p:nvPr/>
                  </p:nvSpPr>
                  <p:spPr>
                    <a:xfrm>
                      <a:off x="2161382" y="2987323"/>
                      <a:ext cx="184253" cy="1490870"/>
                    </a:xfrm>
                    <a:custGeom>
                      <a:avLst/>
                      <a:gdLst>
                        <a:gd name="connsiteX0" fmla="*/ 184253 w 184253"/>
                        <a:gd name="connsiteY0" fmla="*/ 1490870 h 1490870"/>
                        <a:gd name="connsiteX1" fmla="*/ 104740 w 184253"/>
                        <a:gd name="connsiteY1" fmla="*/ 1371600 h 1490870"/>
                        <a:gd name="connsiteX2" fmla="*/ 64983 w 184253"/>
                        <a:gd name="connsiteY2" fmla="*/ 1232452 h 1490870"/>
                        <a:gd name="connsiteX3" fmla="*/ 45105 w 184253"/>
                        <a:gd name="connsiteY3" fmla="*/ 596348 h 1490870"/>
                        <a:gd name="connsiteX4" fmla="*/ 5348 w 184253"/>
                        <a:gd name="connsiteY4" fmla="*/ 417444 h 1490870"/>
                        <a:gd name="connsiteX5" fmla="*/ 5348 w 184253"/>
                        <a:gd name="connsiteY5" fmla="*/ 0 h 149087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</a:cxnLst>
                      <a:rect l="l" t="t" r="r" b="b"/>
                      <a:pathLst>
                        <a:path w="184253" h="1490870">
                          <a:moveTo>
                            <a:pt x="184253" y="1490870"/>
                          </a:moveTo>
                          <a:cubicBezTo>
                            <a:pt x="157749" y="1451113"/>
                            <a:pt x="116329" y="1417955"/>
                            <a:pt x="104740" y="1371600"/>
                          </a:cubicBezTo>
                          <a:cubicBezTo>
                            <a:pt x="79779" y="1271759"/>
                            <a:pt x="93500" y="1318005"/>
                            <a:pt x="64983" y="1232452"/>
                          </a:cubicBezTo>
                          <a:cubicBezTo>
                            <a:pt x="58357" y="1020417"/>
                            <a:pt x="56872" y="808160"/>
                            <a:pt x="45105" y="596348"/>
                          </a:cubicBezTo>
                          <a:cubicBezTo>
                            <a:pt x="21472" y="170955"/>
                            <a:pt x="25095" y="930836"/>
                            <a:pt x="5348" y="417444"/>
                          </a:cubicBezTo>
                          <a:cubicBezTo>
                            <a:pt x="0" y="278399"/>
                            <a:pt x="5348" y="139148"/>
                            <a:pt x="5348" y="0"/>
                          </a:cubicBezTo>
                        </a:path>
                      </a:pathLst>
                    </a:custGeom>
                    <a:ln w="38100">
                      <a:solidFill>
                        <a:srgbClr val="623C3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  <p:sp>
                  <p:nvSpPr>
                    <p:cNvPr id="322" name="Полилиния 21"/>
                    <p:cNvSpPr/>
                    <p:nvPr/>
                  </p:nvSpPr>
                  <p:spPr>
                    <a:xfrm>
                      <a:off x="1431235" y="3643306"/>
                      <a:ext cx="298174" cy="1848678"/>
                    </a:xfrm>
                    <a:custGeom>
                      <a:avLst/>
                      <a:gdLst>
                        <a:gd name="connsiteX0" fmla="*/ 298174 w 298174"/>
                        <a:gd name="connsiteY0" fmla="*/ 1848678 h 1848678"/>
                        <a:gd name="connsiteX1" fmla="*/ 238539 w 298174"/>
                        <a:gd name="connsiteY1" fmla="*/ 1828800 h 1848678"/>
                        <a:gd name="connsiteX2" fmla="*/ 198782 w 298174"/>
                        <a:gd name="connsiteY2" fmla="*/ 1749287 h 1848678"/>
                        <a:gd name="connsiteX3" fmla="*/ 139148 w 298174"/>
                        <a:gd name="connsiteY3" fmla="*/ 1689652 h 1848678"/>
                        <a:gd name="connsiteX4" fmla="*/ 119269 w 298174"/>
                        <a:gd name="connsiteY4" fmla="*/ 1610139 h 1848678"/>
                        <a:gd name="connsiteX5" fmla="*/ 99391 w 298174"/>
                        <a:gd name="connsiteY5" fmla="*/ 1550504 h 1848678"/>
                        <a:gd name="connsiteX6" fmla="*/ 79513 w 298174"/>
                        <a:gd name="connsiteY6" fmla="*/ 1451113 h 1848678"/>
                        <a:gd name="connsiteX7" fmla="*/ 59635 w 298174"/>
                        <a:gd name="connsiteY7" fmla="*/ 954156 h 1848678"/>
                        <a:gd name="connsiteX8" fmla="*/ 39756 w 298174"/>
                        <a:gd name="connsiteY8" fmla="*/ 178904 h 1848678"/>
                        <a:gd name="connsiteX9" fmla="*/ 0 w 298174"/>
                        <a:gd name="connsiteY9" fmla="*/ 0 h 1848678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</a:cxnLst>
                      <a:rect l="l" t="t" r="r" b="b"/>
                      <a:pathLst>
                        <a:path w="298174" h="1848678">
                          <a:moveTo>
                            <a:pt x="298174" y="1848678"/>
                          </a:moveTo>
                          <a:cubicBezTo>
                            <a:pt x="278296" y="1842052"/>
                            <a:pt x="253355" y="1843616"/>
                            <a:pt x="238539" y="1828800"/>
                          </a:cubicBezTo>
                          <a:cubicBezTo>
                            <a:pt x="217585" y="1807847"/>
                            <a:pt x="216006" y="1773400"/>
                            <a:pt x="198782" y="1749287"/>
                          </a:cubicBezTo>
                          <a:cubicBezTo>
                            <a:pt x="182442" y="1726411"/>
                            <a:pt x="159026" y="1709530"/>
                            <a:pt x="139148" y="1689652"/>
                          </a:cubicBezTo>
                          <a:cubicBezTo>
                            <a:pt x="132522" y="1663148"/>
                            <a:pt x="126774" y="1636408"/>
                            <a:pt x="119269" y="1610139"/>
                          </a:cubicBezTo>
                          <a:cubicBezTo>
                            <a:pt x="113513" y="1589992"/>
                            <a:pt x="104473" y="1570832"/>
                            <a:pt x="99391" y="1550504"/>
                          </a:cubicBezTo>
                          <a:cubicBezTo>
                            <a:pt x="91197" y="1517726"/>
                            <a:pt x="86139" y="1484243"/>
                            <a:pt x="79513" y="1451113"/>
                          </a:cubicBezTo>
                          <a:cubicBezTo>
                            <a:pt x="72887" y="1285461"/>
                            <a:pt x="64813" y="1119860"/>
                            <a:pt x="59635" y="954156"/>
                          </a:cubicBezTo>
                          <a:cubicBezTo>
                            <a:pt x="51561" y="695780"/>
                            <a:pt x="50985" y="437162"/>
                            <a:pt x="39756" y="178904"/>
                          </a:cubicBezTo>
                          <a:cubicBezTo>
                            <a:pt x="34524" y="58571"/>
                            <a:pt x="35538" y="71075"/>
                            <a:pt x="0" y="0"/>
                          </a:cubicBezTo>
                        </a:path>
                      </a:pathLst>
                    </a:custGeom>
                    <a:ln w="38100">
                      <a:solidFill>
                        <a:srgbClr val="623C3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  <p:sp>
                  <p:nvSpPr>
                    <p:cNvPr id="323" name="Полилиния 322"/>
                    <p:cNvSpPr/>
                    <p:nvPr/>
                  </p:nvSpPr>
                  <p:spPr>
                    <a:xfrm>
                      <a:off x="715617" y="3697357"/>
                      <a:ext cx="775253" cy="1093304"/>
                    </a:xfrm>
                    <a:custGeom>
                      <a:avLst/>
                      <a:gdLst>
                        <a:gd name="connsiteX0" fmla="*/ 775253 w 775253"/>
                        <a:gd name="connsiteY0" fmla="*/ 1093304 h 1093304"/>
                        <a:gd name="connsiteX1" fmla="*/ 695740 w 775253"/>
                        <a:gd name="connsiteY1" fmla="*/ 1053547 h 1093304"/>
                        <a:gd name="connsiteX2" fmla="*/ 675861 w 775253"/>
                        <a:gd name="connsiteY2" fmla="*/ 993913 h 1093304"/>
                        <a:gd name="connsiteX3" fmla="*/ 536713 w 775253"/>
                        <a:gd name="connsiteY3" fmla="*/ 934278 h 1093304"/>
                        <a:gd name="connsiteX4" fmla="*/ 457200 w 775253"/>
                        <a:gd name="connsiteY4" fmla="*/ 854765 h 1093304"/>
                        <a:gd name="connsiteX5" fmla="*/ 417444 w 775253"/>
                        <a:gd name="connsiteY5" fmla="*/ 775252 h 1093304"/>
                        <a:gd name="connsiteX6" fmla="*/ 337931 w 775253"/>
                        <a:gd name="connsiteY6" fmla="*/ 655982 h 1093304"/>
                        <a:gd name="connsiteX7" fmla="*/ 278296 w 775253"/>
                        <a:gd name="connsiteY7" fmla="*/ 477078 h 1093304"/>
                        <a:gd name="connsiteX8" fmla="*/ 258418 w 775253"/>
                        <a:gd name="connsiteY8" fmla="*/ 417443 h 1093304"/>
                        <a:gd name="connsiteX9" fmla="*/ 159026 w 775253"/>
                        <a:gd name="connsiteY9" fmla="*/ 298173 h 1093304"/>
                        <a:gd name="connsiteX10" fmla="*/ 39757 w 775253"/>
                        <a:gd name="connsiteY10" fmla="*/ 59634 h 1093304"/>
                        <a:gd name="connsiteX11" fmla="*/ 0 w 775253"/>
                        <a:gd name="connsiteY11" fmla="*/ 0 h 109330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</a:cxnLst>
                      <a:rect l="l" t="t" r="r" b="b"/>
                      <a:pathLst>
                        <a:path w="775253" h="1093304">
                          <a:moveTo>
                            <a:pt x="775253" y="1093304"/>
                          </a:moveTo>
                          <a:cubicBezTo>
                            <a:pt x="748749" y="1080052"/>
                            <a:pt x="716694" y="1074500"/>
                            <a:pt x="695740" y="1053547"/>
                          </a:cubicBezTo>
                          <a:cubicBezTo>
                            <a:pt x="680924" y="1038731"/>
                            <a:pt x="690677" y="1008729"/>
                            <a:pt x="675861" y="993913"/>
                          </a:cubicBezTo>
                          <a:cubicBezTo>
                            <a:pt x="651295" y="969348"/>
                            <a:pt x="572354" y="946158"/>
                            <a:pt x="536713" y="934278"/>
                          </a:cubicBezTo>
                          <a:cubicBezTo>
                            <a:pt x="483705" y="775251"/>
                            <a:pt x="563217" y="960782"/>
                            <a:pt x="457200" y="854765"/>
                          </a:cubicBezTo>
                          <a:cubicBezTo>
                            <a:pt x="436247" y="833812"/>
                            <a:pt x="432690" y="800662"/>
                            <a:pt x="417444" y="775252"/>
                          </a:cubicBezTo>
                          <a:cubicBezTo>
                            <a:pt x="392861" y="734280"/>
                            <a:pt x="353041" y="701311"/>
                            <a:pt x="337931" y="655982"/>
                          </a:cubicBezTo>
                          <a:lnTo>
                            <a:pt x="278296" y="477078"/>
                          </a:lnTo>
                          <a:cubicBezTo>
                            <a:pt x="271670" y="457200"/>
                            <a:pt x="273234" y="432259"/>
                            <a:pt x="258418" y="417443"/>
                          </a:cubicBezTo>
                          <a:cubicBezTo>
                            <a:pt x="181890" y="340915"/>
                            <a:pt x="214377" y="381199"/>
                            <a:pt x="159026" y="298173"/>
                          </a:cubicBezTo>
                          <a:cubicBezTo>
                            <a:pt x="104161" y="133577"/>
                            <a:pt x="142515" y="213770"/>
                            <a:pt x="39757" y="59634"/>
                          </a:cubicBezTo>
                          <a:lnTo>
                            <a:pt x="0" y="0"/>
                          </a:lnTo>
                        </a:path>
                      </a:pathLst>
                    </a:custGeom>
                    <a:ln w="38100">
                      <a:solidFill>
                        <a:srgbClr val="623C3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</p:grpSp>
            </p:grpSp>
            <p:grpSp>
              <p:nvGrpSpPr>
                <p:cNvPr id="24" name="Группа 168"/>
                <p:cNvGrpSpPr/>
                <p:nvPr/>
              </p:nvGrpSpPr>
              <p:grpSpPr>
                <a:xfrm>
                  <a:off x="-142449" y="975339"/>
                  <a:ext cx="2333524" cy="4743598"/>
                  <a:chOff x="-142449" y="975339"/>
                  <a:chExt cx="2333524" cy="4743598"/>
                </a:xfrm>
              </p:grpSpPr>
              <p:sp>
                <p:nvSpPr>
                  <p:cNvPr id="305" name="Полилиния 304"/>
                  <p:cNvSpPr/>
                  <p:nvPr/>
                </p:nvSpPr>
                <p:spPr>
                  <a:xfrm>
                    <a:off x="135834" y="3042745"/>
                    <a:ext cx="1261056" cy="1031859"/>
                  </a:xfrm>
                  <a:custGeom>
                    <a:avLst/>
                    <a:gdLst>
                      <a:gd name="connsiteX0" fmla="*/ 967752 w 1261056"/>
                      <a:gd name="connsiteY0" fmla="*/ 378372 h 1031859"/>
                      <a:gd name="connsiteX1" fmla="*/ 888925 w 1261056"/>
                      <a:gd name="connsiteY1" fmla="*/ 299545 h 1031859"/>
                      <a:gd name="connsiteX2" fmla="*/ 857394 w 1261056"/>
                      <a:gd name="connsiteY2" fmla="*/ 252248 h 1031859"/>
                      <a:gd name="connsiteX3" fmla="*/ 762800 w 1261056"/>
                      <a:gd name="connsiteY3" fmla="*/ 220717 h 1031859"/>
                      <a:gd name="connsiteX4" fmla="*/ 699738 w 1261056"/>
                      <a:gd name="connsiteY4" fmla="*/ 236483 h 1031859"/>
                      <a:gd name="connsiteX5" fmla="*/ 683973 w 1261056"/>
                      <a:gd name="connsiteY5" fmla="*/ 283779 h 1031859"/>
                      <a:gd name="connsiteX6" fmla="*/ 557849 w 1261056"/>
                      <a:gd name="connsiteY6" fmla="*/ 252248 h 1031859"/>
                      <a:gd name="connsiteX7" fmla="*/ 510552 w 1261056"/>
                      <a:gd name="connsiteY7" fmla="*/ 141889 h 1031859"/>
                      <a:gd name="connsiteX8" fmla="*/ 400194 w 1261056"/>
                      <a:gd name="connsiteY8" fmla="*/ 173421 h 1031859"/>
                      <a:gd name="connsiteX9" fmla="*/ 337132 w 1261056"/>
                      <a:gd name="connsiteY9" fmla="*/ 268014 h 1031859"/>
                      <a:gd name="connsiteX10" fmla="*/ 305600 w 1261056"/>
                      <a:gd name="connsiteY10" fmla="*/ 315310 h 1031859"/>
                      <a:gd name="connsiteX11" fmla="*/ 211007 w 1261056"/>
                      <a:gd name="connsiteY11" fmla="*/ 378372 h 1031859"/>
                      <a:gd name="connsiteX12" fmla="*/ 163711 w 1261056"/>
                      <a:gd name="connsiteY12" fmla="*/ 488731 h 1031859"/>
                      <a:gd name="connsiteX13" fmla="*/ 132180 w 1261056"/>
                      <a:gd name="connsiteY13" fmla="*/ 551793 h 1031859"/>
                      <a:gd name="connsiteX14" fmla="*/ 84883 w 1261056"/>
                      <a:gd name="connsiteY14" fmla="*/ 662152 h 1031859"/>
                      <a:gd name="connsiteX15" fmla="*/ 163711 w 1261056"/>
                      <a:gd name="connsiteY15" fmla="*/ 961696 h 1031859"/>
                      <a:gd name="connsiteX16" fmla="*/ 211007 w 1261056"/>
                      <a:gd name="connsiteY16" fmla="*/ 930165 h 1031859"/>
                      <a:gd name="connsiteX17" fmla="*/ 274069 w 1261056"/>
                      <a:gd name="connsiteY17" fmla="*/ 851338 h 1031859"/>
                      <a:gd name="connsiteX18" fmla="*/ 337132 w 1261056"/>
                      <a:gd name="connsiteY18" fmla="*/ 914400 h 1031859"/>
                      <a:gd name="connsiteX19" fmla="*/ 415959 w 1261056"/>
                      <a:gd name="connsiteY19" fmla="*/ 945931 h 1031859"/>
                      <a:gd name="connsiteX20" fmla="*/ 447490 w 1261056"/>
                      <a:gd name="connsiteY20" fmla="*/ 993227 h 1031859"/>
                      <a:gd name="connsiteX21" fmla="*/ 636676 w 1261056"/>
                      <a:gd name="connsiteY21" fmla="*/ 945931 h 1031859"/>
                      <a:gd name="connsiteX22" fmla="*/ 683973 w 1261056"/>
                      <a:gd name="connsiteY22" fmla="*/ 851338 h 1031859"/>
                      <a:gd name="connsiteX23" fmla="*/ 715504 w 1261056"/>
                      <a:gd name="connsiteY23" fmla="*/ 898634 h 1031859"/>
                      <a:gd name="connsiteX24" fmla="*/ 762800 w 1261056"/>
                      <a:gd name="connsiteY24" fmla="*/ 930165 h 1031859"/>
                      <a:gd name="connsiteX25" fmla="*/ 825863 w 1261056"/>
                      <a:gd name="connsiteY25" fmla="*/ 993227 h 1031859"/>
                      <a:gd name="connsiteX26" fmla="*/ 857394 w 1261056"/>
                      <a:gd name="connsiteY26" fmla="*/ 930165 h 1031859"/>
                      <a:gd name="connsiteX27" fmla="*/ 936221 w 1261056"/>
                      <a:gd name="connsiteY27" fmla="*/ 851338 h 1031859"/>
                      <a:gd name="connsiteX28" fmla="*/ 951987 w 1261056"/>
                      <a:gd name="connsiteY28" fmla="*/ 898634 h 1031859"/>
                      <a:gd name="connsiteX29" fmla="*/ 1062345 w 1261056"/>
                      <a:gd name="connsiteY29" fmla="*/ 804041 h 1031859"/>
                      <a:gd name="connsiteX30" fmla="*/ 1078111 w 1261056"/>
                      <a:gd name="connsiteY30" fmla="*/ 756745 h 1031859"/>
                      <a:gd name="connsiteX31" fmla="*/ 1125407 w 1261056"/>
                      <a:gd name="connsiteY31" fmla="*/ 788276 h 1031859"/>
                      <a:gd name="connsiteX32" fmla="*/ 1188469 w 1261056"/>
                      <a:gd name="connsiteY32" fmla="*/ 646386 h 1031859"/>
                      <a:gd name="connsiteX33" fmla="*/ 1220000 w 1261056"/>
                      <a:gd name="connsiteY33" fmla="*/ 599089 h 1031859"/>
                      <a:gd name="connsiteX34" fmla="*/ 1235766 w 1261056"/>
                      <a:gd name="connsiteY34" fmla="*/ 299545 h 1031859"/>
                      <a:gd name="connsiteX35" fmla="*/ 1251532 w 1261056"/>
                      <a:gd name="connsiteY35" fmla="*/ 204952 h 1031859"/>
                      <a:gd name="connsiteX36" fmla="*/ 1235766 w 1261056"/>
                      <a:gd name="connsiteY36" fmla="*/ 47296 h 1031859"/>
                      <a:gd name="connsiteX37" fmla="*/ 1156938 w 1261056"/>
                      <a:gd name="connsiteY37" fmla="*/ 31531 h 1031859"/>
                      <a:gd name="connsiteX38" fmla="*/ 1109642 w 1261056"/>
                      <a:gd name="connsiteY38" fmla="*/ 0 h 1031859"/>
                      <a:gd name="connsiteX39" fmla="*/ 999283 w 1261056"/>
                      <a:gd name="connsiteY39" fmla="*/ 78827 h 1031859"/>
                      <a:gd name="connsiteX40" fmla="*/ 967752 w 1261056"/>
                      <a:gd name="connsiteY40" fmla="*/ 126124 h 1031859"/>
                      <a:gd name="connsiteX41" fmla="*/ 904690 w 1261056"/>
                      <a:gd name="connsiteY41" fmla="*/ 283779 h 1031859"/>
                      <a:gd name="connsiteX42" fmla="*/ 888925 w 1261056"/>
                      <a:gd name="connsiteY42" fmla="*/ 299545 h 103185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  <a:cxn ang="0">
                        <a:pos x="connsiteX36" y="connsiteY36"/>
                      </a:cxn>
                      <a:cxn ang="0">
                        <a:pos x="connsiteX37" y="connsiteY37"/>
                      </a:cxn>
                      <a:cxn ang="0">
                        <a:pos x="connsiteX38" y="connsiteY38"/>
                      </a:cxn>
                      <a:cxn ang="0">
                        <a:pos x="connsiteX39" y="connsiteY39"/>
                      </a:cxn>
                      <a:cxn ang="0">
                        <a:pos x="connsiteX40" y="connsiteY40"/>
                      </a:cxn>
                      <a:cxn ang="0">
                        <a:pos x="connsiteX41" y="connsiteY41"/>
                      </a:cxn>
                      <a:cxn ang="0">
                        <a:pos x="connsiteX42" y="connsiteY42"/>
                      </a:cxn>
                    </a:cxnLst>
                    <a:rect l="l" t="t" r="r" b="b"/>
                    <a:pathLst>
                      <a:path w="1261056" h="1031859">
                        <a:moveTo>
                          <a:pt x="967752" y="378372"/>
                        </a:moveTo>
                        <a:cubicBezTo>
                          <a:pt x="883667" y="252245"/>
                          <a:pt x="994030" y="404652"/>
                          <a:pt x="888925" y="299545"/>
                        </a:cubicBezTo>
                        <a:cubicBezTo>
                          <a:pt x="875527" y="286147"/>
                          <a:pt x="873462" y="262290"/>
                          <a:pt x="857394" y="252248"/>
                        </a:cubicBezTo>
                        <a:cubicBezTo>
                          <a:pt x="829209" y="234632"/>
                          <a:pt x="762800" y="220717"/>
                          <a:pt x="762800" y="220717"/>
                        </a:cubicBezTo>
                        <a:cubicBezTo>
                          <a:pt x="741779" y="225972"/>
                          <a:pt x="716658" y="222947"/>
                          <a:pt x="699738" y="236483"/>
                        </a:cubicBezTo>
                        <a:cubicBezTo>
                          <a:pt x="686761" y="246864"/>
                          <a:pt x="699738" y="278524"/>
                          <a:pt x="683973" y="283779"/>
                        </a:cubicBezTo>
                        <a:cubicBezTo>
                          <a:pt x="664946" y="290121"/>
                          <a:pt x="583374" y="260757"/>
                          <a:pt x="557849" y="252248"/>
                        </a:cubicBezTo>
                        <a:cubicBezTo>
                          <a:pt x="555274" y="241949"/>
                          <a:pt x="538548" y="145000"/>
                          <a:pt x="510552" y="141889"/>
                        </a:cubicBezTo>
                        <a:cubicBezTo>
                          <a:pt x="472528" y="137664"/>
                          <a:pt x="436980" y="162910"/>
                          <a:pt x="400194" y="173421"/>
                        </a:cubicBezTo>
                        <a:lnTo>
                          <a:pt x="337132" y="268014"/>
                        </a:lnTo>
                        <a:cubicBezTo>
                          <a:pt x="326622" y="283779"/>
                          <a:pt x="321366" y="304800"/>
                          <a:pt x="305600" y="315310"/>
                        </a:cubicBezTo>
                        <a:lnTo>
                          <a:pt x="211007" y="378372"/>
                        </a:lnTo>
                        <a:cubicBezTo>
                          <a:pt x="195242" y="415158"/>
                          <a:pt x="180272" y="452296"/>
                          <a:pt x="163711" y="488731"/>
                        </a:cubicBezTo>
                        <a:cubicBezTo>
                          <a:pt x="153986" y="510126"/>
                          <a:pt x="140432" y="529788"/>
                          <a:pt x="132180" y="551793"/>
                        </a:cubicBezTo>
                        <a:cubicBezTo>
                          <a:pt x="88549" y="668142"/>
                          <a:pt x="148782" y="566303"/>
                          <a:pt x="84883" y="662152"/>
                        </a:cubicBezTo>
                        <a:cubicBezTo>
                          <a:pt x="94719" y="858874"/>
                          <a:pt x="0" y="1031859"/>
                          <a:pt x="163711" y="961696"/>
                        </a:cubicBezTo>
                        <a:cubicBezTo>
                          <a:pt x="181127" y="954232"/>
                          <a:pt x="195242" y="940675"/>
                          <a:pt x="211007" y="930165"/>
                        </a:cubicBezTo>
                        <a:cubicBezTo>
                          <a:pt x="215583" y="911863"/>
                          <a:pt x="217891" y="827262"/>
                          <a:pt x="274069" y="851338"/>
                        </a:cubicBezTo>
                        <a:cubicBezTo>
                          <a:pt x="301393" y="863048"/>
                          <a:pt x="312397" y="897910"/>
                          <a:pt x="337132" y="914400"/>
                        </a:cubicBezTo>
                        <a:cubicBezTo>
                          <a:pt x="360679" y="930098"/>
                          <a:pt x="389683" y="935421"/>
                          <a:pt x="415959" y="945931"/>
                        </a:cubicBezTo>
                        <a:cubicBezTo>
                          <a:pt x="426469" y="961696"/>
                          <a:pt x="428848" y="989838"/>
                          <a:pt x="447490" y="993227"/>
                        </a:cubicBezTo>
                        <a:cubicBezTo>
                          <a:pt x="552726" y="1012361"/>
                          <a:pt x="571877" y="989131"/>
                          <a:pt x="636676" y="945931"/>
                        </a:cubicBezTo>
                        <a:cubicBezTo>
                          <a:pt x="640564" y="934269"/>
                          <a:pt x="663599" y="851338"/>
                          <a:pt x="683973" y="851338"/>
                        </a:cubicBezTo>
                        <a:cubicBezTo>
                          <a:pt x="702921" y="851338"/>
                          <a:pt x="702106" y="885236"/>
                          <a:pt x="715504" y="898634"/>
                        </a:cubicBezTo>
                        <a:cubicBezTo>
                          <a:pt x="728902" y="912032"/>
                          <a:pt x="747035" y="919655"/>
                          <a:pt x="762800" y="930165"/>
                        </a:cubicBezTo>
                        <a:cubicBezTo>
                          <a:pt x="767472" y="944179"/>
                          <a:pt x="779150" y="1021255"/>
                          <a:pt x="825863" y="993227"/>
                        </a:cubicBezTo>
                        <a:cubicBezTo>
                          <a:pt x="846016" y="981135"/>
                          <a:pt x="845734" y="950570"/>
                          <a:pt x="857394" y="930165"/>
                        </a:cubicBezTo>
                        <a:cubicBezTo>
                          <a:pt x="889733" y="873572"/>
                          <a:pt x="882862" y="886911"/>
                          <a:pt x="936221" y="851338"/>
                        </a:cubicBezTo>
                        <a:cubicBezTo>
                          <a:pt x="941476" y="867103"/>
                          <a:pt x="935369" y="898634"/>
                          <a:pt x="951987" y="898634"/>
                        </a:cubicBezTo>
                        <a:cubicBezTo>
                          <a:pt x="998921" y="898634"/>
                          <a:pt x="1043585" y="841560"/>
                          <a:pt x="1062345" y="804041"/>
                        </a:cubicBezTo>
                        <a:cubicBezTo>
                          <a:pt x="1069777" y="789177"/>
                          <a:pt x="1072856" y="772510"/>
                          <a:pt x="1078111" y="756745"/>
                        </a:cubicBezTo>
                        <a:cubicBezTo>
                          <a:pt x="1093876" y="767255"/>
                          <a:pt x="1107432" y="794268"/>
                          <a:pt x="1125407" y="788276"/>
                        </a:cubicBezTo>
                        <a:cubicBezTo>
                          <a:pt x="1182135" y="769367"/>
                          <a:pt x="1174330" y="684091"/>
                          <a:pt x="1188469" y="646386"/>
                        </a:cubicBezTo>
                        <a:cubicBezTo>
                          <a:pt x="1195122" y="628644"/>
                          <a:pt x="1209490" y="614855"/>
                          <a:pt x="1220000" y="599089"/>
                        </a:cubicBezTo>
                        <a:cubicBezTo>
                          <a:pt x="1225255" y="499241"/>
                          <a:pt x="1227792" y="399213"/>
                          <a:pt x="1235766" y="299545"/>
                        </a:cubicBezTo>
                        <a:cubicBezTo>
                          <a:pt x="1238315" y="267681"/>
                          <a:pt x="1251532" y="236918"/>
                          <a:pt x="1251532" y="204952"/>
                        </a:cubicBezTo>
                        <a:cubicBezTo>
                          <a:pt x="1251532" y="152138"/>
                          <a:pt x="1261056" y="93661"/>
                          <a:pt x="1235766" y="47296"/>
                        </a:cubicBezTo>
                        <a:cubicBezTo>
                          <a:pt x="1222934" y="23772"/>
                          <a:pt x="1183214" y="36786"/>
                          <a:pt x="1156938" y="31531"/>
                        </a:cubicBezTo>
                        <a:cubicBezTo>
                          <a:pt x="1141173" y="21021"/>
                          <a:pt x="1128590" y="0"/>
                          <a:pt x="1109642" y="0"/>
                        </a:cubicBezTo>
                        <a:cubicBezTo>
                          <a:pt x="991402" y="0"/>
                          <a:pt x="1029500" y="18393"/>
                          <a:pt x="999283" y="78827"/>
                        </a:cubicBezTo>
                        <a:cubicBezTo>
                          <a:pt x="990809" y="95774"/>
                          <a:pt x="978262" y="110358"/>
                          <a:pt x="967752" y="126124"/>
                        </a:cubicBezTo>
                        <a:cubicBezTo>
                          <a:pt x="945191" y="193807"/>
                          <a:pt x="939487" y="225783"/>
                          <a:pt x="904690" y="283779"/>
                        </a:cubicBezTo>
                        <a:cubicBezTo>
                          <a:pt x="900866" y="290152"/>
                          <a:pt x="894180" y="294290"/>
                          <a:pt x="888925" y="299545"/>
                        </a:cubicBezTo>
                      </a:path>
                    </a:pathLst>
                  </a:custGeom>
                  <a:solidFill>
                    <a:srgbClr val="F98F1B"/>
                  </a:solidFill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306" name="Полилиния 305"/>
                  <p:cNvSpPr/>
                  <p:nvPr/>
                </p:nvSpPr>
                <p:spPr>
                  <a:xfrm>
                    <a:off x="-142449" y="3986310"/>
                    <a:ext cx="2333524" cy="1626214"/>
                  </a:xfrm>
                  <a:custGeom>
                    <a:avLst/>
                    <a:gdLst>
                      <a:gd name="connsiteX0" fmla="*/ 568118 w 2333524"/>
                      <a:gd name="connsiteY0" fmla="*/ 175787 h 1626214"/>
                      <a:gd name="connsiteX1" fmla="*/ 520821 w 2333524"/>
                      <a:gd name="connsiteY1" fmla="*/ 160021 h 1626214"/>
                      <a:gd name="connsiteX2" fmla="*/ 441994 w 2333524"/>
                      <a:gd name="connsiteY2" fmla="*/ 65428 h 1626214"/>
                      <a:gd name="connsiteX3" fmla="*/ 410463 w 2333524"/>
                      <a:gd name="connsiteY3" fmla="*/ 18131 h 1626214"/>
                      <a:gd name="connsiteX4" fmla="*/ 363166 w 2333524"/>
                      <a:gd name="connsiteY4" fmla="*/ 112724 h 1626214"/>
                      <a:gd name="connsiteX5" fmla="*/ 221277 w 2333524"/>
                      <a:gd name="connsiteY5" fmla="*/ 144256 h 1626214"/>
                      <a:gd name="connsiteX6" fmla="*/ 158215 w 2333524"/>
                      <a:gd name="connsiteY6" fmla="*/ 238849 h 1626214"/>
                      <a:gd name="connsiteX7" fmla="*/ 126683 w 2333524"/>
                      <a:gd name="connsiteY7" fmla="*/ 286145 h 1626214"/>
                      <a:gd name="connsiteX8" fmla="*/ 142449 w 2333524"/>
                      <a:gd name="connsiteY8" fmla="*/ 428035 h 1626214"/>
                      <a:gd name="connsiteX9" fmla="*/ 173980 w 2333524"/>
                      <a:gd name="connsiteY9" fmla="*/ 696049 h 1626214"/>
                      <a:gd name="connsiteX10" fmla="*/ 205511 w 2333524"/>
                      <a:gd name="connsiteY10" fmla="*/ 743345 h 1626214"/>
                      <a:gd name="connsiteX11" fmla="*/ 110918 w 2333524"/>
                      <a:gd name="connsiteY11" fmla="*/ 1058656 h 1626214"/>
                      <a:gd name="connsiteX12" fmla="*/ 158215 w 2333524"/>
                      <a:gd name="connsiteY12" fmla="*/ 1074421 h 1626214"/>
                      <a:gd name="connsiteX13" fmla="*/ 331635 w 2333524"/>
                      <a:gd name="connsiteY13" fmla="*/ 1090187 h 1626214"/>
                      <a:gd name="connsiteX14" fmla="*/ 347401 w 2333524"/>
                      <a:gd name="connsiteY14" fmla="*/ 1137483 h 1626214"/>
                      <a:gd name="connsiteX15" fmla="*/ 615415 w 2333524"/>
                      <a:gd name="connsiteY15" fmla="*/ 1169014 h 1626214"/>
                      <a:gd name="connsiteX16" fmla="*/ 710008 w 2333524"/>
                      <a:gd name="connsiteY16" fmla="*/ 1137483 h 1626214"/>
                      <a:gd name="connsiteX17" fmla="*/ 757304 w 2333524"/>
                      <a:gd name="connsiteY17" fmla="*/ 1169014 h 1626214"/>
                      <a:gd name="connsiteX18" fmla="*/ 788835 w 2333524"/>
                      <a:gd name="connsiteY18" fmla="*/ 1263607 h 1626214"/>
                      <a:gd name="connsiteX19" fmla="*/ 804601 w 2333524"/>
                      <a:gd name="connsiteY19" fmla="*/ 1326669 h 1626214"/>
                      <a:gd name="connsiteX20" fmla="*/ 851897 w 2333524"/>
                      <a:gd name="connsiteY20" fmla="*/ 1358200 h 1626214"/>
                      <a:gd name="connsiteX21" fmla="*/ 946490 w 2333524"/>
                      <a:gd name="connsiteY21" fmla="*/ 1263607 h 1626214"/>
                      <a:gd name="connsiteX22" fmla="*/ 1009552 w 2333524"/>
                      <a:gd name="connsiteY22" fmla="*/ 1232076 h 1626214"/>
                      <a:gd name="connsiteX23" fmla="*/ 1041083 w 2333524"/>
                      <a:gd name="connsiteY23" fmla="*/ 1279373 h 1626214"/>
                      <a:gd name="connsiteX24" fmla="*/ 1056849 w 2333524"/>
                      <a:gd name="connsiteY24" fmla="*/ 1389731 h 1626214"/>
                      <a:gd name="connsiteX25" fmla="*/ 1119911 w 2333524"/>
                      <a:gd name="connsiteY25" fmla="*/ 1405497 h 1626214"/>
                      <a:gd name="connsiteX26" fmla="*/ 1182973 w 2333524"/>
                      <a:gd name="connsiteY26" fmla="*/ 1358200 h 1626214"/>
                      <a:gd name="connsiteX27" fmla="*/ 1214504 w 2333524"/>
                      <a:gd name="connsiteY27" fmla="*/ 1310904 h 1626214"/>
                      <a:gd name="connsiteX28" fmla="*/ 1309097 w 2333524"/>
                      <a:gd name="connsiteY28" fmla="*/ 1421262 h 1626214"/>
                      <a:gd name="connsiteX29" fmla="*/ 1356394 w 2333524"/>
                      <a:gd name="connsiteY29" fmla="*/ 1452793 h 1626214"/>
                      <a:gd name="connsiteX30" fmla="*/ 1403690 w 2333524"/>
                      <a:gd name="connsiteY30" fmla="*/ 1437028 h 1626214"/>
                      <a:gd name="connsiteX31" fmla="*/ 1435221 w 2333524"/>
                      <a:gd name="connsiteY31" fmla="*/ 1358200 h 1626214"/>
                      <a:gd name="connsiteX32" fmla="*/ 1466752 w 2333524"/>
                      <a:gd name="connsiteY32" fmla="*/ 1310904 h 1626214"/>
                      <a:gd name="connsiteX33" fmla="*/ 1545580 w 2333524"/>
                      <a:gd name="connsiteY33" fmla="*/ 1342435 h 1626214"/>
                      <a:gd name="connsiteX34" fmla="*/ 1640173 w 2333524"/>
                      <a:gd name="connsiteY34" fmla="*/ 1421262 h 1626214"/>
                      <a:gd name="connsiteX35" fmla="*/ 1734766 w 2333524"/>
                      <a:gd name="connsiteY35" fmla="*/ 1468559 h 1626214"/>
                      <a:gd name="connsiteX36" fmla="*/ 1797828 w 2333524"/>
                      <a:gd name="connsiteY36" fmla="*/ 1452793 h 1626214"/>
                      <a:gd name="connsiteX37" fmla="*/ 1845125 w 2333524"/>
                      <a:gd name="connsiteY37" fmla="*/ 1594683 h 1626214"/>
                      <a:gd name="connsiteX38" fmla="*/ 1892421 w 2333524"/>
                      <a:gd name="connsiteY38" fmla="*/ 1626214 h 1626214"/>
                      <a:gd name="connsiteX39" fmla="*/ 2050077 w 2333524"/>
                      <a:gd name="connsiteY39" fmla="*/ 1578918 h 1626214"/>
                      <a:gd name="connsiteX40" fmla="*/ 2128904 w 2333524"/>
                      <a:gd name="connsiteY40" fmla="*/ 1437028 h 1626214"/>
                      <a:gd name="connsiteX41" fmla="*/ 2144670 w 2333524"/>
                      <a:gd name="connsiteY41" fmla="*/ 1358200 h 1626214"/>
                      <a:gd name="connsiteX42" fmla="*/ 2207732 w 2333524"/>
                      <a:gd name="connsiteY42" fmla="*/ 1373966 h 1626214"/>
                      <a:gd name="connsiteX43" fmla="*/ 2239263 w 2333524"/>
                      <a:gd name="connsiteY43" fmla="*/ 1295138 h 1626214"/>
                      <a:gd name="connsiteX44" fmla="*/ 2286559 w 2333524"/>
                      <a:gd name="connsiteY44" fmla="*/ 1232076 h 1626214"/>
                      <a:gd name="connsiteX45" fmla="*/ 2302325 w 2333524"/>
                      <a:gd name="connsiteY45" fmla="*/ 1153249 h 1626214"/>
                      <a:gd name="connsiteX46" fmla="*/ 2286559 w 2333524"/>
                      <a:gd name="connsiteY46" fmla="*/ 1169014 h 1626214"/>
                      <a:gd name="connsiteX47" fmla="*/ 2239263 w 2333524"/>
                      <a:gd name="connsiteY47" fmla="*/ 1042890 h 1626214"/>
                      <a:gd name="connsiteX48" fmla="*/ 2207732 w 2333524"/>
                      <a:gd name="connsiteY48" fmla="*/ 964062 h 1626214"/>
                      <a:gd name="connsiteX49" fmla="*/ 2191966 w 2333524"/>
                      <a:gd name="connsiteY49" fmla="*/ 901000 h 1626214"/>
                      <a:gd name="connsiteX50" fmla="*/ 2113139 w 2333524"/>
                      <a:gd name="connsiteY50" fmla="*/ 774876 h 1626214"/>
                      <a:gd name="connsiteX51" fmla="*/ 2065842 w 2333524"/>
                      <a:gd name="connsiteY51" fmla="*/ 759111 h 1626214"/>
                      <a:gd name="connsiteX52" fmla="*/ 1955483 w 2333524"/>
                      <a:gd name="connsiteY52" fmla="*/ 806407 h 1626214"/>
                      <a:gd name="connsiteX53" fmla="*/ 1939718 w 2333524"/>
                      <a:gd name="connsiteY53" fmla="*/ 853704 h 1626214"/>
                      <a:gd name="connsiteX54" fmla="*/ 1829359 w 2333524"/>
                      <a:gd name="connsiteY54" fmla="*/ 743345 h 1626214"/>
                      <a:gd name="connsiteX55" fmla="*/ 1719001 w 2333524"/>
                      <a:gd name="connsiteY55" fmla="*/ 774876 h 1626214"/>
                      <a:gd name="connsiteX56" fmla="*/ 1687470 w 2333524"/>
                      <a:gd name="connsiteY56" fmla="*/ 822173 h 1626214"/>
                      <a:gd name="connsiteX57" fmla="*/ 1671704 w 2333524"/>
                      <a:gd name="connsiteY57" fmla="*/ 869469 h 1626214"/>
                      <a:gd name="connsiteX58" fmla="*/ 1624408 w 2333524"/>
                      <a:gd name="connsiteY58" fmla="*/ 901000 h 1626214"/>
                      <a:gd name="connsiteX59" fmla="*/ 1482518 w 2333524"/>
                      <a:gd name="connsiteY59" fmla="*/ 853704 h 1626214"/>
                      <a:gd name="connsiteX60" fmla="*/ 1419456 w 2333524"/>
                      <a:gd name="connsiteY60" fmla="*/ 806407 h 1626214"/>
                      <a:gd name="connsiteX61" fmla="*/ 1403690 w 2333524"/>
                      <a:gd name="connsiteY61" fmla="*/ 680283 h 1626214"/>
                      <a:gd name="connsiteX62" fmla="*/ 1387925 w 2333524"/>
                      <a:gd name="connsiteY62" fmla="*/ 632987 h 1626214"/>
                      <a:gd name="connsiteX63" fmla="*/ 1340628 w 2333524"/>
                      <a:gd name="connsiteY63" fmla="*/ 506862 h 1626214"/>
                      <a:gd name="connsiteX64" fmla="*/ 1309097 w 2333524"/>
                      <a:gd name="connsiteY64" fmla="*/ 459566 h 1626214"/>
                      <a:gd name="connsiteX65" fmla="*/ 1261801 w 2333524"/>
                      <a:gd name="connsiteY65" fmla="*/ 428035 h 1626214"/>
                      <a:gd name="connsiteX66" fmla="*/ 1214504 w 2333524"/>
                      <a:gd name="connsiteY66" fmla="*/ 443800 h 1626214"/>
                      <a:gd name="connsiteX67" fmla="*/ 1182973 w 2333524"/>
                      <a:gd name="connsiteY67" fmla="*/ 380738 h 1626214"/>
                      <a:gd name="connsiteX68" fmla="*/ 1151442 w 2333524"/>
                      <a:gd name="connsiteY68" fmla="*/ 333442 h 1626214"/>
                      <a:gd name="connsiteX69" fmla="*/ 1009552 w 2333524"/>
                      <a:gd name="connsiteY69" fmla="*/ 380738 h 1626214"/>
                      <a:gd name="connsiteX70" fmla="*/ 978021 w 2333524"/>
                      <a:gd name="connsiteY70" fmla="*/ 428035 h 1626214"/>
                      <a:gd name="connsiteX71" fmla="*/ 914959 w 2333524"/>
                      <a:gd name="connsiteY71" fmla="*/ 522628 h 1626214"/>
                      <a:gd name="connsiteX72" fmla="*/ 820366 w 2333524"/>
                      <a:gd name="connsiteY72" fmla="*/ 491097 h 1626214"/>
                      <a:gd name="connsiteX73" fmla="*/ 725773 w 2333524"/>
                      <a:gd name="connsiteY73" fmla="*/ 506862 h 1626214"/>
                      <a:gd name="connsiteX74" fmla="*/ 678477 w 2333524"/>
                      <a:gd name="connsiteY74" fmla="*/ 538393 h 1626214"/>
                      <a:gd name="connsiteX75" fmla="*/ 615415 w 2333524"/>
                      <a:gd name="connsiteY75" fmla="*/ 506862 h 1626214"/>
                      <a:gd name="connsiteX76" fmla="*/ 615415 w 2333524"/>
                      <a:gd name="connsiteY76" fmla="*/ 254614 h 1626214"/>
                      <a:gd name="connsiteX77" fmla="*/ 583883 w 2333524"/>
                      <a:gd name="connsiteY77" fmla="*/ 223083 h 1626214"/>
                      <a:gd name="connsiteX78" fmla="*/ 568118 w 2333524"/>
                      <a:gd name="connsiteY78" fmla="*/ 175787 h 162621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  <a:cxn ang="0">
                        <a:pos x="connsiteX36" y="connsiteY36"/>
                      </a:cxn>
                      <a:cxn ang="0">
                        <a:pos x="connsiteX37" y="connsiteY37"/>
                      </a:cxn>
                      <a:cxn ang="0">
                        <a:pos x="connsiteX38" y="connsiteY38"/>
                      </a:cxn>
                      <a:cxn ang="0">
                        <a:pos x="connsiteX39" y="connsiteY39"/>
                      </a:cxn>
                      <a:cxn ang="0">
                        <a:pos x="connsiteX40" y="connsiteY40"/>
                      </a:cxn>
                      <a:cxn ang="0">
                        <a:pos x="connsiteX41" y="connsiteY41"/>
                      </a:cxn>
                      <a:cxn ang="0">
                        <a:pos x="connsiteX42" y="connsiteY42"/>
                      </a:cxn>
                      <a:cxn ang="0">
                        <a:pos x="connsiteX43" y="connsiteY43"/>
                      </a:cxn>
                      <a:cxn ang="0">
                        <a:pos x="connsiteX44" y="connsiteY44"/>
                      </a:cxn>
                      <a:cxn ang="0">
                        <a:pos x="connsiteX45" y="connsiteY45"/>
                      </a:cxn>
                      <a:cxn ang="0">
                        <a:pos x="connsiteX46" y="connsiteY46"/>
                      </a:cxn>
                      <a:cxn ang="0">
                        <a:pos x="connsiteX47" y="connsiteY47"/>
                      </a:cxn>
                      <a:cxn ang="0">
                        <a:pos x="connsiteX48" y="connsiteY48"/>
                      </a:cxn>
                      <a:cxn ang="0">
                        <a:pos x="connsiteX49" y="connsiteY49"/>
                      </a:cxn>
                      <a:cxn ang="0">
                        <a:pos x="connsiteX50" y="connsiteY50"/>
                      </a:cxn>
                      <a:cxn ang="0">
                        <a:pos x="connsiteX51" y="connsiteY51"/>
                      </a:cxn>
                      <a:cxn ang="0">
                        <a:pos x="connsiteX52" y="connsiteY52"/>
                      </a:cxn>
                      <a:cxn ang="0">
                        <a:pos x="connsiteX53" y="connsiteY53"/>
                      </a:cxn>
                      <a:cxn ang="0">
                        <a:pos x="connsiteX54" y="connsiteY54"/>
                      </a:cxn>
                      <a:cxn ang="0">
                        <a:pos x="connsiteX55" y="connsiteY55"/>
                      </a:cxn>
                      <a:cxn ang="0">
                        <a:pos x="connsiteX56" y="connsiteY56"/>
                      </a:cxn>
                      <a:cxn ang="0">
                        <a:pos x="connsiteX57" y="connsiteY57"/>
                      </a:cxn>
                      <a:cxn ang="0">
                        <a:pos x="connsiteX58" y="connsiteY58"/>
                      </a:cxn>
                      <a:cxn ang="0">
                        <a:pos x="connsiteX59" y="connsiteY59"/>
                      </a:cxn>
                      <a:cxn ang="0">
                        <a:pos x="connsiteX60" y="connsiteY60"/>
                      </a:cxn>
                      <a:cxn ang="0">
                        <a:pos x="connsiteX61" y="connsiteY61"/>
                      </a:cxn>
                      <a:cxn ang="0">
                        <a:pos x="connsiteX62" y="connsiteY62"/>
                      </a:cxn>
                      <a:cxn ang="0">
                        <a:pos x="connsiteX63" y="connsiteY63"/>
                      </a:cxn>
                      <a:cxn ang="0">
                        <a:pos x="connsiteX64" y="connsiteY64"/>
                      </a:cxn>
                      <a:cxn ang="0">
                        <a:pos x="connsiteX65" y="connsiteY65"/>
                      </a:cxn>
                      <a:cxn ang="0">
                        <a:pos x="connsiteX66" y="connsiteY66"/>
                      </a:cxn>
                      <a:cxn ang="0">
                        <a:pos x="connsiteX67" y="connsiteY67"/>
                      </a:cxn>
                      <a:cxn ang="0">
                        <a:pos x="connsiteX68" y="connsiteY68"/>
                      </a:cxn>
                      <a:cxn ang="0">
                        <a:pos x="connsiteX69" y="connsiteY69"/>
                      </a:cxn>
                      <a:cxn ang="0">
                        <a:pos x="connsiteX70" y="connsiteY70"/>
                      </a:cxn>
                      <a:cxn ang="0">
                        <a:pos x="connsiteX71" y="connsiteY71"/>
                      </a:cxn>
                      <a:cxn ang="0">
                        <a:pos x="connsiteX72" y="connsiteY72"/>
                      </a:cxn>
                      <a:cxn ang="0">
                        <a:pos x="connsiteX73" y="connsiteY73"/>
                      </a:cxn>
                      <a:cxn ang="0">
                        <a:pos x="connsiteX74" y="connsiteY74"/>
                      </a:cxn>
                      <a:cxn ang="0">
                        <a:pos x="connsiteX75" y="connsiteY75"/>
                      </a:cxn>
                      <a:cxn ang="0">
                        <a:pos x="connsiteX76" y="connsiteY76"/>
                      </a:cxn>
                      <a:cxn ang="0">
                        <a:pos x="connsiteX77" y="connsiteY77"/>
                      </a:cxn>
                      <a:cxn ang="0">
                        <a:pos x="connsiteX78" y="connsiteY78"/>
                      </a:cxn>
                    </a:cxnLst>
                    <a:rect l="l" t="t" r="r" b="b"/>
                    <a:pathLst>
                      <a:path w="2333524" h="1626214">
                        <a:moveTo>
                          <a:pt x="568118" y="175787"/>
                        </a:moveTo>
                        <a:cubicBezTo>
                          <a:pt x="552352" y="170532"/>
                          <a:pt x="532572" y="171772"/>
                          <a:pt x="520821" y="160021"/>
                        </a:cubicBezTo>
                        <a:cubicBezTo>
                          <a:pt x="360800" y="0"/>
                          <a:pt x="605604" y="174503"/>
                          <a:pt x="441994" y="65428"/>
                        </a:cubicBezTo>
                        <a:cubicBezTo>
                          <a:pt x="431484" y="49662"/>
                          <a:pt x="429411" y="18131"/>
                          <a:pt x="410463" y="18131"/>
                        </a:cubicBezTo>
                        <a:cubicBezTo>
                          <a:pt x="367927" y="18131"/>
                          <a:pt x="386491" y="101061"/>
                          <a:pt x="363166" y="112724"/>
                        </a:cubicBezTo>
                        <a:cubicBezTo>
                          <a:pt x="319831" y="134392"/>
                          <a:pt x="268573" y="133745"/>
                          <a:pt x="221277" y="144256"/>
                        </a:cubicBezTo>
                        <a:lnTo>
                          <a:pt x="158215" y="238849"/>
                        </a:lnTo>
                        <a:lnTo>
                          <a:pt x="126683" y="286145"/>
                        </a:lnTo>
                        <a:cubicBezTo>
                          <a:pt x="131938" y="333442"/>
                          <a:pt x="138140" y="380643"/>
                          <a:pt x="142449" y="428035"/>
                        </a:cubicBezTo>
                        <a:cubicBezTo>
                          <a:pt x="144204" y="447335"/>
                          <a:pt x="146553" y="632053"/>
                          <a:pt x="173980" y="696049"/>
                        </a:cubicBezTo>
                        <a:cubicBezTo>
                          <a:pt x="181444" y="713465"/>
                          <a:pt x="195001" y="727580"/>
                          <a:pt x="205511" y="743345"/>
                        </a:cubicBezTo>
                        <a:cubicBezTo>
                          <a:pt x="0" y="769035"/>
                          <a:pt x="26996" y="722970"/>
                          <a:pt x="110918" y="1058656"/>
                        </a:cubicBezTo>
                        <a:cubicBezTo>
                          <a:pt x="114949" y="1074778"/>
                          <a:pt x="141764" y="1072071"/>
                          <a:pt x="158215" y="1074421"/>
                        </a:cubicBezTo>
                        <a:cubicBezTo>
                          <a:pt x="215677" y="1082630"/>
                          <a:pt x="273828" y="1084932"/>
                          <a:pt x="331635" y="1090187"/>
                        </a:cubicBezTo>
                        <a:cubicBezTo>
                          <a:pt x="336890" y="1105952"/>
                          <a:pt x="339156" y="1123054"/>
                          <a:pt x="347401" y="1137483"/>
                        </a:cubicBezTo>
                        <a:cubicBezTo>
                          <a:pt x="419063" y="1262890"/>
                          <a:pt x="425893" y="1196088"/>
                          <a:pt x="615415" y="1169014"/>
                        </a:cubicBezTo>
                        <a:cubicBezTo>
                          <a:pt x="646946" y="1158504"/>
                          <a:pt x="676771" y="1137483"/>
                          <a:pt x="710008" y="1137483"/>
                        </a:cubicBezTo>
                        <a:cubicBezTo>
                          <a:pt x="728956" y="1137483"/>
                          <a:pt x="747262" y="1152946"/>
                          <a:pt x="757304" y="1169014"/>
                        </a:cubicBezTo>
                        <a:cubicBezTo>
                          <a:pt x="774919" y="1197199"/>
                          <a:pt x="779284" y="1231772"/>
                          <a:pt x="788835" y="1263607"/>
                        </a:cubicBezTo>
                        <a:cubicBezTo>
                          <a:pt x="795061" y="1284361"/>
                          <a:pt x="792582" y="1308640"/>
                          <a:pt x="804601" y="1326669"/>
                        </a:cubicBezTo>
                        <a:cubicBezTo>
                          <a:pt x="815111" y="1342434"/>
                          <a:pt x="836132" y="1347690"/>
                          <a:pt x="851897" y="1358200"/>
                        </a:cubicBezTo>
                        <a:cubicBezTo>
                          <a:pt x="1020062" y="1274117"/>
                          <a:pt x="820366" y="1389731"/>
                          <a:pt x="946490" y="1263607"/>
                        </a:cubicBezTo>
                        <a:cubicBezTo>
                          <a:pt x="963108" y="1246989"/>
                          <a:pt x="988531" y="1242586"/>
                          <a:pt x="1009552" y="1232076"/>
                        </a:cubicBezTo>
                        <a:cubicBezTo>
                          <a:pt x="1020062" y="1247842"/>
                          <a:pt x="1035638" y="1261224"/>
                          <a:pt x="1041083" y="1279373"/>
                        </a:cubicBezTo>
                        <a:cubicBezTo>
                          <a:pt x="1051761" y="1314965"/>
                          <a:pt x="1037154" y="1358220"/>
                          <a:pt x="1056849" y="1389731"/>
                        </a:cubicBezTo>
                        <a:cubicBezTo>
                          <a:pt x="1068333" y="1408105"/>
                          <a:pt x="1098890" y="1400242"/>
                          <a:pt x="1119911" y="1405497"/>
                        </a:cubicBezTo>
                        <a:cubicBezTo>
                          <a:pt x="1140932" y="1389731"/>
                          <a:pt x="1164393" y="1376780"/>
                          <a:pt x="1182973" y="1358200"/>
                        </a:cubicBezTo>
                        <a:cubicBezTo>
                          <a:pt x="1196371" y="1344802"/>
                          <a:pt x="1195814" y="1307789"/>
                          <a:pt x="1214504" y="1310904"/>
                        </a:cubicBezTo>
                        <a:cubicBezTo>
                          <a:pt x="1259709" y="1318438"/>
                          <a:pt x="1280997" y="1393162"/>
                          <a:pt x="1309097" y="1421262"/>
                        </a:cubicBezTo>
                        <a:cubicBezTo>
                          <a:pt x="1322495" y="1434660"/>
                          <a:pt x="1340628" y="1442283"/>
                          <a:pt x="1356394" y="1452793"/>
                        </a:cubicBezTo>
                        <a:cubicBezTo>
                          <a:pt x="1372159" y="1447538"/>
                          <a:pt x="1393051" y="1449794"/>
                          <a:pt x="1403690" y="1437028"/>
                        </a:cubicBezTo>
                        <a:cubicBezTo>
                          <a:pt x="1421807" y="1415287"/>
                          <a:pt x="1422565" y="1383512"/>
                          <a:pt x="1435221" y="1358200"/>
                        </a:cubicBezTo>
                        <a:cubicBezTo>
                          <a:pt x="1443695" y="1341253"/>
                          <a:pt x="1456242" y="1326669"/>
                          <a:pt x="1466752" y="1310904"/>
                        </a:cubicBezTo>
                        <a:cubicBezTo>
                          <a:pt x="1493028" y="1321414"/>
                          <a:pt x="1524093" y="1324018"/>
                          <a:pt x="1545580" y="1342435"/>
                        </a:cubicBezTo>
                        <a:cubicBezTo>
                          <a:pt x="1664393" y="1444275"/>
                          <a:pt x="1482774" y="1381914"/>
                          <a:pt x="1640173" y="1421262"/>
                        </a:cubicBezTo>
                        <a:cubicBezTo>
                          <a:pt x="1664084" y="1437203"/>
                          <a:pt x="1702132" y="1468559"/>
                          <a:pt x="1734766" y="1468559"/>
                        </a:cubicBezTo>
                        <a:cubicBezTo>
                          <a:pt x="1756434" y="1468559"/>
                          <a:pt x="1776807" y="1458048"/>
                          <a:pt x="1797828" y="1452793"/>
                        </a:cubicBezTo>
                        <a:cubicBezTo>
                          <a:pt x="1807637" y="1492028"/>
                          <a:pt x="1822291" y="1562716"/>
                          <a:pt x="1845125" y="1594683"/>
                        </a:cubicBezTo>
                        <a:cubicBezTo>
                          <a:pt x="1856138" y="1610101"/>
                          <a:pt x="1876656" y="1615704"/>
                          <a:pt x="1892421" y="1626214"/>
                        </a:cubicBezTo>
                        <a:cubicBezTo>
                          <a:pt x="1944973" y="1610449"/>
                          <a:pt x="2003350" y="1607673"/>
                          <a:pt x="2050077" y="1578918"/>
                        </a:cubicBezTo>
                        <a:cubicBezTo>
                          <a:pt x="2064373" y="1570121"/>
                          <a:pt x="2118253" y="1458330"/>
                          <a:pt x="2128904" y="1437028"/>
                        </a:cubicBezTo>
                        <a:cubicBezTo>
                          <a:pt x="2134159" y="1410752"/>
                          <a:pt x="2123745" y="1374940"/>
                          <a:pt x="2144670" y="1358200"/>
                        </a:cubicBezTo>
                        <a:cubicBezTo>
                          <a:pt x="2161590" y="1344664"/>
                          <a:pt x="2189703" y="1385985"/>
                          <a:pt x="2207732" y="1373966"/>
                        </a:cubicBezTo>
                        <a:cubicBezTo>
                          <a:pt x="2231279" y="1358268"/>
                          <a:pt x="2225519" y="1319877"/>
                          <a:pt x="2239263" y="1295138"/>
                        </a:cubicBezTo>
                        <a:cubicBezTo>
                          <a:pt x="2252024" y="1272169"/>
                          <a:pt x="2270794" y="1253097"/>
                          <a:pt x="2286559" y="1232076"/>
                        </a:cubicBezTo>
                        <a:cubicBezTo>
                          <a:pt x="2291814" y="1205800"/>
                          <a:pt x="2296512" y="1179407"/>
                          <a:pt x="2302325" y="1153249"/>
                        </a:cubicBezTo>
                        <a:cubicBezTo>
                          <a:pt x="2319298" y="1076871"/>
                          <a:pt x="2333524" y="1051603"/>
                          <a:pt x="2286559" y="1169014"/>
                        </a:cubicBezTo>
                        <a:cubicBezTo>
                          <a:pt x="2222055" y="1040006"/>
                          <a:pt x="2282194" y="1171684"/>
                          <a:pt x="2239263" y="1042890"/>
                        </a:cubicBezTo>
                        <a:cubicBezTo>
                          <a:pt x="2230314" y="1016042"/>
                          <a:pt x="2216681" y="990910"/>
                          <a:pt x="2207732" y="964062"/>
                        </a:cubicBezTo>
                        <a:cubicBezTo>
                          <a:pt x="2200880" y="943506"/>
                          <a:pt x="2199574" y="921288"/>
                          <a:pt x="2191966" y="901000"/>
                        </a:cubicBezTo>
                        <a:cubicBezTo>
                          <a:pt x="2179400" y="867492"/>
                          <a:pt x="2140195" y="797422"/>
                          <a:pt x="2113139" y="774876"/>
                        </a:cubicBezTo>
                        <a:cubicBezTo>
                          <a:pt x="2100372" y="764237"/>
                          <a:pt x="2081608" y="764366"/>
                          <a:pt x="2065842" y="759111"/>
                        </a:cubicBezTo>
                        <a:cubicBezTo>
                          <a:pt x="2027974" y="768578"/>
                          <a:pt x="1982702" y="772384"/>
                          <a:pt x="1955483" y="806407"/>
                        </a:cubicBezTo>
                        <a:cubicBezTo>
                          <a:pt x="1945102" y="819384"/>
                          <a:pt x="1944973" y="837938"/>
                          <a:pt x="1939718" y="853704"/>
                        </a:cubicBezTo>
                        <a:cubicBezTo>
                          <a:pt x="1915717" y="813703"/>
                          <a:pt x="1892688" y="743345"/>
                          <a:pt x="1829359" y="743345"/>
                        </a:cubicBezTo>
                        <a:cubicBezTo>
                          <a:pt x="1791101" y="743345"/>
                          <a:pt x="1755787" y="764366"/>
                          <a:pt x="1719001" y="774876"/>
                        </a:cubicBezTo>
                        <a:cubicBezTo>
                          <a:pt x="1708491" y="790642"/>
                          <a:pt x="1695944" y="805226"/>
                          <a:pt x="1687470" y="822173"/>
                        </a:cubicBezTo>
                        <a:cubicBezTo>
                          <a:pt x="1680038" y="837037"/>
                          <a:pt x="1682085" y="856492"/>
                          <a:pt x="1671704" y="869469"/>
                        </a:cubicBezTo>
                        <a:cubicBezTo>
                          <a:pt x="1659867" y="884265"/>
                          <a:pt x="1640173" y="890490"/>
                          <a:pt x="1624408" y="901000"/>
                        </a:cubicBezTo>
                        <a:cubicBezTo>
                          <a:pt x="1572458" y="888013"/>
                          <a:pt x="1531092" y="880689"/>
                          <a:pt x="1482518" y="853704"/>
                        </a:cubicBezTo>
                        <a:cubicBezTo>
                          <a:pt x="1459549" y="840943"/>
                          <a:pt x="1440477" y="822173"/>
                          <a:pt x="1419456" y="806407"/>
                        </a:cubicBezTo>
                        <a:cubicBezTo>
                          <a:pt x="1414201" y="764366"/>
                          <a:pt x="1411269" y="721968"/>
                          <a:pt x="1403690" y="680283"/>
                        </a:cubicBezTo>
                        <a:cubicBezTo>
                          <a:pt x="1400717" y="663933"/>
                          <a:pt x="1393604" y="648605"/>
                          <a:pt x="1387925" y="632987"/>
                        </a:cubicBezTo>
                        <a:cubicBezTo>
                          <a:pt x="1372581" y="590790"/>
                          <a:pt x="1359208" y="547738"/>
                          <a:pt x="1340628" y="506862"/>
                        </a:cubicBezTo>
                        <a:cubicBezTo>
                          <a:pt x="1332787" y="489613"/>
                          <a:pt x="1322495" y="472964"/>
                          <a:pt x="1309097" y="459566"/>
                        </a:cubicBezTo>
                        <a:cubicBezTo>
                          <a:pt x="1295699" y="446168"/>
                          <a:pt x="1277566" y="438545"/>
                          <a:pt x="1261801" y="428035"/>
                        </a:cubicBezTo>
                        <a:cubicBezTo>
                          <a:pt x="1246035" y="433290"/>
                          <a:pt x="1228754" y="452350"/>
                          <a:pt x="1214504" y="443800"/>
                        </a:cubicBezTo>
                        <a:cubicBezTo>
                          <a:pt x="1194351" y="431708"/>
                          <a:pt x="1194633" y="401143"/>
                          <a:pt x="1182973" y="380738"/>
                        </a:cubicBezTo>
                        <a:cubicBezTo>
                          <a:pt x="1173572" y="364287"/>
                          <a:pt x="1161952" y="349207"/>
                          <a:pt x="1151442" y="333442"/>
                        </a:cubicBezTo>
                        <a:cubicBezTo>
                          <a:pt x="1112206" y="343251"/>
                          <a:pt x="1041520" y="357904"/>
                          <a:pt x="1009552" y="380738"/>
                        </a:cubicBezTo>
                        <a:cubicBezTo>
                          <a:pt x="994133" y="391751"/>
                          <a:pt x="988531" y="412269"/>
                          <a:pt x="978021" y="428035"/>
                        </a:cubicBezTo>
                        <a:cubicBezTo>
                          <a:pt x="968747" y="455858"/>
                          <a:pt x="955839" y="518086"/>
                          <a:pt x="914959" y="522628"/>
                        </a:cubicBezTo>
                        <a:cubicBezTo>
                          <a:pt x="881926" y="526298"/>
                          <a:pt x="820366" y="491097"/>
                          <a:pt x="820366" y="491097"/>
                        </a:cubicBezTo>
                        <a:cubicBezTo>
                          <a:pt x="788835" y="496352"/>
                          <a:pt x="756099" y="496754"/>
                          <a:pt x="725773" y="506862"/>
                        </a:cubicBezTo>
                        <a:cubicBezTo>
                          <a:pt x="707798" y="512854"/>
                          <a:pt x="697425" y="538393"/>
                          <a:pt x="678477" y="538393"/>
                        </a:cubicBezTo>
                        <a:cubicBezTo>
                          <a:pt x="654975" y="538393"/>
                          <a:pt x="636436" y="517372"/>
                          <a:pt x="615415" y="506862"/>
                        </a:cubicBezTo>
                        <a:cubicBezTo>
                          <a:pt x="619998" y="451863"/>
                          <a:pt x="650972" y="325728"/>
                          <a:pt x="615415" y="254614"/>
                        </a:cubicBezTo>
                        <a:cubicBezTo>
                          <a:pt x="608768" y="241319"/>
                          <a:pt x="594394" y="233593"/>
                          <a:pt x="583883" y="223083"/>
                        </a:cubicBezTo>
                        <a:lnTo>
                          <a:pt x="568118" y="175787"/>
                        </a:lnTo>
                        <a:close/>
                      </a:path>
                    </a:pathLst>
                  </a:custGeom>
                  <a:solidFill>
                    <a:srgbClr val="FF5050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307" name="Полилиния 306"/>
                  <p:cNvSpPr/>
                  <p:nvPr/>
                </p:nvSpPr>
                <p:spPr>
                  <a:xfrm>
                    <a:off x="454917" y="975339"/>
                    <a:ext cx="1493023" cy="1720564"/>
                  </a:xfrm>
                  <a:custGeom>
                    <a:avLst/>
                    <a:gdLst>
                      <a:gd name="connsiteX0" fmla="*/ 380655 w 1493023"/>
                      <a:gd name="connsiteY0" fmla="*/ 285902 h 1720564"/>
                      <a:gd name="connsiteX1" fmla="*/ 443717 w 1493023"/>
                      <a:gd name="connsiteY1" fmla="*/ 128247 h 1720564"/>
                      <a:gd name="connsiteX2" fmla="*/ 506780 w 1493023"/>
                      <a:gd name="connsiteY2" fmla="*/ 17889 h 1720564"/>
                      <a:gd name="connsiteX3" fmla="*/ 554076 w 1493023"/>
                      <a:gd name="connsiteY3" fmla="*/ 2123 h 1720564"/>
                      <a:gd name="connsiteX4" fmla="*/ 774793 w 1493023"/>
                      <a:gd name="connsiteY4" fmla="*/ 17889 h 1720564"/>
                      <a:gd name="connsiteX5" fmla="*/ 806324 w 1493023"/>
                      <a:gd name="connsiteY5" fmla="*/ 65185 h 1720564"/>
                      <a:gd name="connsiteX6" fmla="*/ 853621 w 1493023"/>
                      <a:gd name="connsiteY6" fmla="*/ 159778 h 1720564"/>
                      <a:gd name="connsiteX7" fmla="*/ 869386 w 1493023"/>
                      <a:gd name="connsiteY7" fmla="*/ 207075 h 1720564"/>
                      <a:gd name="connsiteX8" fmla="*/ 995511 w 1493023"/>
                      <a:gd name="connsiteY8" fmla="*/ 222840 h 1720564"/>
                      <a:gd name="connsiteX9" fmla="*/ 1121635 w 1493023"/>
                      <a:gd name="connsiteY9" fmla="*/ 270137 h 1720564"/>
                      <a:gd name="connsiteX10" fmla="*/ 1153166 w 1493023"/>
                      <a:gd name="connsiteY10" fmla="*/ 317433 h 1720564"/>
                      <a:gd name="connsiteX11" fmla="*/ 1168931 w 1493023"/>
                      <a:gd name="connsiteY11" fmla="*/ 569682 h 1720564"/>
                      <a:gd name="connsiteX12" fmla="*/ 1216228 w 1493023"/>
                      <a:gd name="connsiteY12" fmla="*/ 585447 h 1720564"/>
                      <a:gd name="connsiteX13" fmla="*/ 1247759 w 1493023"/>
                      <a:gd name="connsiteY13" fmla="*/ 695806 h 1720564"/>
                      <a:gd name="connsiteX14" fmla="*/ 1231993 w 1493023"/>
                      <a:gd name="connsiteY14" fmla="*/ 900758 h 1720564"/>
                      <a:gd name="connsiteX15" fmla="*/ 1279290 w 1493023"/>
                      <a:gd name="connsiteY15" fmla="*/ 932289 h 1720564"/>
                      <a:gd name="connsiteX16" fmla="*/ 1326586 w 1493023"/>
                      <a:gd name="connsiteY16" fmla="*/ 979585 h 1720564"/>
                      <a:gd name="connsiteX17" fmla="*/ 1373883 w 1493023"/>
                      <a:gd name="connsiteY17" fmla="*/ 995351 h 1720564"/>
                      <a:gd name="connsiteX18" fmla="*/ 1452711 w 1493023"/>
                      <a:gd name="connsiteY18" fmla="*/ 1089944 h 1720564"/>
                      <a:gd name="connsiteX19" fmla="*/ 1468476 w 1493023"/>
                      <a:gd name="connsiteY19" fmla="*/ 1153006 h 1720564"/>
                      <a:gd name="connsiteX20" fmla="*/ 1484242 w 1493023"/>
                      <a:gd name="connsiteY20" fmla="*/ 1200302 h 1720564"/>
                      <a:gd name="connsiteX21" fmla="*/ 1468476 w 1493023"/>
                      <a:gd name="connsiteY21" fmla="*/ 1373723 h 1720564"/>
                      <a:gd name="connsiteX22" fmla="*/ 1373883 w 1493023"/>
                      <a:gd name="connsiteY22" fmla="*/ 1436785 h 1720564"/>
                      <a:gd name="connsiteX23" fmla="*/ 1184697 w 1493023"/>
                      <a:gd name="connsiteY23" fmla="*/ 1405254 h 1720564"/>
                      <a:gd name="connsiteX24" fmla="*/ 1153166 w 1493023"/>
                      <a:gd name="connsiteY24" fmla="*/ 1452551 h 1720564"/>
                      <a:gd name="connsiteX25" fmla="*/ 1090104 w 1493023"/>
                      <a:gd name="connsiteY25" fmla="*/ 1468316 h 1720564"/>
                      <a:gd name="connsiteX26" fmla="*/ 979745 w 1493023"/>
                      <a:gd name="connsiteY26" fmla="*/ 1499847 h 1720564"/>
                      <a:gd name="connsiteX27" fmla="*/ 963980 w 1493023"/>
                      <a:gd name="connsiteY27" fmla="*/ 1547144 h 1720564"/>
                      <a:gd name="connsiteX28" fmla="*/ 948214 w 1493023"/>
                      <a:gd name="connsiteY28" fmla="*/ 1625971 h 1720564"/>
                      <a:gd name="connsiteX29" fmla="*/ 869386 w 1493023"/>
                      <a:gd name="connsiteY29" fmla="*/ 1704799 h 1720564"/>
                      <a:gd name="connsiteX30" fmla="*/ 822090 w 1493023"/>
                      <a:gd name="connsiteY30" fmla="*/ 1720564 h 1720564"/>
                      <a:gd name="connsiteX31" fmla="*/ 759028 w 1493023"/>
                      <a:gd name="connsiteY31" fmla="*/ 1673268 h 1720564"/>
                      <a:gd name="connsiteX32" fmla="*/ 727497 w 1493023"/>
                      <a:gd name="connsiteY32" fmla="*/ 1625971 h 1720564"/>
                      <a:gd name="connsiteX33" fmla="*/ 680200 w 1493023"/>
                      <a:gd name="connsiteY33" fmla="*/ 1610206 h 1720564"/>
                      <a:gd name="connsiteX34" fmla="*/ 538311 w 1493023"/>
                      <a:gd name="connsiteY34" fmla="*/ 1594440 h 1720564"/>
                      <a:gd name="connsiteX35" fmla="*/ 443717 w 1493023"/>
                      <a:gd name="connsiteY35" fmla="*/ 1531378 h 1720564"/>
                      <a:gd name="connsiteX36" fmla="*/ 412186 w 1493023"/>
                      <a:gd name="connsiteY36" fmla="*/ 1468316 h 1720564"/>
                      <a:gd name="connsiteX37" fmla="*/ 333359 w 1493023"/>
                      <a:gd name="connsiteY37" fmla="*/ 1562909 h 1720564"/>
                      <a:gd name="connsiteX38" fmla="*/ 270297 w 1493023"/>
                      <a:gd name="connsiteY38" fmla="*/ 1578675 h 1720564"/>
                      <a:gd name="connsiteX39" fmla="*/ 159938 w 1493023"/>
                      <a:gd name="connsiteY39" fmla="*/ 1610206 h 1720564"/>
                      <a:gd name="connsiteX40" fmla="*/ 65345 w 1493023"/>
                      <a:gd name="connsiteY40" fmla="*/ 1594440 h 1720564"/>
                      <a:gd name="connsiteX41" fmla="*/ 33814 w 1493023"/>
                      <a:gd name="connsiteY41" fmla="*/ 1531378 h 1720564"/>
                      <a:gd name="connsiteX42" fmla="*/ 81111 w 1493023"/>
                      <a:gd name="connsiteY42" fmla="*/ 1342192 h 1720564"/>
                      <a:gd name="connsiteX43" fmla="*/ 65345 w 1493023"/>
                      <a:gd name="connsiteY43" fmla="*/ 1279130 h 1720564"/>
                      <a:gd name="connsiteX44" fmla="*/ 18049 w 1493023"/>
                      <a:gd name="connsiteY44" fmla="*/ 1263364 h 1720564"/>
                      <a:gd name="connsiteX45" fmla="*/ 2283 w 1493023"/>
                      <a:gd name="connsiteY45" fmla="*/ 1200302 h 1720564"/>
                      <a:gd name="connsiteX46" fmla="*/ 18049 w 1493023"/>
                      <a:gd name="connsiteY46" fmla="*/ 1042647 h 1720564"/>
                      <a:gd name="connsiteX47" fmla="*/ 65345 w 1493023"/>
                      <a:gd name="connsiteY47" fmla="*/ 1026882 h 1720564"/>
                      <a:gd name="connsiteX48" fmla="*/ 128407 w 1493023"/>
                      <a:gd name="connsiteY48" fmla="*/ 979585 h 1720564"/>
                      <a:gd name="connsiteX49" fmla="*/ 223000 w 1493023"/>
                      <a:gd name="connsiteY49" fmla="*/ 916523 h 1720564"/>
                      <a:gd name="connsiteX50" fmla="*/ 317593 w 1493023"/>
                      <a:gd name="connsiteY50" fmla="*/ 853461 h 1720564"/>
                      <a:gd name="connsiteX51" fmla="*/ 427952 w 1493023"/>
                      <a:gd name="connsiteY51" fmla="*/ 790399 h 1720564"/>
                      <a:gd name="connsiteX52" fmla="*/ 412186 w 1493023"/>
                      <a:gd name="connsiteY52" fmla="*/ 711571 h 1720564"/>
                      <a:gd name="connsiteX53" fmla="*/ 380655 w 1493023"/>
                      <a:gd name="connsiteY53" fmla="*/ 664275 h 1720564"/>
                      <a:gd name="connsiteX54" fmla="*/ 333359 w 1493023"/>
                      <a:gd name="connsiteY54" fmla="*/ 538151 h 1720564"/>
                      <a:gd name="connsiteX55" fmla="*/ 333359 w 1493023"/>
                      <a:gd name="connsiteY55" fmla="*/ 348964 h 1720564"/>
                      <a:gd name="connsiteX56" fmla="*/ 349124 w 1493023"/>
                      <a:gd name="connsiteY56" fmla="*/ 301668 h 1720564"/>
                      <a:gd name="connsiteX57" fmla="*/ 380655 w 1493023"/>
                      <a:gd name="connsiteY57" fmla="*/ 285902 h 172056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  <a:cxn ang="0">
                        <a:pos x="connsiteX36" y="connsiteY36"/>
                      </a:cxn>
                      <a:cxn ang="0">
                        <a:pos x="connsiteX37" y="connsiteY37"/>
                      </a:cxn>
                      <a:cxn ang="0">
                        <a:pos x="connsiteX38" y="connsiteY38"/>
                      </a:cxn>
                      <a:cxn ang="0">
                        <a:pos x="connsiteX39" y="connsiteY39"/>
                      </a:cxn>
                      <a:cxn ang="0">
                        <a:pos x="connsiteX40" y="connsiteY40"/>
                      </a:cxn>
                      <a:cxn ang="0">
                        <a:pos x="connsiteX41" y="connsiteY41"/>
                      </a:cxn>
                      <a:cxn ang="0">
                        <a:pos x="connsiteX42" y="connsiteY42"/>
                      </a:cxn>
                      <a:cxn ang="0">
                        <a:pos x="connsiteX43" y="connsiteY43"/>
                      </a:cxn>
                      <a:cxn ang="0">
                        <a:pos x="connsiteX44" y="connsiteY44"/>
                      </a:cxn>
                      <a:cxn ang="0">
                        <a:pos x="connsiteX45" y="connsiteY45"/>
                      </a:cxn>
                      <a:cxn ang="0">
                        <a:pos x="connsiteX46" y="connsiteY46"/>
                      </a:cxn>
                      <a:cxn ang="0">
                        <a:pos x="connsiteX47" y="connsiteY47"/>
                      </a:cxn>
                      <a:cxn ang="0">
                        <a:pos x="connsiteX48" y="connsiteY48"/>
                      </a:cxn>
                      <a:cxn ang="0">
                        <a:pos x="connsiteX49" y="connsiteY49"/>
                      </a:cxn>
                      <a:cxn ang="0">
                        <a:pos x="connsiteX50" y="connsiteY50"/>
                      </a:cxn>
                      <a:cxn ang="0">
                        <a:pos x="connsiteX51" y="connsiteY51"/>
                      </a:cxn>
                      <a:cxn ang="0">
                        <a:pos x="connsiteX52" y="connsiteY52"/>
                      </a:cxn>
                      <a:cxn ang="0">
                        <a:pos x="connsiteX53" y="connsiteY53"/>
                      </a:cxn>
                      <a:cxn ang="0">
                        <a:pos x="connsiteX54" y="connsiteY54"/>
                      </a:cxn>
                      <a:cxn ang="0">
                        <a:pos x="connsiteX55" y="connsiteY55"/>
                      </a:cxn>
                      <a:cxn ang="0">
                        <a:pos x="connsiteX56" y="connsiteY56"/>
                      </a:cxn>
                      <a:cxn ang="0">
                        <a:pos x="connsiteX57" y="connsiteY57"/>
                      </a:cxn>
                    </a:cxnLst>
                    <a:rect l="l" t="t" r="r" b="b"/>
                    <a:pathLst>
                      <a:path w="1493023" h="1720564">
                        <a:moveTo>
                          <a:pt x="380655" y="285902"/>
                        </a:moveTo>
                        <a:cubicBezTo>
                          <a:pt x="396421" y="256999"/>
                          <a:pt x="380090" y="242775"/>
                          <a:pt x="443717" y="128247"/>
                        </a:cubicBezTo>
                        <a:cubicBezTo>
                          <a:pt x="453026" y="111490"/>
                          <a:pt x="486960" y="33745"/>
                          <a:pt x="506780" y="17889"/>
                        </a:cubicBezTo>
                        <a:cubicBezTo>
                          <a:pt x="519757" y="7508"/>
                          <a:pt x="538311" y="7378"/>
                          <a:pt x="554076" y="2123"/>
                        </a:cubicBezTo>
                        <a:cubicBezTo>
                          <a:pt x="627648" y="7378"/>
                          <a:pt x="703235" y="0"/>
                          <a:pt x="774793" y="17889"/>
                        </a:cubicBezTo>
                        <a:cubicBezTo>
                          <a:pt x="793175" y="22484"/>
                          <a:pt x="797850" y="48238"/>
                          <a:pt x="806324" y="65185"/>
                        </a:cubicBezTo>
                        <a:cubicBezTo>
                          <a:pt x="871596" y="195728"/>
                          <a:pt x="763259" y="24236"/>
                          <a:pt x="853621" y="159778"/>
                        </a:cubicBezTo>
                        <a:cubicBezTo>
                          <a:pt x="858876" y="175544"/>
                          <a:pt x="854200" y="200326"/>
                          <a:pt x="869386" y="207075"/>
                        </a:cubicBezTo>
                        <a:cubicBezTo>
                          <a:pt x="908103" y="224283"/>
                          <a:pt x="953719" y="215875"/>
                          <a:pt x="995511" y="222840"/>
                        </a:cubicBezTo>
                        <a:cubicBezTo>
                          <a:pt x="1059905" y="233572"/>
                          <a:pt x="1062478" y="240558"/>
                          <a:pt x="1121635" y="270137"/>
                        </a:cubicBezTo>
                        <a:cubicBezTo>
                          <a:pt x="1132145" y="285902"/>
                          <a:pt x="1151906" y="298527"/>
                          <a:pt x="1153166" y="317433"/>
                        </a:cubicBezTo>
                        <a:cubicBezTo>
                          <a:pt x="1158110" y="391599"/>
                          <a:pt x="1100683" y="501435"/>
                          <a:pt x="1168931" y="569682"/>
                        </a:cubicBezTo>
                        <a:cubicBezTo>
                          <a:pt x="1180682" y="581433"/>
                          <a:pt x="1200462" y="580192"/>
                          <a:pt x="1216228" y="585447"/>
                        </a:cubicBezTo>
                        <a:cubicBezTo>
                          <a:pt x="1223661" y="607748"/>
                          <a:pt x="1247759" y="676014"/>
                          <a:pt x="1247759" y="695806"/>
                        </a:cubicBezTo>
                        <a:cubicBezTo>
                          <a:pt x="1247759" y="764325"/>
                          <a:pt x="1237248" y="832441"/>
                          <a:pt x="1231993" y="900758"/>
                        </a:cubicBezTo>
                        <a:cubicBezTo>
                          <a:pt x="1247759" y="911268"/>
                          <a:pt x="1264734" y="920159"/>
                          <a:pt x="1279290" y="932289"/>
                        </a:cubicBezTo>
                        <a:cubicBezTo>
                          <a:pt x="1296418" y="946562"/>
                          <a:pt x="1308035" y="967218"/>
                          <a:pt x="1326586" y="979585"/>
                        </a:cubicBezTo>
                        <a:cubicBezTo>
                          <a:pt x="1340413" y="988803"/>
                          <a:pt x="1358117" y="990096"/>
                          <a:pt x="1373883" y="995351"/>
                        </a:cubicBezTo>
                        <a:cubicBezTo>
                          <a:pt x="1402295" y="1023762"/>
                          <a:pt x="1436249" y="1051531"/>
                          <a:pt x="1452711" y="1089944"/>
                        </a:cubicBezTo>
                        <a:cubicBezTo>
                          <a:pt x="1461246" y="1109860"/>
                          <a:pt x="1462523" y="1132172"/>
                          <a:pt x="1468476" y="1153006"/>
                        </a:cubicBezTo>
                        <a:cubicBezTo>
                          <a:pt x="1473041" y="1168985"/>
                          <a:pt x="1478987" y="1184537"/>
                          <a:pt x="1484242" y="1200302"/>
                        </a:cubicBezTo>
                        <a:cubicBezTo>
                          <a:pt x="1478987" y="1258109"/>
                          <a:pt x="1493023" y="1321123"/>
                          <a:pt x="1468476" y="1373723"/>
                        </a:cubicBezTo>
                        <a:cubicBezTo>
                          <a:pt x="1452450" y="1408063"/>
                          <a:pt x="1373883" y="1436785"/>
                          <a:pt x="1373883" y="1436785"/>
                        </a:cubicBezTo>
                        <a:cubicBezTo>
                          <a:pt x="1310821" y="1426275"/>
                          <a:pt x="1248466" y="1400699"/>
                          <a:pt x="1184697" y="1405254"/>
                        </a:cubicBezTo>
                        <a:cubicBezTo>
                          <a:pt x="1165797" y="1406604"/>
                          <a:pt x="1168932" y="1442041"/>
                          <a:pt x="1153166" y="1452551"/>
                        </a:cubicBezTo>
                        <a:cubicBezTo>
                          <a:pt x="1135137" y="1464570"/>
                          <a:pt x="1111125" y="1463061"/>
                          <a:pt x="1090104" y="1468316"/>
                        </a:cubicBezTo>
                        <a:cubicBezTo>
                          <a:pt x="1012222" y="1585140"/>
                          <a:pt x="1121682" y="1452535"/>
                          <a:pt x="979745" y="1499847"/>
                        </a:cubicBezTo>
                        <a:cubicBezTo>
                          <a:pt x="963979" y="1505102"/>
                          <a:pt x="968011" y="1531022"/>
                          <a:pt x="963980" y="1547144"/>
                        </a:cubicBezTo>
                        <a:cubicBezTo>
                          <a:pt x="957481" y="1573140"/>
                          <a:pt x="957623" y="1600881"/>
                          <a:pt x="948214" y="1625971"/>
                        </a:cubicBezTo>
                        <a:cubicBezTo>
                          <a:pt x="933661" y="1664779"/>
                          <a:pt x="904961" y="1687012"/>
                          <a:pt x="869386" y="1704799"/>
                        </a:cubicBezTo>
                        <a:cubicBezTo>
                          <a:pt x="854522" y="1712231"/>
                          <a:pt x="837855" y="1715309"/>
                          <a:pt x="822090" y="1720564"/>
                        </a:cubicBezTo>
                        <a:cubicBezTo>
                          <a:pt x="801069" y="1704799"/>
                          <a:pt x="777608" y="1691848"/>
                          <a:pt x="759028" y="1673268"/>
                        </a:cubicBezTo>
                        <a:cubicBezTo>
                          <a:pt x="745630" y="1659870"/>
                          <a:pt x="742293" y="1637808"/>
                          <a:pt x="727497" y="1625971"/>
                        </a:cubicBezTo>
                        <a:cubicBezTo>
                          <a:pt x="714520" y="1615590"/>
                          <a:pt x="696592" y="1612938"/>
                          <a:pt x="680200" y="1610206"/>
                        </a:cubicBezTo>
                        <a:cubicBezTo>
                          <a:pt x="633260" y="1602383"/>
                          <a:pt x="585607" y="1599695"/>
                          <a:pt x="538311" y="1594440"/>
                        </a:cubicBezTo>
                        <a:cubicBezTo>
                          <a:pt x="500021" y="1575295"/>
                          <a:pt x="467791" y="1567489"/>
                          <a:pt x="443717" y="1531378"/>
                        </a:cubicBezTo>
                        <a:cubicBezTo>
                          <a:pt x="430680" y="1511823"/>
                          <a:pt x="422696" y="1489337"/>
                          <a:pt x="412186" y="1468316"/>
                        </a:cubicBezTo>
                        <a:cubicBezTo>
                          <a:pt x="392094" y="1498454"/>
                          <a:pt x="366041" y="1544233"/>
                          <a:pt x="333359" y="1562909"/>
                        </a:cubicBezTo>
                        <a:cubicBezTo>
                          <a:pt x="314546" y="1573659"/>
                          <a:pt x="291131" y="1572722"/>
                          <a:pt x="270297" y="1578675"/>
                        </a:cubicBezTo>
                        <a:cubicBezTo>
                          <a:pt x="111975" y="1623910"/>
                          <a:pt x="357079" y="1560919"/>
                          <a:pt x="159938" y="1610206"/>
                        </a:cubicBezTo>
                        <a:cubicBezTo>
                          <a:pt x="128407" y="1604951"/>
                          <a:pt x="92452" y="1611382"/>
                          <a:pt x="65345" y="1594440"/>
                        </a:cubicBezTo>
                        <a:cubicBezTo>
                          <a:pt x="45416" y="1581984"/>
                          <a:pt x="35616" y="1554811"/>
                          <a:pt x="33814" y="1531378"/>
                        </a:cubicBezTo>
                        <a:cubicBezTo>
                          <a:pt x="24577" y="1411300"/>
                          <a:pt x="33972" y="1412901"/>
                          <a:pt x="81111" y="1342192"/>
                        </a:cubicBezTo>
                        <a:cubicBezTo>
                          <a:pt x="75856" y="1321171"/>
                          <a:pt x="78881" y="1296050"/>
                          <a:pt x="65345" y="1279130"/>
                        </a:cubicBezTo>
                        <a:cubicBezTo>
                          <a:pt x="54964" y="1266153"/>
                          <a:pt x="28430" y="1276341"/>
                          <a:pt x="18049" y="1263364"/>
                        </a:cubicBezTo>
                        <a:cubicBezTo>
                          <a:pt x="4513" y="1246444"/>
                          <a:pt x="7538" y="1221323"/>
                          <a:pt x="2283" y="1200302"/>
                        </a:cubicBezTo>
                        <a:cubicBezTo>
                          <a:pt x="7538" y="1147750"/>
                          <a:pt x="0" y="1092281"/>
                          <a:pt x="18049" y="1042647"/>
                        </a:cubicBezTo>
                        <a:cubicBezTo>
                          <a:pt x="23728" y="1027029"/>
                          <a:pt x="50916" y="1035127"/>
                          <a:pt x="65345" y="1026882"/>
                        </a:cubicBezTo>
                        <a:cubicBezTo>
                          <a:pt x="88159" y="1013845"/>
                          <a:pt x="106881" y="994653"/>
                          <a:pt x="128407" y="979585"/>
                        </a:cubicBezTo>
                        <a:cubicBezTo>
                          <a:pt x="159452" y="957853"/>
                          <a:pt x="223000" y="916523"/>
                          <a:pt x="223000" y="916523"/>
                        </a:cubicBezTo>
                        <a:cubicBezTo>
                          <a:pt x="284356" y="824491"/>
                          <a:pt x="215788" y="904364"/>
                          <a:pt x="317593" y="853461"/>
                        </a:cubicBezTo>
                        <a:cubicBezTo>
                          <a:pt x="508470" y="758021"/>
                          <a:pt x="283298" y="838615"/>
                          <a:pt x="427952" y="790399"/>
                        </a:cubicBezTo>
                        <a:cubicBezTo>
                          <a:pt x="422697" y="764123"/>
                          <a:pt x="421595" y="736661"/>
                          <a:pt x="412186" y="711571"/>
                        </a:cubicBezTo>
                        <a:cubicBezTo>
                          <a:pt x="405533" y="693830"/>
                          <a:pt x="387308" y="682016"/>
                          <a:pt x="380655" y="664275"/>
                        </a:cubicBezTo>
                        <a:cubicBezTo>
                          <a:pt x="322211" y="508424"/>
                          <a:pt x="407305" y="649068"/>
                          <a:pt x="333359" y="538151"/>
                        </a:cubicBezTo>
                        <a:cubicBezTo>
                          <a:pt x="309800" y="443918"/>
                          <a:pt x="310050" y="477166"/>
                          <a:pt x="333359" y="348964"/>
                        </a:cubicBezTo>
                        <a:cubicBezTo>
                          <a:pt x="336332" y="332614"/>
                          <a:pt x="339153" y="314963"/>
                          <a:pt x="349124" y="301668"/>
                        </a:cubicBezTo>
                        <a:cubicBezTo>
                          <a:pt x="356175" y="292267"/>
                          <a:pt x="364890" y="314806"/>
                          <a:pt x="380655" y="285902"/>
                        </a:cubicBezTo>
                        <a:close/>
                      </a:path>
                    </a:pathLst>
                  </a:custGeom>
                  <a:solidFill>
                    <a:srgbClr val="F98F1B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308" name="Полилиния 307"/>
                  <p:cNvSpPr/>
                  <p:nvPr/>
                </p:nvSpPr>
                <p:spPr>
                  <a:xfrm>
                    <a:off x="904254" y="3294993"/>
                    <a:ext cx="1199840" cy="1024759"/>
                  </a:xfrm>
                  <a:custGeom>
                    <a:avLst/>
                    <a:gdLst>
                      <a:gd name="connsiteX0" fmla="*/ 199332 w 1199840"/>
                      <a:gd name="connsiteY0" fmla="*/ 126124 h 1024759"/>
                      <a:gd name="connsiteX1" fmla="*/ 262394 w 1199840"/>
                      <a:gd name="connsiteY1" fmla="*/ 94593 h 1024759"/>
                      <a:gd name="connsiteX2" fmla="*/ 325456 w 1199840"/>
                      <a:gd name="connsiteY2" fmla="*/ 0 h 1024759"/>
                      <a:gd name="connsiteX3" fmla="*/ 435815 w 1199840"/>
                      <a:gd name="connsiteY3" fmla="*/ 15766 h 1024759"/>
                      <a:gd name="connsiteX4" fmla="*/ 561939 w 1199840"/>
                      <a:gd name="connsiteY4" fmla="*/ 110359 h 1024759"/>
                      <a:gd name="connsiteX5" fmla="*/ 609236 w 1199840"/>
                      <a:gd name="connsiteY5" fmla="*/ 141890 h 1024759"/>
                      <a:gd name="connsiteX6" fmla="*/ 766891 w 1199840"/>
                      <a:gd name="connsiteY6" fmla="*/ 204952 h 1024759"/>
                      <a:gd name="connsiteX7" fmla="*/ 782656 w 1199840"/>
                      <a:gd name="connsiteY7" fmla="*/ 252248 h 1024759"/>
                      <a:gd name="connsiteX8" fmla="*/ 940312 w 1199840"/>
                      <a:gd name="connsiteY8" fmla="*/ 299545 h 1024759"/>
                      <a:gd name="connsiteX9" fmla="*/ 1097967 w 1199840"/>
                      <a:gd name="connsiteY9" fmla="*/ 362607 h 1024759"/>
                      <a:gd name="connsiteX10" fmla="*/ 1113732 w 1199840"/>
                      <a:gd name="connsiteY10" fmla="*/ 409904 h 1024759"/>
                      <a:gd name="connsiteX11" fmla="*/ 1129498 w 1199840"/>
                      <a:gd name="connsiteY11" fmla="*/ 536028 h 1024759"/>
                      <a:gd name="connsiteX12" fmla="*/ 1161029 w 1199840"/>
                      <a:gd name="connsiteY12" fmla="*/ 583324 h 1024759"/>
                      <a:gd name="connsiteX13" fmla="*/ 1192560 w 1199840"/>
                      <a:gd name="connsiteY13" fmla="*/ 693683 h 1024759"/>
                      <a:gd name="connsiteX14" fmla="*/ 1176794 w 1199840"/>
                      <a:gd name="connsiteY14" fmla="*/ 898635 h 1024759"/>
                      <a:gd name="connsiteX15" fmla="*/ 1113732 w 1199840"/>
                      <a:gd name="connsiteY15" fmla="*/ 914400 h 1024759"/>
                      <a:gd name="connsiteX16" fmla="*/ 1082201 w 1199840"/>
                      <a:gd name="connsiteY16" fmla="*/ 977462 h 1024759"/>
                      <a:gd name="connsiteX17" fmla="*/ 987608 w 1199840"/>
                      <a:gd name="connsiteY17" fmla="*/ 1024759 h 1024759"/>
                      <a:gd name="connsiteX18" fmla="*/ 940312 w 1199840"/>
                      <a:gd name="connsiteY18" fmla="*/ 1008993 h 1024759"/>
                      <a:gd name="connsiteX19" fmla="*/ 845718 w 1199840"/>
                      <a:gd name="connsiteY19" fmla="*/ 945931 h 1024759"/>
                      <a:gd name="connsiteX20" fmla="*/ 798422 w 1199840"/>
                      <a:gd name="connsiteY20" fmla="*/ 977462 h 1024759"/>
                      <a:gd name="connsiteX21" fmla="*/ 341222 w 1199840"/>
                      <a:gd name="connsiteY21" fmla="*/ 977462 h 1024759"/>
                      <a:gd name="connsiteX22" fmla="*/ 293925 w 1199840"/>
                      <a:gd name="connsiteY22" fmla="*/ 882869 h 1024759"/>
                      <a:gd name="connsiteX23" fmla="*/ 278160 w 1199840"/>
                      <a:gd name="connsiteY23" fmla="*/ 835573 h 1024759"/>
                      <a:gd name="connsiteX24" fmla="*/ 120505 w 1199840"/>
                      <a:gd name="connsiteY24" fmla="*/ 725214 h 1024759"/>
                      <a:gd name="connsiteX25" fmla="*/ 41677 w 1199840"/>
                      <a:gd name="connsiteY25" fmla="*/ 630621 h 1024759"/>
                      <a:gd name="connsiteX26" fmla="*/ 73208 w 1199840"/>
                      <a:gd name="connsiteY26" fmla="*/ 536028 h 1024759"/>
                      <a:gd name="connsiteX27" fmla="*/ 136270 w 1199840"/>
                      <a:gd name="connsiteY27" fmla="*/ 299545 h 1024759"/>
                      <a:gd name="connsiteX28" fmla="*/ 183567 w 1199840"/>
                      <a:gd name="connsiteY28" fmla="*/ 283779 h 1024759"/>
                      <a:gd name="connsiteX29" fmla="*/ 215098 w 1199840"/>
                      <a:gd name="connsiteY29" fmla="*/ 157655 h 1024759"/>
                      <a:gd name="connsiteX30" fmla="*/ 199332 w 1199840"/>
                      <a:gd name="connsiteY30" fmla="*/ 126124 h 102475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</a:cxnLst>
                    <a:rect l="l" t="t" r="r" b="b"/>
                    <a:pathLst>
                      <a:path w="1199840" h="1024759">
                        <a:moveTo>
                          <a:pt x="199332" y="126124"/>
                        </a:moveTo>
                        <a:cubicBezTo>
                          <a:pt x="207215" y="115614"/>
                          <a:pt x="245776" y="111211"/>
                          <a:pt x="262394" y="94593"/>
                        </a:cubicBezTo>
                        <a:cubicBezTo>
                          <a:pt x="289190" y="67797"/>
                          <a:pt x="325456" y="0"/>
                          <a:pt x="325456" y="0"/>
                        </a:cubicBezTo>
                        <a:cubicBezTo>
                          <a:pt x="362242" y="5255"/>
                          <a:pt x="400562" y="4015"/>
                          <a:pt x="435815" y="15766"/>
                        </a:cubicBezTo>
                        <a:cubicBezTo>
                          <a:pt x="513122" y="41535"/>
                          <a:pt x="507993" y="65404"/>
                          <a:pt x="561939" y="110359"/>
                        </a:cubicBezTo>
                        <a:cubicBezTo>
                          <a:pt x="576495" y="122489"/>
                          <a:pt x="593470" y="131380"/>
                          <a:pt x="609236" y="141890"/>
                        </a:cubicBezTo>
                        <a:cubicBezTo>
                          <a:pt x="646195" y="252771"/>
                          <a:pt x="590884" y="134549"/>
                          <a:pt x="766891" y="204952"/>
                        </a:cubicBezTo>
                        <a:cubicBezTo>
                          <a:pt x="782321" y="211124"/>
                          <a:pt x="770905" y="240497"/>
                          <a:pt x="782656" y="252248"/>
                        </a:cubicBezTo>
                        <a:cubicBezTo>
                          <a:pt x="819317" y="288909"/>
                          <a:pt x="897334" y="292382"/>
                          <a:pt x="940312" y="299545"/>
                        </a:cubicBezTo>
                        <a:cubicBezTo>
                          <a:pt x="977272" y="410426"/>
                          <a:pt x="921960" y="292203"/>
                          <a:pt x="1097967" y="362607"/>
                        </a:cubicBezTo>
                        <a:cubicBezTo>
                          <a:pt x="1113397" y="368779"/>
                          <a:pt x="1108477" y="394138"/>
                          <a:pt x="1113732" y="409904"/>
                        </a:cubicBezTo>
                        <a:cubicBezTo>
                          <a:pt x="1118987" y="451945"/>
                          <a:pt x="1118350" y="495152"/>
                          <a:pt x="1129498" y="536028"/>
                        </a:cubicBezTo>
                        <a:cubicBezTo>
                          <a:pt x="1134484" y="554308"/>
                          <a:pt x="1152555" y="566377"/>
                          <a:pt x="1161029" y="583324"/>
                        </a:cubicBezTo>
                        <a:cubicBezTo>
                          <a:pt x="1172335" y="605937"/>
                          <a:pt x="1187510" y="673484"/>
                          <a:pt x="1192560" y="693683"/>
                        </a:cubicBezTo>
                        <a:cubicBezTo>
                          <a:pt x="1187305" y="762000"/>
                          <a:pt x="1199840" y="834108"/>
                          <a:pt x="1176794" y="898635"/>
                        </a:cubicBezTo>
                        <a:cubicBezTo>
                          <a:pt x="1169506" y="919040"/>
                          <a:pt x="1130378" y="900529"/>
                          <a:pt x="1113732" y="914400"/>
                        </a:cubicBezTo>
                        <a:cubicBezTo>
                          <a:pt x="1095677" y="929445"/>
                          <a:pt x="1097246" y="959407"/>
                          <a:pt x="1082201" y="977462"/>
                        </a:cubicBezTo>
                        <a:cubicBezTo>
                          <a:pt x="1058692" y="1005673"/>
                          <a:pt x="1019890" y="1013998"/>
                          <a:pt x="987608" y="1024759"/>
                        </a:cubicBezTo>
                        <a:cubicBezTo>
                          <a:pt x="971843" y="1019504"/>
                          <a:pt x="954839" y="1017064"/>
                          <a:pt x="940312" y="1008993"/>
                        </a:cubicBezTo>
                        <a:cubicBezTo>
                          <a:pt x="907185" y="990589"/>
                          <a:pt x="845718" y="945931"/>
                          <a:pt x="845718" y="945931"/>
                        </a:cubicBezTo>
                        <a:cubicBezTo>
                          <a:pt x="829953" y="956441"/>
                          <a:pt x="816884" y="973201"/>
                          <a:pt x="798422" y="977462"/>
                        </a:cubicBezTo>
                        <a:cubicBezTo>
                          <a:pt x="659929" y="1009422"/>
                          <a:pt x="468877" y="984181"/>
                          <a:pt x="341222" y="977462"/>
                        </a:cubicBezTo>
                        <a:cubicBezTo>
                          <a:pt x="301592" y="858576"/>
                          <a:pt x="355052" y="1005124"/>
                          <a:pt x="293925" y="882869"/>
                        </a:cubicBezTo>
                        <a:cubicBezTo>
                          <a:pt x="286493" y="868005"/>
                          <a:pt x="283415" y="851338"/>
                          <a:pt x="278160" y="835573"/>
                        </a:cubicBezTo>
                        <a:cubicBezTo>
                          <a:pt x="336255" y="661286"/>
                          <a:pt x="330337" y="781169"/>
                          <a:pt x="120505" y="725214"/>
                        </a:cubicBezTo>
                        <a:cubicBezTo>
                          <a:pt x="95899" y="718653"/>
                          <a:pt x="54906" y="650465"/>
                          <a:pt x="41677" y="630621"/>
                        </a:cubicBezTo>
                        <a:cubicBezTo>
                          <a:pt x="0" y="505585"/>
                          <a:pt x="39466" y="670994"/>
                          <a:pt x="73208" y="536028"/>
                        </a:cubicBezTo>
                        <a:cubicBezTo>
                          <a:pt x="116741" y="361894"/>
                          <a:pt x="24686" y="355338"/>
                          <a:pt x="136270" y="299545"/>
                        </a:cubicBezTo>
                        <a:cubicBezTo>
                          <a:pt x="151134" y="292113"/>
                          <a:pt x="167801" y="289034"/>
                          <a:pt x="183567" y="283779"/>
                        </a:cubicBezTo>
                        <a:cubicBezTo>
                          <a:pt x="219604" y="175667"/>
                          <a:pt x="177049" y="309851"/>
                          <a:pt x="215098" y="157655"/>
                        </a:cubicBezTo>
                        <a:cubicBezTo>
                          <a:pt x="219128" y="141533"/>
                          <a:pt x="191449" y="136634"/>
                          <a:pt x="199332" y="126124"/>
                        </a:cubicBezTo>
                        <a:close/>
                      </a:path>
                    </a:pathLst>
                  </a:custGeom>
                  <a:solidFill>
                    <a:srgbClr val="F26526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309" name="Полилиния 308"/>
                  <p:cNvSpPr/>
                  <p:nvPr/>
                </p:nvSpPr>
                <p:spPr>
                  <a:xfrm>
                    <a:off x="692240" y="2648607"/>
                    <a:ext cx="884312" cy="507991"/>
                  </a:xfrm>
                  <a:custGeom>
                    <a:avLst/>
                    <a:gdLst>
                      <a:gd name="connsiteX0" fmla="*/ 490174 w 884312"/>
                      <a:gd name="connsiteY0" fmla="*/ 126124 h 507991"/>
                      <a:gd name="connsiteX1" fmla="*/ 395581 w 884312"/>
                      <a:gd name="connsiteY1" fmla="*/ 78827 h 507991"/>
                      <a:gd name="connsiteX2" fmla="*/ 348284 w 884312"/>
                      <a:gd name="connsiteY2" fmla="*/ 110359 h 507991"/>
                      <a:gd name="connsiteX3" fmla="*/ 237926 w 884312"/>
                      <a:gd name="connsiteY3" fmla="*/ 94593 h 507991"/>
                      <a:gd name="connsiteX4" fmla="*/ 190629 w 884312"/>
                      <a:gd name="connsiteY4" fmla="*/ 78827 h 507991"/>
                      <a:gd name="connsiteX5" fmla="*/ 127567 w 884312"/>
                      <a:gd name="connsiteY5" fmla="*/ 94593 h 507991"/>
                      <a:gd name="connsiteX6" fmla="*/ 111801 w 884312"/>
                      <a:gd name="connsiteY6" fmla="*/ 141890 h 507991"/>
                      <a:gd name="connsiteX7" fmla="*/ 17208 w 884312"/>
                      <a:gd name="connsiteY7" fmla="*/ 94593 h 507991"/>
                      <a:gd name="connsiteX8" fmla="*/ 1443 w 884312"/>
                      <a:gd name="connsiteY8" fmla="*/ 141890 h 507991"/>
                      <a:gd name="connsiteX9" fmla="*/ 17208 w 884312"/>
                      <a:gd name="connsiteY9" fmla="*/ 268014 h 507991"/>
                      <a:gd name="connsiteX10" fmla="*/ 64505 w 884312"/>
                      <a:gd name="connsiteY10" fmla="*/ 283779 h 507991"/>
                      <a:gd name="connsiteX11" fmla="*/ 143332 w 884312"/>
                      <a:gd name="connsiteY11" fmla="*/ 299545 h 507991"/>
                      <a:gd name="connsiteX12" fmla="*/ 159098 w 884312"/>
                      <a:gd name="connsiteY12" fmla="*/ 425669 h 507991"/>
                      <a:gd name="connsiteX13" fmla="*/ 206394 w 884312"/>
                      <a:gd name="connsiteY13" fmla="*/ 409903 h 507991"/>
                      <a:gd name="connsiteX14" fmla="*/ 237926 w 884312"/>
                      <a:gd name="connsiteY14" fmla="*/ 441434 h 507991"/>
                      <a:gd name="connsiteX15" fmla="*/ 316753 w 884312"/>
                      <a:gd name="connsiteY15" fmla="*/ 378372 h 507991"/>
                      <a:gd name="connsiteX16" fmla="*/ 364050 w 884312"/>
                      <a:gd name="connsiteY16" fmla="*/ 409903 h 507991"/>
                      <a:gd name="connsiteX17" fmla="*/ 427112 w 884312"/>
                      <a:gd name="connsiteY17" fmla="*/ 409903 h 507991"/>
                      <a:gd name="connsiteX18" fmla="*/ 474408 w 884312"/>
                      <a:gd name="connsiteY18" fmla="*/ 394138 h 507991"/>
                      <a:gd name="connsiteX19" fmla="*/ 553236 w 884312"/>
                      <a:gd name="connsiteY19" fmla="*/ 362607 h 507991"/>
                      <a:gd name="connsiteX20" fmla="*/ 600532 w 884312"/>
                      <a:gd name="connsiteY20" fmla="*/ 331076 h 507991"/>
                      <a:gd name="connsiteX21" fmla="*/ 679360 w 884312"/>
                      <a:gd name="connsiteY21" fmla="*/ 441434 h 507991"/>
                      <a:gd name="connsiteX22" fmla="*/ 758188 w 884312"/>
                      <a:gd name="connsiteY22" fmla="*/ 504496 h 507991"/>
                      <a:gd name="connsiteX23" fmla="*/ 852781 w 884312"/>
                      <a:gd name="connsiteY23" fmla="*/ 457200 h 507991"/>
                      <a:gd name="connsiteX24" fmla="*/ 884312 w 884312"/>
                      <a:gd name="connsiteY24" fmla="*/ 315310 h 507991"/>
                      <a:gd name="connsiteX25" fmla="*/ 852781 w 884312"/>
                      <a:gd name="connsiteY25" fmla="*/ 141890 h 507991"/>
                      <a:gd name="connsiteX26" fmla="*/ 805484 w 884312"/>
                      <a:gd name="connsiteY26" fmla="*/ 157655 h 507991"/>
                      <a:gd name="connsiteX27" fmla="*/ 679360 w 884312"/>
                      <a:gd name="connsiteY27" fmla="*/ 220717 h 507991"/>
                      <a:gd name="connsiteX28" fmla="*/ 632063 w 884312"/>
                      <a:gd name="connsiteY28" fmla="*/ 189186 h 507991"/>
                      <a:gd name="connsiteX29" fmla="*/ 616298 w 884312"/>
                      <a:gd name="connsiteY29" fmla="*/ 141890 h 507991"/>
                      <a:gd name="connsiteX30" fmla="*/ 600532 w 884312"/>
                      <a:gd name="connsiteY30" fmla="*/ 47296 h 507991"/>
                      <a:gd name="connsiteX31" fmla="*/ 505939 w 884312"/>
                      <a:gd name="connsiteY31" fmla="*/ 15765 h 507991"/>
                      <a:gd name="connsiteX32" fmla="*/ 490174 w 884312"/>
                      <a:gd name="connsiteY32" fmla="*/ 0 h 50799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</a:cxnLst>
                    <a:rect l="l" t="t" r="r" b="b"/>
                    <a:pathLst>
                      <a:path w="884312" h="507991">
                        <a:moveTo>
                          <a:pt x="490174" y="126124"/>
                        </a:moveTo>
                        <a:cubicBezTo>
                          <a:pt x="473705" y="115145"/>
                          <a:pt x="421688" y="74476"/>
                          <a:pt x="395581" y="78827"/>
                        </a:cubicBezTo>
                        <a:cubicBezTo>
                          <a:pt x="376891" y="81942"/>
                          <a:pt x="364050" y="99848"/>
                          <a:pt x="348284" y="110359"/>
                        </a:cubicBezTo>
                        <a:cubicBezTo>
                          <a:pt x="311498" y="105104"/>
                          <a:pt x="274364" y="101881"/>
                          <a:pt x="237926" y="94593"/>
                        </a:cubicBezTo>
                        <a:cubicBezTo>
                          <a:pt x="221630" y="91334"/>
                          <a:pt x="207248" y="78827"/>
                          <a:pt x="190629" y="78827"/>
                        </a:cubicBezTo>
                        <a:cubicBezTo>
                          <a:pt x="168961" y="78827"/>
                          <a:pt x="148588" y="89338"/>
                          <a:pt x="127567" y="94593"/>
                        </a:cubicBezTo>
                        <a:cubicBezTo>
                          <a:pt x="122312" y="110359"/>
                          <a:pt x="126665" y="134458"/>
                          <a:pt x="111801" y="141890"/>
                        </a:cubicBezTo>
                        <a:cubicBezTo>
                          <a:pt x="93153" y="151214"/>
                          <a:pt x="25172" y="99903"/>
                          <a:pt x="17208" y="94593"/>
                        </a:cubicBezTo>
                        <a:cubicBezTo>
                          <a:pt x="11953" y="110359"/>
                          <a:pt x="1443" y="125272"/>
                          <a:pt x="1443" y="141890"/>
                        </a:cubicBezTo>
                        <a:cubicBezTo>
                          <a:pt x="1443" y="184258"/>
                          <a:pt x="0" y="229297"/>
                          <a:pt x="17208" y="268014"/>
                        </a:cubicBezTo>
                        <a:cubicBezTo>
                          <a:pt x="23957" y="283200"/>
                          <a:pt x="48383" y="279748"/>
                          <a:pt x="64505" y="283779"/>
                        </a:cubicBezTo>
                        <a:cubicBezTo>
                          <a:pt x="90501" y="290278"/>
                          <a:pt x="117056" y="294290"/>
                          <a:pt x="143332" y="299545"/>
                        </a:cubicBezTo>
                        <a:cubicBezTo>
                          <a:pt x="148587" y="341586"/>
                          <a:pt x="138077" y="388883"/>
                          <a:pt x="159098" y="425669"/>
                        </a:cubicBezTo>
                        <a:cubicBezTo>
                          <a:pt x="167343" y="440098"/>
                          <a:pt x="190098" y="406644"/>
                          <a:pt x="206394" y="409903"/>
                        </a:cubicBezTo>
                        <a:cubicBezTo>
                          <a:pt x="220969" y="412818"/>
                          <a:pt x="227415" y="430924"/>
                          <a:pt x="237926" y="441434"/>
                        </a:cubicBezTo>
                        <a:cubicBezTo>
                          <a:pt x="256348" y="413801"/>
                          <a:pt x="271064" y="370757"/>
                          <a:pt x="316753" y="378372"/>
                        </a:cubicBezTo>
                        <a:cubicBezTo>
                          <a:pt x="335443" y="381487"/>
                          <a:pt x="348284" y="399393"/>
                          <a:pt x="364050" y="409903"/>
                        </a:cubicBezTo>
                        <a:cubicBezTo>
                          <a:pt x="418887" y="492159"/>
                          <a:pt x="372275" y="453773"/>
                          <a:pt x="427112" y="409903"/>
                        </a:cubicBezTo>
                        <a:cubicBezTo>
                          <a:pt x="440089" y="399522"/>
                          <a:pt x="458643" y="399393"/>
                          <a:pt x="474408" y="394138"/>
                        </a:cubicBezTo>
                        <a:cubicBezTo>
                          <a:pt x="555082" y="447920"/>
                          <a:pt x="496087" y="431187"/>
                          <a:pt x="553236" y="362607"/>
                        </a:cubicBezTo>
                        <a:cubicBezTo>
                          <a:pt x="565366" y="348051"/>
                          <a:pt x="584767" y="341586"/>
                          <a:pt x="600532" y="331076"/>
                        </a:cubicBezTo>
                        <a:cubicBezTo>
                          <a:pt x="629501" y="417981"/>
                          <a:pt x="597745" y="346216"/>
                          <a:pt x="679360" y="441434"/>
                        </a:cubicBezTo>
                        <a:cubicBezTo>
                          <a:pt x="736409" y="507991"/>
                          <a:pt x="678619" y="477974"/>
                          <a:pt x="758188" y="504496"/>
                        </a:cubicBezTo>
                        <a:cubicBezTo>
                          <a:pt x="785168" y="495503"/>
                          <a:pt x="835317" y="483396"/>
                          <a:pt x="852781" y="457200"/>
                        </a:cubicBezTo>
                        <a:cubicBezTo>
                          <a:pt x="859141" y="447660"/>
                          <a:pt x="883965" y="317043"/>
                          <a:pt x="884312" y="315310"/>
                        </a:cubicBezTo>
                        <a:cubicBezTo>
                          <a:pt x="873802" y="257503"/>
                          <a:pt x="879057" y="194441"/>
                          <a:pt x="852781" y="141890"/>
                        </a:cubicBezTo>
                        <a:cubicBezTo>
                          <a:pt x="845349" y="127026"/>
                          <a:pt x="820348" y="150223"/>
                          <a:pt x="805484" y="157655"/>
                        </a:cubicBezTo>
                        <a:cubicBezTo>
                          <a:pt x="656560" y="232117"/>
                          <a:pt x="786015" y="185167"/>
                          <a:pt x="679360" y="220717"/>
                        </a:cubicBezTo>
                        <a:cubicBezTo>
                          <a:pt x="663594" y="210207"/>
                          <a:pt x="643900" y="203982"/>
                          <a:pt x="632063" y="189186"/>
                        </a:cubicBezTo>
                        <a:cubicBezTo>
                          <a:pt x="621682" y="176209"/>
                          <a:pt x="619903" y="158112"/>
                          <a:pt x="616298" y="141890"/>
                        </a:cubicBezTo>
                        <a:cubicBezTo>
                          <a:pt x="609364" y="110685"/>
                          <a:pt x="621582" y="71353"/>
                          <a:pt x="600532" y="47296"/>
                        </a:cubicBezTo>
                        <a:cubicBezTo>
                          <a:pt x="578646" y="22283"/>
                          <a:pt x="536488" y="28857"/>
                          <a:pt x="505939" y="15765"/>
                        </a:cubicBezTo>
                        <a:cubicBezTo>
                          <a:pt x="499108" y="12838"/>
                          <a:pt x="495429" y="5255"/>
                          <a:pt x="490174" y="0"/>
                        </a:cubicBezTo>
                      </a:path>
                    </a:pathLst>
                  </a:custGeom>
                  <a:solidFill>
                    <a:srgbClr val="F26526"/>
                  </a:solidFill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310" name="Полилиния 309"/>
                  <p:cNvSpPr/>
                  <p:nvPr/>
                </p:nvSpPr>
                <p:spPr>
                  <a:xfrm>
                    <a:off x="428604" y="5072066"/>
                    <a:ext cx="1266659" cy="646871"/>
                  </a:xfrm>
                  <a:custGeom>
                    <a:avLst/>
                    <a:gdLst>
                      <a:gd name="connsiteX0" fmla="*/ 420894 w 1266659"/>
                      <a:gd name="connsiteY0" fmla="*/ 395074 h 1057225"/>
                      <a:gd name="connsiteX1" fmla="*/ 310535 w 1266659"/>
                      <a:gd name="connsiteY1" fmla="*/ 379308 h 1057225"/>
                      <a:gd name="connsiteX2" fmla="*/ 263238 w 1266659"/>
                      <a:gd name="connsiteY2" fmla="*/ 363543 h 1057225"/>
                      <a:gd name="connsiteX3" fmla="*/ 168645 w 1266659"/>
                      <a:gd name="connsiteY3" fmla="*/ 442370 h 1057225"/>
                      <a:gd name="connsiteX4" fmla="*/ 152880 w 1266659"/>
                      <a:gd name="connsiteY4" fmla="*/ 489667 h 1057225"/>
                      <a:gd name="connsiteX5" fmla="*/ 42521 w 1266659"/>
                      <a:gd name="connsiteY5" fmla="*/ 505432 h 1057225"/>
                      <a:gd name="connsiteX6" fmla="*/ 89818 w 1266659"/>
                      <a:gd name="connsiteY6" fmla="*/ 757681 h 1057225"/>
                      <a:gd name="connsiteX7" fmla="*/ 105583 w 1266659"/>
                      <a:gd name="connsiteY7" fmla="*/ 820743 h 1057225"/>
                      <a:gd name="connsiteX8" fmla="*/ 215942 w 1266659"/>
                      <a:gd name="connsiteY8" fmla="*/ 820743 h 1057225"/>
                      <a:gd name="connsiteX9" fmla="*/ 310535 w 1266659"/>
                      <a:gd name="connsiteY9" fmla="*/ 773446 h 1057225"/>
                      <a:gd name="connsiteX10" fmla="*/ 405128 w 1266659"/>
                      <a:gd name="connsiteY10" fmla="*/ 820743 h 1057225"/>
                      <a:gd name="connsiteX11" fmla="*/ 562783 w 1266659"/>
                      <a:gd name="connsiteY11" fmla="*/ 883805 h 1057225"/>
                      <a:gd name="connsiteX12" fmla="*/ 594314 w 1266659"/>
                      <a:gd name="connsiteY12" fmla="*/ 931101 h 1057225"/>
                      <a:gd name="connsiteX13" fmla="*/ 736204 w 1266659"/>
                      <a:gd name="connsiteY13" fmla="*/ 883805 h 1057225"/>
                      <a:gd name="connsiteX14" fmla="*/ 767735 w 1266659"/>
                      <a:gd name="connsiteY14" fmla="*/ 931101 h 1057225"/>
                      <a:gd name="connsiteX15" fmla="*/ 815031 w 1266659"/>
                      <a:gd name="connsiteY15" fmla="*/ 1025694 h 1057225"/>
                      <a:gd name="connsiteX16" fmla="*/ 862328 w 1266659"/>
                      <a:gd name="connsiteY16" fmla="*/ 1057225 h 1057225"/>
                      <a:gd name="connsiteX17" fmla="*/ 988452 w 1266659"/>
                      <a:gd name="connsiteY17" fmla="*/ 1041460 h 1057225"/>
                      <a:gd name="connsiteX18" fmla="*/ 1051514 w 1266659"/>
                      <a:gd name="connsiteY18" fmla="*/ 1009929 h 1057225"/>
                      <a:gd name="connsiteX19" fmla="*/ 1098811 w 1266659"/>
                      <a:gd name="connsiteY19" fmla="*/ 978398 h 1057225"/>
                      <a:gd name="connsiteX20" fmla="*/ 1256466 w 1266659"/>
                      <a:gd name="connsiteY20" fmla="*/ 962632 h 1057225"/>
                      <a:gd name="connsiteX21" fmla="*/ 1240700 w 1266659"/>
                      <a:gd name="connsiteY21" fmla="*/ 789212 h 1057225"/>
                      <a:gd name="connsiteX22" fmla="*/ 1161873 w 1266659"/>
                      <a:gd name="connsiteY22" fmla="*/ 773446 h 1057225"/>
                      <a:gd name="connsiteX23" fmla="*/ 1114576 w 1266659"/>
                      <a:gd name="connsiteY23" fmla="*/ 678853 h 1057225"/>
                      <a:gd name="connsiteX24" fmla="*/ 1067280 w 1266659"/>
                      <a:gd name="connsiteY24" fmla="*/ 631556 h 1057225"/>
                      <a:gd name="connsiteX25" fmla="*/ 1083045 w 1266659"/>
                      <a:gd name="connsiteY25" fmla="*/ 536963 h 1057225"/>
                      <a:gd name="connsiteX26" fmla="*/ 1067280 w 1266659"/>
                      <a:gd name="connsiteY26" fmla="*/ 379308 h 1057225"/>
                      <a:gd name="connsiteX27" fmla="*/ 1004218 w 1266659"/>
                      <a:gd name="connsiteY27" fmla="*/ 363543 h 1057225"/>
                      <a:gd name="connsiteX28" fmla="*/ 956921 w 1266659"/>
                      <a:gd name="connsiteY28" fmla="*/ 379308 h 1057225"/>
                      <a:gd name="connsiteX29" fmla="*/ 846562 w 1266659"/>
                      <a:gd name="connsiteY29" fmla="*/ 332012 h 1057225"/>
                      <a:gd name="connsiteX30" fmla="*/ 799266 w 1266659"/>
                      <a:gd name="connsiteY30" fmla="*/ 284715 h 1057225"/>
                      <a:gd name="connsiteX31" fmla="*/ 751969 w 1266659"/>
                      <a:gd name="connsiteY31" fmla="*/ 253184 h 1057225"/>
                      <a:gd name="connsiteX32" fmla="*/ 736204 w 1266659"/>
                      <a:gd name="connsiteY32" fmla="*/ 205887 h 1057225"/>
                      <a:gd name="connsiteX33" fmla="*/ 720438 w 1266659"/>
                      <a:gd name="connsiteY33" fmla="*/ 63998 h 1057225"/>
                      <a:gd name="connsiteX34" fmla="*/ 610080 w 1266659"/>
                      <a:gd name="connsiteY34" fmla="*/ 936 h 1057225"/>
                      <a:gd name="connsiteX35" fmla="*/ 452425 w 1266659"/>
                      <a:gd name="connsiteY35" fmla="*/ 16701 h 1057225"/>
                      <a:gd name="connsiteX36" fmla="*/ 420894 w 1266659"/>
                      <a:gd name="connsiteY36" fmla="*/ 63998 h 1057225"/>
                      <a:gd name="connsiteX37" fmla="*/ 389362 w 1266659"/>
                      <a:gd name="connsiteY37" fmla="*/ 127060 h 1057225"/>
                      <a:gd name="connsiteX38" fmla="*/ 357831 w 1266659"/>
                      <a:gd name="connsiteY38" fmla="*/ 237418 h 1057225"/>
                      <a:gd name="connsiteX39" fmla="*/ 342066 w 1266659"/>
                      <a:gd name="connsiteY39" fmla="*/ 347777 h 1057225"/>
                      <a:gd name="connsiteX40" fmla="*/ 184411 w 1266659"/>
                      <a:gd name="connsiteY40" fmla="*/ 363543 h 1057225"/>
                      <a:gd name="connsiteX41" fmla="*/ 231707 w 1266659"/>
                      <a:gd name="connsiteY41" fmla="*/ 410839 h 105722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  <a:cxn ang="0">
                        <a:pos x="connsiteX36" y="connsiteY36"/>
                      </a:cxn>
                      <a:cxn ang="0">
                        <a:pos x="connsiteX37" y="connsiteY37"/>
                      </a:cxn>
                      <a:cxn ang="0">
                        <a:pos x="connsiteX38" y="connsiteY38"/>
                      </a:cxn>
                      <a:cxn ang="0">
                        <a:pos x="connsiteX39" y="connsiteY39"/>
                      </a:cxn>
                      <a:cxn ang="0">
                        <a:pos x="connsiteX40" y="connsiteY40"/>
                      </a:cxn>
                      <a:cxn ang="0">
                        <a:pos x="connsiteX41" y="connsiteY41"/>
                      </a:cxn>
                    </a:cxnLst>
                    <a:rect l="l" t="t" r="r" b="b"/>
                    <a:pathLst>
                      <a:path w="1266659" h="1057225">
                        <a:moveTo>
                          <a:pt x="420894" y="395074"/>
                        </a:moveTo>
                        <a:cubicBezTo>
                          <a:pt x="384108" y="389819"/>
                          <a:pt x="346973" y="386596"/>
                          <a:pt x="310535" y="379308"/>
                        </a:cubicBezTo>
                        <a:cubicBezTo>
                          <a:pt x="294239" y="376049"/>
                          <a:pt x="279630" y="360811"/>
                          <a:pt x="263238" y="363543"/>
                        </a:cubicBezTo>
                        <a:cubicBezTo>
                          <a:pt x="236901" y="367933"/>
                          <a:pt x="182849" y="428166"/>
                          <a:pt x="168645" y="442370"/>
                        </a:cubicBezTo>
                        <a:cubicBezTo>
                          <a:pt x="163390" y="458136"/>
                          <a:pt x="167744" y="482235"/>
                          <a:pt x="152880" y="489667"/>
                        </a:cubicBezTo>
                        <a:cubicBezTo>
                          <a:pt x="119643" y="506285"/>
                          <a:pt x="58093" y="471692"/>
                          <a:pt x="42521" y="505432"/>
                        </a:cubicBezTo>
                        <a:cubicBezTo>
                          <a:pt x="0" y="597560"/>
                          <a:pt x="52360" y="682763"/>
                          <a:pt x="89818" y="757681"/>
                        </a:cubicBezTo>
                        <a:cubicBezTo>
                          <a:pt x="95073" y="778702"/>
                          <a:pt x="93564" y="802714"/>
                          <a:pt x="105583" y="820743"/>
                        </a:cubicBezTo>
                        <a:cubicBezTo>
                          <a:pt x="145937" y="881274"/>
                          <a:pt x="168799" y="840948"/>
                          <a:pt x="215942" y="820743"/>
                        </a:cubicBezTo>
                        <a:cubicBezTo>
                          <a:pt x="307321" y="781580"/>
                          <a:pt x="219643" y="834040"/>
                          <a:pt x="310535" y="773446"/>
                        </a:cubicBezTo>
                        <a:cubicBezTo>
                          <a:pt x="385188" y="823215"/>
                          <a:pt x="327990" y="791074"/>
                          <a:pt x="405128" y="820743"/>
                        </a:cubicBezTo>
                        <a:cubicBezTo>
                          <a:pt x="457955" y="841061"/>
                          <a:pt x="562783" y="883805"/>
                          <a:pt x="562783" y="883805"/>
                        </a:cubicBezTo>
                        <a:cubicBezTo>
                          <a:pt x="573293" y="899570"/>
                          <a:pt x="575932" y="926506"/>
                          <a:pt x="594314" y="931101"/>
                        </a:cubicBezTo>
                        <a:cubicBezTo>
                          <a:pt x="656105" y="946549"/>
                          <a:pt x="692832" y="912719"/>
                          <a:pt x="736204" y="883805"/>
                        </a:cubicBezTo>
                        <a:cubicBezTo>
                          <a:pt x="746714" y="899570"/>
                          <a:pt x="759261" y="914154"/>
                          <a:pt x="767735" y="931101"/>
                        </a:cubicBezTo>
                        <a:cubicBezTo>
                          <a:pt x="793380" y="982392"/>
                          <a:pt x="769848" y="980511"/>
                          <a:pt x="815031" y="1025694"/>
                        </a:cubicBezTo>
                        <a:cubicBezTo>
                          <a:pt x="828429" y="1039092"/>
                          <a:pt x="846562" y="1046715"/>
                          <a:pt x="862328" y="1057225"/>
                        </a:cubicBezTo>
                        <a:cubicBezTo>
                          <a:pt x="904369" y="1051970"/>
                          <a:pt x="947349" y="1051736"/>
                          <a:pt x="988452" y="1041460"/>
                        </a:cubicBezTo>
                        <a:cubicBezTo>
                          <a:pt x="1011252" y="1035760"/>
                          <a:pt x="1031109" y="1021589"/>
                          <a:pt x="1051514" y="1009929"/>
                        </a:cubicBezTo>
                        <a:cubicBezTo>
                          <a:pt x="1067965" y="1000528"/>
                          <a:pt x="1080348" y="982659"/>
                          <a:pt x="1098811" y="978398"/>
                        </a:cubicBezTo>
                        <a:cubicBezTo>
                          <a:pt x="1150272" y="966522"/>
                          <a:pt x="1203914" y="967887"/>
                          <a:pt x="1256466" y="962632"/>
                        </a:cubicBezTo>
                        <a:cubicBezTo>
                          <a:pt x="1251211" y="904825"/>
                          <a:pt x="1266659" y="841129"/>
                          <a:pt x="1240700" y="789212"/>
                        </a:cubicBezTo>
                        <a:cubicBezTo>
                          <a:pt x="1228716" y="765245"/>
                          <a:pt x="1182039" y="791091"/>
                          <a:pt x="1161873" y="773446"/>
                        </a:cubicBezTo>
                        <a:cubicBezTo>
                          <a:pt x="1135343" y="750232"/>
                          <a:pt x="1134131" y="708185"/>
                          <a:pt x="1114576" y="678853"/>
                        </a:cubicBezTo>
                        <a:cubicBezTo>
                          <a:pt x="1102209" y="660302"/>
                          <a:pt x="1083045" y="647322"/>
                          <a:pt x="1067280" y="631556"/>
                        </a:cubicBezTo>
                        <a:cubicBezTo>
                          <a:pt x="1019835" y="489226"/>
                          <a:pt x="1071584" y="685948"/>
                          <a:pt x="1083045" y="536963"/>
                        </a:cubicBezTo>
                        <a:cubicBezTo>
                          <a:pt x="1087096" y="484305"/>
                          <a:pt x="1089134" y="427388"/>
                          <a:pt x="1067280" y="379308"/>
                        </a:cubicBezTo>
                        <a:cubicBezTo>
                          <a:pt x="1058314" y="359583"/>
                          <a:pt x="1025239" y="368798"/>
                          <a:pt x="1004218" y="363543"/>
                        </a:cubicBezTo>
                        <a:cubicBezTo>
                          <a:pt x="988452" y="368798"/>
                          <a:pt x="973217" y="382567"/>
                          <a:pt x="956921" y="379308"/>
                        </a:cubicBezTo>
                        <a:cubicBezTo>
                          <a:pt x="917676" y="371459"/>
                          <a:pt x="880881" y="352603"/>
                          <a:pt x="846562" y="332012"/>
                        </a:cubicBezTo>
                        <a:cubicBezTo>
                          <a:pt x="827444" y="320541"/>
                          <a:pt x="816394" y="298988"/>
                          <a:pt x="799266" y="284715"/>
                        </a:cubicBezTo>
                        <a:cubicBezTo>
                          <a:pt x="784710" y="272585"/>
                          <a:pt x="767735" y="263694"/>
                          <a:pt x="751969" y="253184"/>
                        </a:cubicBezTo>
                        <a:cubicBezTo>
                          <a:pt x="746714" y="237418"/>
                          <a:pt x="738936" y="222279"/>
                          <a:pt x="736204" y="205887"/>
                        </a:cubicBezTo>
                        <a:cubicBezTo>
                          <a:pt x="728381" y="158947"/>
                          <a:pt x="738741" y="107925"/>
                          <a:pt x="720438" y="63998"/>
                        </a:cubicBezTo>
                        <a:cubicBezTo>
                          <a:pt x="705043" y="27050"/>
                          <a:pt x="643749" y="12159"/>
                          <a:pt x="610080" y="936"/>
                        </a:cubicBezTo>
                        <a:cubicBezTo>
                          <a:pt x="557528" y="6191"/>
                          <a:pt x="502529" y="0"/>
                          <a:pt x="452425" y="16701"/>
                        </a:cubicBezTo>
                        <a:cubicBezTo>
                          <a:pt x="434449" y="22693"/>
                          <a:pt x="430295" y="47547"/>
                          <a:pt x="420894" y="63998"/>
                        </a:cubicBezTo>
                        <a:cubicBezTo>
                          <a:pt x="409234" y="84403"/>
                          <a:pt x="398620" y="105458"/>
                          <a:pt x="389362" y="127060"/>
                        </a:cubicBezTo>
                        <a:cubicBezTo>
                          <a:pt x="378700" y="151938"/>
                          <a:pt x="362040" y="214266"/>
                          <a:pt x="357831" y="237418"/>
                        </a:cubicBezTo>
                        <a:cubicBezTo>
                          <a:pt x="351184" y="273978"/>
                          <a:pt x="372118" y="325921"/>
                          <a:pt x="342066" y="347777"/>
                        </a:cubicBezTo>
                        <a:cubicBezTo>
                          <a:pt x="299354" y="378841"/>
                          <a:pt x="236963" y="358288"/>
                          <a:pt x="184411" y="363543"/>
                        </a:cubicBezTo>
                        <a:cubicBezTo>
                          <a:pt x="203500" y="420810"/>
                          <a:pt x="183558" y="410839"/>
                          <a:pt x="231707" y="410839"/>
                        </a:cubicBezTo>
                      </a:path>
                    </a:pathLst>
                  </a:custGeom>
                  <a:solidFill>
                    <a:srgbClr val="F98F1B"/>
                  </a:solidFill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311" name="Полилиния 310"/>
                  <p:cNvSpPr/>
                  <p:nvPr/>
                </p:nvSpPr>
                <p:spPr>
                  <a:xfrm>
                    <a:off x="357166" y="1975747"/>
                    <a:ext cx="997348" cy="667427"/>
                  </a:xfrm>
                  <a:custGeom>
                    <a:avLst/>
                    <a:gdLst>
                      <a:gd name="connsiteX0" fmla="*/ 776630 w 997348"/>
                      <a:gd name="connsiteY0" fmla="*/ 34971 h 667427"/>
                      <a:gd name="connsiteX1" fmla="*/ 571679 w 997348"/>
                      <a:gd name="connsiteY1" fmla="*/ 34971 h 667427"/>
                      <a:gd name="connsiteX2" fmla="*/ 540148 w 997348"/>
                      <a:gd name="connsiteY2" fmla="*/ 82268 h 667427"/>
                      <a:gd name="connsiteX3" fmla="*/ 524382 w 997348"/>
                      <a:gd name="connsiteY3" fmla="*/ 129564 h 667427"/>
                      <a:gd name="connsiteX4" fmla="*/ 319430 w 997348"/>
                      <a:gd name="connsiteY4" fmla="*/ 161095 h 667427"/>
                      <a:gd name="connsiteX5" fmla="*/ 287899 w 997348"/>
                      <a:gd name="connsiteY5" fmla="*/ 208392 h 667427"/>
                      <a:gd name="connsiteX6" fmla="*/ 224837 w 997348"/>
                      <a:gd name="connsiteY6" fmla="*/ 192626 h 667427"/>
                      <a:gd name="connsiteX7" fmla="*/ 130244 w 997348"/>
                      <a:gd name="connsiteY7" fmla="*/ 208392 h 667427"/>
                      <a:gd name="connsiteX8" fmla="*/ 146010 w 997348"/>
                      <a:gd name="connsiteY8" fmla="*/ 334516 h 667427"/>
                      <a:gd name="connsiteX9" fmla="*/ 51417 w 997348"/>
                      <a:gd name="connsiteY9" fmla="*/ 366047 h 667427"/>
                      <a:gd name="connsiteX10" fmla="*/ 114479 w 997348"/>
                      <a:gd name="connsiteY10" fmla="*/ 602530 h 667427"/>
                      <a:gd name="connsiteX11" fmla="*/ 161775 w 997348"/>
                      <a:gd name="connsiteY11" fmla="*/ 586764 h 667427"/>
                      <a:gd name="connsiteX12" fmla="*/ 193306 w 997348"/>
                      <a:gd name="connsiteY12" fmla="*/ 539468 h 667427"/>
                      <a:gd name="connsiteX13" fmla="*/ 303665 w 997348"/>
                      <a:gd name="connsiteY13" fmla="*/ 618295 h 667427"/>
                      <a:gd name="connsiteX14" fmla="*/ 350961 w 997348"/>
                      <a:gd name="connsiteY14" fmla="*/ 634061 h 667427"/>
                      <a:gd name="connsiteX15" fmla="*/ 382493 w 997348"/>
                      <a:gd name="connsiteY15" fmla="*/ 570999 h 667427"/>
                      <a:gd name="connsiteX16" fmla="*/ 492851 w 997348"/>
                      <a:gd name="connsiteY16" fmla="*/ 476406 h 667427"/>
                      <a:gd name="connsiteX17" fmla="*/ 540148 w 997348"/>
                      <a:gd name="connsiteY17" fmla="*/ 492171 h 667427"/>
                      <a:gd name="connsiteX18" fmla="*/ 555913 w 997348"/>
                      <a:gd name="connsiteY18" fmla="*/ 539468 h 667427"/>
                      <a:gd name="connsiteX19" fmla="*/ 587444 w 997348"/>
                      <a:gd name="connsiteY19" fmla="*/ 602530 h 667427"/>
                      <a:gd name="connsiteX20" fmla="*/ 697803 w 997348"/>
                      <a:gd name="connsiteY20" fmla="*/ 665592 h 667427"/>
                      <a:gd name="connsiteX21" fmla="*/ 760865 w 997348"/>
                      <a:gd name="connsiteY21" fmla="*/ 649826 h 667427"/>
                      <a:gd name="connsiteX22" fmla="*/ 808161 w 997348"/>
                      <a:gd name="connsiteY22" fmla="*/ 665592 h 667427"/>
                      <a:gd name="connsiteX23" fmla="*/ 902755 w 997348"/>
                      <a:gd name="connsiteY23" fmla="*/ 634061 h 667427"/>
                      <a:gd name="connsiteX24" fmla="*/ 950051 w 997348"/>
                      <a:gd name="connsiteY24" fmla="*/ 602530 h 667427"/>
                      <a:gd name="connsiteX25" fmla="*/ 997348 w 997348"/>
                      <a:gd name="connsiteY25" fmla="*/ 492171 h 667427"/>
                      <a:gd name="connsiteX26" fmla="*/ 981582 w 997348"/>
                      <a:gd name="connsiteY26" fmla="*/ 366047 h 667427"/>
                      <a:gd name="connsiteX27" fmla="*/ 902755 w 997348"/>
                      <a:gd name="connsiteY27" fmla="*/ 302985 h 667427"/>
                      <a:gd name="connsiteX28" fmla="*/ 839693 w 997348"/>
                      <a:gd name="connsiteY28" fmla="*/ 287219 h 667427"/>
                      <a:gd name="connsiteX29" fmla="*/ 839693 w 997348"/>
                      <a:gd name="connsiteY29" fmla="*/ 98033 h 667427"/>
                      <a:gd name="connsiteX30" fmla="*/ 792396 w 997348"/>
                      <a:gd name="connsiteY30" fmla="*/ 82268 h 667427"/>
                      <a:gd name="connsiteX31" fmla="*/ 776630 w 997348"/>
                      <a:gd name="connsiteY31" fmla="*/ 34971 h 66742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</a:cxnLst>
                    <a:rect l="l" t="t" r="r" b="b"/>
                    <a:pathLst>
                      <a:path w="997348" h="667427">
                        <a:moveTo>
                          <a:pt x="776630" y="34971"/>
                        </a:moveTo>
                        <a:cubicBezTo>
                          <a:pt x="698024" y="15320"/>
                          <a:pt x="667848" y="0"/>
                          <a:pt x="571679" y="34971"/>
                        </a:cubicBezTo>
                        <a:cubicBezTo>
                          <a:pt x="553872" y="41446"/>
                          <a:pt x="548622" y="65321"/>
                          <a:pt x="540148" y="82268"/>
                        </a:cubicBezTo>
                        <a:cubicBezTo>
                          <a:pt x="532716" y="97132"/>
                          <a:pt x="540032" y="123975"/>
                          <a:pt x="524382" y="129564"/>
                        </a:cubicBezTo>
                        <a:cubicBezTo>
                          <a:pt x="459288" y="152812"/>
                          <a:pt x="387747" y="150585"/>
                          <a:pt x="319430" y="161095"/>
                        </a:cubicBezTo>
                        <a:cubicBezTo>
                          <a:pt x="308920" y="176861"/>
                          <a:pt x="305875" y="202400"/>
                          <a:pt x="287899" y="208392"/>
                        </a:cubicBezTo>
                        <a:cubicBezTo>
                          <a:pt x="267343" y="215244"/>
                          <a:pt x="246505" y="192626"/>
                          <a:pt x="224837" y="192626"/>
                        </a:cubicBezTo>
                        <a:cubicBezTo>
                          <a:pt x="192871" y="192626"/>
                          <a:pt x="161775" y="203137"/>
                          <a:pt x="130244" y="208392"/>
                        </a:cubicBezTo>
                        <a:cubicBezTo>
                          <a:pt x="135499" y="250433"/>
                          <a:pt x="164958" y="296620"/>
                          <a:pt x="146010" y="334516"/>
                        </a:cubicBezTo>
                        <a:cubicBezTo>
                          <a:pt x="131146" y="364244"/>
                          <a:pt x="51417" y="366047"/>
                          <a:pt x="51417" y="366047"/>
                        </a:cubicBezTo>
                        <a:cubicBezTo>
                          <a:pt x="55973" y="429837"/>
                          <a:pt x="0" y="602530"/>
                          <a:pt x="114479" y="602530"/>
                        </a:cubicBezTo>
                        <a:cubicBezTo>
                          <a:pt x="131097" y="602530"/>
                          <a:pt x="146010" y="592019"/>
                          <a:pt x="161775" y="586764"/>
                        </a:cubicBezTo>
                        <a:cubicBezTo>
                          <a:pt x="172285" y="570999"/>
                          <a:pt x="174616" y="542583"/>
                          <a:pt x="193306" y="539468"/>
                        </a:cubicBezTo>
                        <a:cubicBezTo>
                          <a:pt x="236854" y="532210"/>
                          <a:pt x="277180" y="600639"/>
                          <a:pt x="303665" y="618295"/>
                        </a:cubicBezTo>
                        <a:cubicBezTo>
                          <a:pt x="317492" y="627513"/>
                          <a:pt x="335196" y="628806"/>
                          <a:pt x="350961" y="634061"/>
                        </a:cubicBezTo>
                        <a:cubicBezTo>
                          <a:pt x="361472" y="613040"/>
                          <a:pt x="368392" y="589801"/>
                          <a:pt x="382493" y="570999"/>
                        </a:cubicBezTo>
                        <a:cubicBezTo>
                          <a:pt x="420723" y="520026"/>
                          <a:pt x="445187" y="508183"/>
                          <a:pt x="492851" y="476406"/>
                        </a:cubicBezTo>
                        <a:cubicBezTo>
                          <a:pt x="508617" y="481661"/>
                          <a:pt x="528397" y="480420"/>
                          <a:pt x="540148" y="492171"/>
                        </a:cubicBezTo>
                        <a:cubicBezTo>
                          <a:pt x="551899" y="503922"/>
                          <a:pt x="549367" y="524193"/>
                          <a:pt x="555913" y="539468"/>
                        </a:cubicBezTo>
                        <a:cubicBezTo>
                          <a:pt x="565171" y="561070"/>
                          <a:pt x="572398" y="584475"/>
                          <a:pt x="587444" y="602530"/>
                        </a:cubicBezTo>
                        <a:cubicBezTo>
                          <a:pt x="603361" y="621630"/>
                          <a:pt x="680970" y="657176"/>
                          <a:pt x="697803" y="665592"/>
                        </a:cubicBezTo>
                        <a:cubicBezTo>
                          <a:pt x="718824" y="660337"/>
                          <a:pt x="739197" y="649826"/>
                          <a:pt x="760865" y="649826"/>
                        </a:cubicBezTo>
                        <a:cubicBezTo>
                          <a:pt x="777483" y="649826"/>
                          <a:pt x="791644" y="667427"/>
                          <a:pt x="808161" y="665592"/>
                        </a:cubicBezTo>
                        <a:cubicBezTo>
                          <a:pt x="841195" y="661922"/>
                          <a:pt x="902755" y="634061"/>
                          <a:pt x="902755" y="634061"/>
                        </a:cubicBezTo>
                        <a:cubicBezTo>
                          <a:pt x="918520" y="623551"/>
                          <a:pt x="937921" y="617086"/>
                          <a:pt x="950051" y="602530"/>
                        </a:cubicBezTo>
                        <a:cubicBezTo>
                          <a:pt x="971697" y="576555"/>
                          <a:pt x="986395" y="525028"/>
                          <a:pt x="997348" y="492171"/>
                        </a:cubicBezTo>
                        <a:cubicBezTo>
                          <a:pt x="992093" y="450130"/>
                          <a:pt x="992730" y="406923"/>
                          <a:pt x="981582" y="366047"/>
                        </a:cubicBezTo>
                        <a:cubicBezTo>
                          <a:pt x="967995" y="316227"/>
                          <a:pt x="944205" y="314828"/>
                          <a:pt x="902755" y="302985"/>
                        </a:cubicBezTo>
                        <a:cubicBezTo>
                          <a:pt x="881921" y="297032"/>
                          <a:pt x="860714" y="292474"/>
                          <a:pt x="839693" y="287219"/>
                        </a:cubicBezTo>
                        <a:cubicBezTo>
                          <a:pt x="863242" y="216569"/>
                          <a:pt x="878094" y="194035"/>
                          <a:pt x="839693" y="98033"/>
                        </a:cubicBezTo>
                        <a:cubicBezTo>
                          <a:pt x="833521" y="82603"/>
                          <a:pt x="808162" y="87523"/>
                          <a:pt x="792396" y="82268"/>
                        </a:cubicBezTo>
                        <a:lnTo>
                          <a:pt x="776630" y="34971"/>
                        </a:lnTo>
                        <a:close/>
                      </a:path>
                    </a:pathLst>
                  </a:custGeom>
                  <a:solidFill>
                    <a:srgbClr val="FFC000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312" name="Полилиния 311"/>
                  <p:cNvSpPr/>
                  <p:nvPr/>
                </p:nvSpPr>
                <p:spPr>
                  <a:xfrm>
                    <a:off x="124948" y="3123515"/>
                    <a:ext cx="784831" cy="549851"/>
                  </a:xfrm>
                  <a:custGeom>
                    <a:avLst/>
                    <a:gdLst>
                      <a:gd name="connsiteX0" fmla="*/ 505673 w 784831"/>
                      <a:gd name="connsiteY0" fmla="*/ 108416 h 549851"/>
                      <a:gd name="connsiteX1" fmla="*/ 411080 w 784831"/>
                      <a:gd name="connsiteY1" fmla="*/ 61119 h 549851"/>
                      <a:gd name="connsiteX2" fmla="*/ 316486 w 784831"/>
                      <a:gd name="connsiteY2" fmla="*/ 13823 h 549851"/>
                      <a:gd name="connsiteX3" fmla="*/ 143066 w 784831"/>
                      <a:gd name="connsiteY3" fmla="*/ 45354 h 549851"/>
                      <a:gd name="connsiteX4" fmla="*/ 127300 w 784831"/>
                      <a:gd name="connsiteY4" fmla="*/ 234540 h 549851"/>
                      <a:gd name="connsiteX5" fmla="*/ 32707 w 784831"/>
                      <a:gd name="connsiteY5" fmla="*/ 281837 h 549851"/>
                      <a:gd name="connsiteX6" fmla="*/ 16942 w 784831"/>
                      <a:gd name="connsiteY6" fmla="*/ 344899 h 549851"/>
                      <a:gd name="connsiteX7" fmla="*/ 1176 w 784831"/>
                      <a:gd name="connsiteY7" fmla="*/ 392195 h 549851"/>
                      <a:gd name="connsiteX8" fmla="*/ 16942 w 784831"/>
                      <a:gd name="connsiteY8" fmla="*/ 486788 h 549851"/>
                      <a:gd name="connsiteX9" fmla="*/ 158831 w 784831"/>
                      <a:gd name="connsiteY9" fmla="*/ 502554 h 549851"/>
                      <a:gd name="connsiteX10" fmla="*/ 253424 w 784831"/>
                      <a:gd name="connsiteY10" fmla="*/ 455257 h 549851"/>
                      <a:gd name="connsiteX11" fmla="*/ 300721 w 784831"/>
                      <a:gd name="connsiteY11" fmla="*/ 486788 h 549851"/>
                      <a:gd name="connsiteX12" fmla="*/ 348018 w 784831"/>
                      <a:gd name="connsiteY12" fmla="*/ 502554 h 549851"/>
                      <a:gd name="connsiteX13" fmla="*/ 411080 w 784831"/>
                      <a:gd name="connsiteY13" fmla="*/ 486788 h 549851"/>
                      <a:gd name="connsiteX14" fmla="*/ 458376 w 784831"/>
                      <a:gd name="connsiteY14" fmla="*/ 471023 h 549851"/>
                      <a:gd name="connsiteX15" fmla="*/ 552969 w 784831"/>
                      <a:gd name="connsiteY15" fmla="*/ 502554 h 549851"/>
                      <a:gd name="connsiteX16" fmla="*/ 568735 w 784831"/>
                      <a:gd name="connsiteY16" fmla="*/ 455257 h 549851"/>
                      <a:gd name="connsiteX17" fmla="*/ 600266 w 784831"/>
                      <a:gd name="connsiteY17" fmla="*/ 549851 h 549851"/>
                      <a:gd name="connsiteX18" fmla="*/ 663328 w 784831"/>
                      <a:gd name="connsiteY18" fmla="*/ 518319 h 549851"/>
                      <a:gd name="connsiteX19" fmla="*/ 726390 w 784831"/>
                      <a:gd name="connsiteY19" fmla="*/ 392195 h 549851"/>
                      <a:gd name="connsiteX20" fmla="*/ 773686 w 784831"/>
                      <a:gd name="connsiteY20" fmla="*/ 281837 h 549851"/>
                      <a:gd name="connsiteX21" fmla="*/ 757921 w 784831"/>
                      <a:gd name="connsiteY21" fmla="*/ 139947 h 549851"/>
                      <a:gd name="connsiteX22" fmla="*/ 742155 w 784831"/>
                      <a:gd name="connsiteY22" fmla="*/ 92651 h 549851"/>
                      <a:gd name="connsiteX23" fmla="*/ 694859 w 784831"/>
                      <a:gd name="connsiteY23" fmla="*/ 76885 h 549851"/>
                      <a:gd name="connsiteX24" fmla="*/ 505673 w 784831"/>
                      <a:gd name="connsiteY24" fmla="*/ 61119 h 549851"/>
                      <a:gd name="connsiteX25" fmla="*/ 474142 w 784831"/>
                      <a:gd name="connsiteY25" fmla="*/ 61119 h 54985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</a:cxnLst>
                    <a:rect l="l" t="t" r="r" b="b"/>
                    <a:pathLst>
                      <a:path w="784831" h="549851">
                        <a:moveTo>
                          <a:pt x="505673" y="108416"/>
                        </a:moveTo>
                        <a:cubicBezTo>
                          <a:pt x="370125" y="18052"/>
                          <a:pt x="541624" y="126392"/>
                          <a:pt x="411080" y="61119"/>
                        </a:cubicBezTo>
                        <a:cubicBezTo>
                          <a:pt x="288843" y="0"/>
                          <a:pt x="435358" y="53445"/>
                          <a:pt x="316486" y="13823"/>
                        </a:cubicBezTo>
                        <a:cubicBezTo>
                          <a:pt x="258679" y="24333"/>
                          <a:pt x="196413" y="20732"/>
                          <a:pt x="143066" y="45354"/>
                        </a:cubicBezTo>
                        <a:cubicBezTo>
                          <a:pt x="83410" y="72888"/>
                          <a:pt x="125165" y="217462"/>
                          <a:pt x="127300" y="234540"/>
                        </a:cubicBezTo>
                        <a:cubicBezTo>
                          <a:pt x="100321" y="243533"/>
                          <a:pt x="50170" y="255642"/>
                          <a:pt x="32707" y="281837"/>
                        </a:cubicBezTo>
                        <a:cubicBezTo>
                          <a:pt x="20688" y="299866"/>
                          <a:pt x="22895" y="324065"/>
                          <a:pt x="16942" y="344899"/>
                        </a:cubicBezTo>
                        <a:cubicBezTo>
                          <a:pt x="12377" y="360878"/>
                          <a:pt x="6431" y="376430"/>
                          <a:pt x="1176" y="392195"/>
                        </a:cubicBezTo>
                        <a:cubicBezTo>
                          <a:pt x="6431" y="423726"/>
                          <a:pt x="0" y="459681"/>
                          <a:pt x="16942" y="486788"/>
                        </a:cubicBezTo>
                        <a:cubicBezTo>
                          <a:pt x="50787" y="540939"/>
                          <a:pt x="117598" y="510800"/>
                          <a:pt x="158831" y="502554"/>
                        </a:cubicBezTo>
                        <a:cubicBezTo>
                          <a:pt x="175301" y="491574"/>
                          <a:pt x="227317" y="450906"/>
                          <a:pt x="253424" y="455257"/>
                        </a:cubicBezTo>
                        <a:cubicBezTo>
                          <a:pt x="272114" y="458372"/>
                          <a:pt x="283773" y="478314"/>
                          <a:pt x="300721" y="486788"/>
                        </a:cubicBezTo>
                        <a:cubicBezTo>
                          <a:pt x="315585" y="494220"/>
                          <a:pt x="332252" y="497299"/>
                          <a:pt x="348018" y="502554"/>
                        </a:cubicBezTo>
                        <a:cubicBezTo>
                          <a:pt x="369039" y="497299"/>
                          <a:pt x="390246" y="492741"/>
                          <a:pt x="411080" y="486788"/>
                        </a:cubicBezTo>
                        <a:cubicBezTo>
                          <a:pt x="427059" y="482223"/>
                          <a:pt x="441860" y="469188"/>
                          <a:pt x="458376" y="471023"/>
                        </a:cubicBezTo>
                        <a:cubicBezTo>
                          <a:pt x="491409" y="474693"/>
                          <a:pt x="552969" y="502554"/>
                          <a:pt x="552969" y="502554"/>
                        </a:cubicBezTo>
                        <a:cubicBezTo>
                          <a:pt x="558224" y="486788"/>
                          <a:pt x="556984" y="443506"/>
                          <a:pt x="568735" y="455257"/>
                        </a:cubicBezTo>
                        <a:cubicBezTo>
                          <a:pt x="592237" y="478759"/>
                          <a:pt x="600266" y="549851"/>
                          <a:pt x="600266" y="549851"/>
                        </a:cubicBezTo>
                        <a:cubicBezTo>
                          <a:pt x="621287" y="539340"/>
                          <a:pt x="646710" y="534937"/>
                          <a:pt x="663328" y="518319"/>
                        </a:cubicBezTo>
                        <a:cubicBezTo>
                          <a:pt x="714718" y="466928"/>
                          <a:pt x="703350" y="445954"/>
                          <a:pt x="726390" y="392195"/>
                        </a:cubicBezTo>
                        <a:cubicBezTo>
                          <a:pt x="784831" y="255833"/>
                          <a:pt x="736716" y="392749"/>
                          <a:pt x="773686" y="281837"/>
                        </a:cubicBezTo>
                        <a:cubicBezTo>
                          <a:pt x="768431" y="234540"/>
                          <a:pt x="765744" y="186887"/>
                          <a:pt x="757921" y="139947"/>
                        </a:cubicBezTo>
                        <a:cubicBezTo>
                          <a:pt x="755189" y="123555"/>
                          <a:pt x="753906" y="104402"/>
                          <a:pt x="742155" y="92651"/>
                        </a:cubicBezTo>
                        <a:cubicBezTo>
                          <a:pt x="730404" y="80900"/>
                          <a:pt x="711331" y="79081"/>
                          <a:pt x="694859" y="76885"/>
                        </a:cubicBezTo>
                        <a:cubicBezTo>
                          <a:pt x="632134" y="68521"/>
                          <a:pt x="568793" y="65628"/>
                          <a:pt x="505673" y="61119"/>
                        </a:cubicBezTo>
                        <a:cubicBezTo>
                          <a:pt x="495189" y="60370"/>
                          <a:pt x="484652" y="61119"/>
                          <a:pt x="474142" y="61119"/>
                        </a:cubicBezTo>
                      </a:path>
                    </a:pathLst>
                  </a:custGeom>
                  <a:solidFill>
                    <a:srgbClr val="FF5050"/>
                  </a:solidFill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313" name="Полилиния 312"/>
                  <p:cNvSpPr/>
                  <p:nvPr/>
                </p:nvSpPr>
                <p:spPr>
                  <a:xfrm>
                    <a:off x="627352" y="4427919"/>
                    <a:ext cx="1240974" cy="620306"/>
                  </a:xfrm>
                  <a:custGeom>
                    <a:avLst/>
                    <a:gdLst>
                      <a:gd name="connsiteX0" fmla="*/ 823076 w 1240974"/>
                      <a:gd name="connsiteY0" fmla="*/ 49488 h 620306"/>
                      <a:gd name="connsiteX1" fmla="*/ 602358 w 1240974"/>
                      <a:gd name="connsiteY1" fmla="*/ 159847 h 620306"/>
                      <a:gd name="connsiteX2" fmla="*/ 555062 w 1240974"/>
                      <a:gd name="connsiteY2" fmla="*/ 175612 h 620306"/>
                      <a:gd name="connsiteX3" fmla="*/ 428938 w 1240974"/>
                      <a:gd name="connsiteY3" fmla="*/ 207143 h 620306"/>
                      <a:gd name="connsiteX4" fmla="*/ 381641 w 1240974"/>
                      <a:gd name="connsiteY4" fmla="*/ 191378 h 620306"/>
                      <a:gd name="connsiteX5" fmla="*/ 287048 w 1240974"/>
                      <a:gd name="connsiteY5" fmla="*/ 144081 h 620306"/>
                      <a:gd name="connsiteX6" fmla="*/ 208220 w 1240974"/>
                      <a:gd name="connsiteY6" fmla="*/ 128315 h 620306"/>
                      <a:gd name="connsiteX7" fmla="*/ 129393 w 1240974"/>
                      <a:gd name="connsiteY7" fmla="*/ 159847 h 620306"/>
                      <a:gd name="connsiteX8" fmla="*/ 34800 w 1240974"/>
                      <a:gd name="connsiteY8" fmla="*/ 238674 h 620306"/>
                      <a:gd name="connsiteX9" fmla="*/ 113627 w 1240974"/>
                      <a:gd name="connsiteY9" fmla="*/ 443626 h 620306"/>
                      <a:gd name="connsiteX10" fmla="*/ 176689 w 1240974"/>
                      <a:gd name="connsiteY10" fmla="*/ 459391 h 620306"/>
                      <a:gd name="connsiteX11" fmla="*/ 287048 w 1240974"/>
                      <a:gd name="connsiteY11" fmla="*/ 443626 h 620306"/>
                      <a:gd name="connsiteX12" fmla="*/ 350110 w 1240974"/>
                      <a:gd name="connsiteY12" fmla="*/ 412095 h 620306"/>
                      <a:gd name="connsiteX13" fmla="*/ 507765 w 1240974"/>
                      <a:gd name="connsiteY13" fmla="*/ 427860 h 620306"/>
                      <a:gd name="connsiteX14" fmla="*/ 618124 w 1240974"/>
                      <a:gd name="connsiteY14" fmla="*/ 459391 h 620306"/>
                      <a:gd name="connsiteX15" fmla="*/ 665420 w 1240974"/>
                      <a:gd name="connsiteY15" fmla="*/ 475157 h 620306"/>
                      <a:gd name="connsiteX16" fmla="*/ 681186 w 1240974"/>
                      <a:gd name="connsiteY16" fmla="*/ 538219 h 620306"/>
                      <a:gd name="connsiteX17" fmla="*/ 744248 w 1240974"/>
                      <a:gd name="connsiteY17" fmla="*/ 553984 h 620306"/>
                      <a:gd name="connsiteX18" fmla="*/ 791545 w 1240974"/>
                      <a:gd name="connsiteY18" fmla="*/ 585515 h 620306"/>
                      <a:gd name="connsiteX19" fmla="*/ 933434 w 1240974"/>
                      <a:gd name="connsiteY19" fmla="*/ 601281 h 620306"/>
                      <a:gd name="connsiteX20" fmla="*/ 980731 w 1240974"/>
                      <a:gd name="connsiteY20" fmla="*/ 617047 h 620306"/>
                      <a:gd name="connsiteX21" fmla="*/ 1012262 w 1240974"/>
                      <a:gd name="connsiteY21" fmla="*/ 585515 h 620306"/>
                      <a:gd name="connsiteX22" fmla="*/ 1059558 w 1240974"/>
                      <a:gd name="connsiteY22" fmla="*/ 553984 h 620306"/>
                      <a:gd name="connsiteX23" fmla="*/ 1091089 w 1240974"/>
                      <a:gd name="connsiteY23" fmla="*/ 412095 h 620306"/>
                      <a:gd name="connsiteX24" fmla="*/ 1138386 w 1240974"/>
                      <a:gd name="connsiteY24" fmla="*/ 380564 h 620306"/>
                      <a:gd name="connsiteX25" fmla="*/ 1232979 w 1240974"/>
                      <a:gd name="connsiteY25" fmla="*/ 222909 h 620306"/>
                      <a:gd name="connsiteX26" fmla="*/ 1217214 w 1240974"/>
                      <a:gd name="connsiteY26" fmla="*/ 128315 h 620306"/>
                      <a:gd name="connsiteX27" fmla="*/ 1075324 w 1240974"/>
                      <a:gd name="connsiteY27" fmla="*/ 81019 h 620306"/>
                      <a:gd name="connsiteX28" fmla="*/ 1028027 w 1240974"/>
                      <a:gd name="connsiteY28" fmla="*/ 49488 h 620306"/>
                      <a:gd name="connsiteX29" fmla="*/ 823076 w 1240974"/>
                      <a:gd name="connsiteY29" fmla="*/ 49488 h 62030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</a:cxnLst>
                    <a:rect l="l" t="t" r="r" b="b"/>
                    <a:pathLst>
                      <a:path w="1240974" h="620306">
                        <a:moveTo>
                          <a:pt x="823076" y="49488"/>
                        </a:moveTo>
                        <a:cubicBezTo>
                          <a:pt x="752131" y="67881"/>
                          <a:pt x="716533" y="0"/>
                          <a:pt x="602358" y="159847"/>
                        </a:cubicBezTo>
                        <a:cubicBezTo>
                          <a:pt x="592699" y="173370"/>
                          <a:pt x="571184" y="171582"/>
                          <a:pt x="555062" y="175612"/>
                        </a:cubicBezTo>
                        <a:lnTo>
                          <a:pt x="428938" y="207143"/>
                        </a:lnTo>
                        <a:cubicBezTo>
                          <a:pt x="413172" y="201888"/>
                          <a:pt x="396827" y="198127"/>
                          <a:pt x="381641" y="191378"/>
                        </a:cubicBezTo>
                        <a:cubicBezTo>
                          <a:pt x="349427" y="177061"/>
                          <a:pt x="320178" y="156129"/>
                          <a:pt x="287048" y="144081"/>
                        </a:cubicBezTo>
                        <a:cubicBezTo>
                          <a:pt x="261865" y="134923"/>
                          <a:pt x="234496" y="133570"/>
                          <a:pt x="208220" y="128315"/>
                        </a:cubicBezTo>
                        <a:cubicBezTo>
                          <a:pt x="181944" y="138826"/>
                          <a:pt x="154705" y="147191"/>
                          <a:pt x="129393" y="159847"/>
                        </a:cubicBezTo>
                        <a:cubicBezTo>
                          <a:pt x="85493" y="181798"/>
                          <a:pt x="69669" y="203805"/>
                          <a:pt x="34800" y="238674"/>
                        </a:cubicBezTo>
                        <a:cubicBezTo>
                          <a:pt x="49352" y="398749"/>
                          <a:pt x="0" y="401016"/>
                          <a:pt x="113627" y="443626"/>
                        </a:cubicBezTo>
                        <a:cubicBezTo>
                          <a:pt x="133915" y="451234"/>
                          <a:pt x="155668" y="454136"/>
                          <a:pt x="176689" y="459391"/>
                        </a:cubicBezTo>
                        <a:cubicBezTo>
                          <a:pt x="213475" y="454136"/>
                          <a:pt x="251198" y="453403"/>
                          <a:pt x="287048" y="443626"/>
                        </a:cubicBezTo>
                        <a:cubicBezTo>
                          <a:pt x="309722" y="437442"/>
                          <a:pt x="326668" y="413769"/>
                          <a:pt x="350110" y="412095"/>
                        </a:cubicBezTo>
                        <a:cubicBezTo>
                          <a:pt x="402790" y="408332"/>
                          <a:pt x="455213" y="422605"/>
                          <a:pt x="507765" y="427860"/>
                        </a:cubicBezTo>
                        <a:cubicBezTo>
                          <a:pt x="621173" y="465664"/>
                          <a:pt x="479543" y="419796"/>
                          <a:pt x="618124" y="459391"/>
                        </a:cubicBezTo>
                        <a:cubicBezTo>
                          <a:pt x="634103" y="463956"/>
                          <a:pt x="649655" y="469902"/>
                          <a:pt x="665420" y="475157"/>
                        </a:cubicBezTo>
                        <a:cubicBezTo>
                          <a:pt x="670675" y="496178"/>
                          <a:pt x="665865" y="522898"/>
                          <a:pt x="681186" y="538219"/>
                        </a:cubicBezTo>
                        <a:cubicBezTo>
                          <a:pt x="696507" y="553540"/>
                          <a:pt x="724332" y="545449"/>
                          <a:pt x="744248" y="553984"/>
                        </a:cubicBezTo>
                        <a:cubicBezTo>
                          <a:pt x="761664" y="561448"/>
                          <a:pt x="773163" y="580919"/>
                          <a:pt x="791545" y="585515"/>
                        </a:cubicBezTo>
                        <a:cubicBezTo>
                          <a:pt x="837712" y="597057"/>
                          <a:pt x="886138" y="596026"/>
                          <a:pt x="933434" y="601281"/>
                        </a:cubicBezTo>
                        <a:cubicBezTo>
                          <a:pt x="949200" y="606536"/>
                          <a:pt x="964435" y="620306"/>
                          <a:pt x="980731" y="617047"/>
                        </a:cubicBezTo>
                        <a:cubicBezTo>
                          <a:pt x="995306" y="614132"/>
                          <a:pt x="1000655" y="594801"/>
                          <a:pt x="1012262" y="585515"/>
                        </a:cubicBezTo>
                        <a:cubicBezTo>
                          <a:pt x="1027057" y="573678"/>
                          <a:pt x="1043793" y="564494"/>
                          <a:pt x="1059558" y="553984"/>
                        </a:cubicBezTo>
                        <a:cubicBezTo>
                          <a:pt x="1059905" y="552251"/>
                          <a:pt x="1084730" y="421634"/>
                          <a:pt x="1091089" y="412095"/>
                        </a:cubicBezTo>
                        <a:cubicBezTo>
                          <a:pt x="1101599" y="396329"/>
                          <a:pt x="1122620" y="391074"/>
                          <a:pt x="1138386" y="380564"/>
                        </a:cubicBezTo>
                        <a:cubicBezTo>
                          <a:pt x="1214484" y="266416"/>
                          <a:pt x="1184501" y="319866"/>
                          <a:pt x="1232979" y="222909"/>
                        </a:cubicBezTo>
                        <a:cubicBezTo>
                          <a:pt x="1227724" y="191378"/>
                          <a:pt x="1240974" y="149699"/>
                          <a:pt x="1217214" y="128315"/>
                        </a:cubicBezTo>
                        <a:cubicBezTo>
                          <a:pt x="1180157" y="94964"/>
                          <a:pt x="1116806" y="108673"/>
                          <a:pt x="1075324" y="81019"/>
                        </a:cubicBezTo>
                        <a:cubicBezTo>
                          <a:pt x="1059558" y="70509"/>
                          <a:pt x="1046859" y="51580"/>
                          <a:pt x="1028027" y="49488"/>
                        </a:cubicBezTo>
                        <a:cubicBezTo>
                          <a:pt x="949682" y="40783"/>
                          <a:pt x="894021" y="31095"/>
                          <a:pt x="823076" y="49488"/>
                        </a:cubicBezTo>
                        <a:close/>
                      </a:path>
                    </a:pathLst>
                  </a:custGeom>
                  <a:solidFill>
                    <a:srgbClr val="FF5050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</p:grpSp>
          </p:grpSp>
          <p:sp>
            <p:nvSpPr>
              <p:cNvPr id="301" name="Полилиния 300"/>
              <p:cNvSpPr/>
              <p:nvPr/>
            </p:nvSpPr>
            <p:spPr>
              <a:xfrm>
                <a:off x="1586145" y="2971391"/>
                <a:ext cx="841745" cy="544319"/>
              </a:xfrm>
              <a:custGeom>
                <a:avLst/>
                <a:gdLst>
                  <a:gd name="connsiteX0" fmla="*/ 100765 w 841745"/>
                  <a:gd name="connsiteY0" fmla="*/ 197478 h 544319"/>
                  <a:gd name="connsiteX1" fmla="*/ 116531 w 841745"/>
                  <a:gd name="connsiteY1" fmla="*/ 55588 h 544319"/>
                  <a:gd name="connsiteX2" fmla="*/ 226889 w 841745"/>
                  <a:gd name="connsiteY2" fmla="*/ 71354 h 544319"/>
                  <a:gd name="connsiteX3" fmla="*/ 321483 w 841745"/>
                  <a:gd name="connsiteY3" fmla="*/ 71354 h 544319"/>
                  <a:gd name="connsiteX4" fmla="*/ 368779 w 841745"/>
                  <a:gd name="connsiteY4" fmla="*/ 24057 h 544319"/>
                  <a:gd name="connsiteX5" fmla="*/ 526434 w 841745"/>
                  <a:gd name="connsiteY5" fmla="*/ 8292 h 544319"/>
                  <a:gd name="connsiteX6" fmla="*/ 621027 w 841745"/>
                  <a:gd name="connsiteY6" fmla="*/ 24057 h 544319"/>
                  <a:gd name="connsiteX7" fmla="*/ 636793 w 841745"/>
                  <a:gd name="connsiteY7" fmla="*/ 134416 h 544319"/>
                  <a:gd name="connsiteX8" fmla="*/ 778683 w 841745"/>
                  <a:gd name="connsiteY8" fmla="*/ 150181 h 544319"/>
                  <a:gd name="connsiteX9" fmla="*/ 810214 w 841745"/>
                  <a:gd name="connsiteY9" fmla="*/ 260540 h 544319"/>
                  <a:gd name="connsiteX10" fmla="*/ 841745 w 841745"/>
                  <a:gd name="connsiteY10" fmla="*/ 307837 h 544319"/>
                  <a:gd name="connsiteX11" fmla="*/ 794448 w 841745"/>
                  <a:gd name="connsiteY11" fmla="*/ 418195 h 544319"/>
                  <a:gd name="connsiteX12" fmla="*/ 747152 w 841745"/>
                  <a:gd name="connsiteY12" fmla="*/ 433961 h 544319"/>
                  <a:gd name="connsiteX13" fmla="*/ 636793 w 841745"/>
                  <a:gd name="connsiteY13" fmla="*/ 465492 h 544319"/>
                  <a:gd name="connsiteX14" fmla="*/ 494903 w 841745"/>
                  <a:gd name="connsiteY14" fmla="*/ 544319 h 544319"/>
                  <a:gd name="connsiteX15" fmla="*/ 416076 w 841745"/>
                  <a:gd name="connsiteY15" fmla="*/ 528554 h 544319"/>
                  <a:gd name="connsiteX16" fmla="*/ 384545 w 841745"/>
                  <a:gd name="connsiteY16" fmla="*/ 481257 h 544319"/>
                  <a:gd name="connsiteX17" fmla="*/ 337248 w 841745"/>
                  <a:gd name="connsiteY17" fmla="*/ 433961 h 544319"/>
                  <a:gd name="connsiteX18" fmla="*/ 179593 w 841745"/>
                  <a:gd name="connsiteY18" fmla="*/ 402430 h 544319"/>
                  <a:gd name="connsiteX19" fmla="*/ 148062 w 841745"/>
                  <a:gd name="connsiteY19" fmla="*/ 355133 h 544319"/>
                  <a:gd name="connsiteX20" fmla="*/ 21938 w 841745"/>
                  <a:gd name="connsiteY20" fmla="*/ 323602 h 544319"/>
                  <a:gd name="connsiteX21" fmla="*/ 6172 w 841745"/>
                  <a:gd name="connsiteY21" fmla="*/ 276306 h 544319"/>
                  <a:gd name="connsiteX22" fmla="*/ 53469 w 841745"/>
                  <a:gd name="connsiteY22" fmla="*/ 244775 h 544319"/>
                  <a:gd name="connsiteX23" fmla="*/ 100765 w 841745"/>
                  <a:gd name="connsiteY23" fmla="*/ 197478 h 5443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841745" h="544319">
                    <a:moveTo>
                      <a:pt x="100765" y="197478"/>
                    </a:moveTo>
                    <a:cubicBezTo>
                      <a:pt x="111275" y="165947"/>
                      <a:pt x="18933" y="104387"/>
                      <a:pt x="116531" y="55588"/>
                    </a:cubicBezTo>
                    <a:cubicBezTo>
                      <a:pt x="149768" y="38970"/>
                      <a:pt x="190103" y="66099"/>
                      <a:pt x="226889" y="71354"/>
                    </a:cubicBezTo>
                    <a:cubicBezTo>
                      <a:pt x="268930" y="85367"/>
                      <a:pt x="279442" y="99381"/>
                      <a:pt x="321483" y="71354"/>
                    </a:cubicBezTo>
                    <a:cubicBezTo>
                      <a:pt x="340034" y="58987"/>
                      <a:pt x="347469" y="30614"/>
                      <a:pt x="368779" y="24057"/>
                    </a:cubicBezTo>
                    <a:cubicBezTo>
                      <a:pt x="419257" y="8525"/>
                      <a:pt x="473882" y="13547"/>
                      <a:pt x="526434" y="8292"/>
                    </a:cubicBezTo>
                    <a:cubicBezTo>
                      <a:pt x="557965" y="13547"/>
                      <a:pt x="599977" y="0"/>
                      <a:pt x="621027" y="24057"/>
                    </a:cubicBezTo>
                    <a:cubicBezTo>
                      <a:pt x="645497" y="52023"/>
                      <a:pt x="607776" y="111203"/>
                      <a:pt x="636793" y="134416"/>
                    </a:cubicBezTo>
                    <a:cubicBezTo>
                      <a:pt x="673953" y="164144"/>
                      <a:pt x="731386" y="144926"/>
                      <a:pt x="778683" y="150181"/>
                    </a:cubicBezTo>
                    <a:cubicBezTo>
                      <a:pt x="783735" y="170391"/>
                      <a:pt x="798904" y="237919"/>
                      <a:pt x="810214" y="260540"/>
                    </a:cubicBezTo>
                    <a:cubicBezTo>
                      <a:pt x="818688" y="277488"/>
                      <a:pt x="831235" y="292071"/>
                      <a:pt x="841745" y="307837"/>
                    </a:cubicBezTo>
                    <a:cubicBezTo>
                      <a:pt x="832323" y="336102"/>
                      <a:pt x="813928" y="398714"/>
                      <a:pt x="794448" y="418195"/>
                    </a:cubicBezTo>
                    <a:cubicBezTo>
                      <a:pt x="782697" y="429946"/>
                      <a:pt x="763069" y="429186"/>
                      <a:pt x="747152" y="433961"/>
                    </a:cubicBezTo>
                    <a:cubicBezTo>
                      <a:pt x="710507" y="444955"/>
                      <a:pt x="673579" y="454982"/>
                      <a:pt x="636793" y="465492"/>
                    </a:cubicBezTo>
                    <a:cubicBezTo>
                      <a:pt x="528373" y="537772"/>
                      <a:pt x="578151" y="516571"/>
                      <a:pt x="494903" y="544319"/>
                    </a:cubicBezTo>
                    <a:cubicBezTo>
                      <a:pt x="468627" y="539064"/>
                      <a:pt x="439341" y="541849"/>
                      <a:pt x="416076" y="528554"/>
                    </a:cubicBezTo>
                    <a:cubicBezTo>
                      <a:pt x="399625" y="519153"/>
                      <a:pt x="396675" y="495813"/>
                      <a:pt x="384545" y="481257"/>
                    </a:cubicBezTo>
                    <a:cubicBezTo>
                      <a:pt x="370272" y="464129"/>
                      <a:pt x="355799" y="446328"/>
                      <a:pt x="337248" y="433961"/>
                    </a:cubicBezTo>
                    <a:cubicBezTo>
                      <a:pt x="307228" y="413947"/>
                      <a:pt x="188945" y="403766"/>
                      <a:pt x="179593" y="402430"/>
                    </a:cubicBezTo>
                    <a:cubicBezTo>
                      <a:pt x="169083" y="386664"/>
                      <a:pt x="165010" y="363607"/>
                      <a:pt x="148062" y="355133"/>
                    </a:cubicBezTo>
                    <a:cubicBezTo>
                      <a:pt x="109302" y="335753"/>
                      <a:pt x="21938" y="323602"/>
                      <a:pt x="21938" y="323602"/>
                    </a:cubicBezTo>
                    <a:cubicBezTo>
                      <a:pt x="16683" y="307837"/>
                      <a:pt x="0" y="291736"/>
                      <a:pt x="6172" y="276306"/>
                    </a:cubicBezTo>
                    <a:cubicBezTo>
                      <a:pt x="13209" y="258713"/>
                      <a:pt x="38673" y="256612"/>
                      <a:pt x="53469" y="244775"/>
                    </a:cubicBezTo>
                    <a:cubicBezTo>
                      <a:pt x="88716" y="216577"/>
                      <a:pt x="90255" y="229009"/>
                      <a:pt x="100765" y="197478"/>
                    </a:cubicBezTo>
                    <a:close/>
                  </a:path>
                </a:pathLst>
              </a:custGeom>
              <a:solidFill>
                <a:srgbClr val="FF5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02" name="Полилиния 301"/>
              <p:cNvSpPr/>
              <p:nvPr/>
            </p:nvSpPr>
            <p:spPr>
              <a:xfrm>
                <a:off x="1857364" y="3811860"/>
                <a:ext cx="859812" cy="1178104"/>
              </a:xfrm>
              <a:custGeom>
                <a:avLst/>
                <a:gdLst>
                  <a:gd name="connsiteX0" fmla="*/ 126124 w 859812"/>
                  <a:gd name="connsiteY0" fmla="*/ 570954 h 1178104"/>
                  <a:gd name="connsiteX1" fmla="*/ 220717 w 859812"/>
                  <a:gd name="connsiteY1" fmla="*/ 555188 h 1178104"/>
                  <a:gd name="connsiteX2" fmla="*/ 315310 w 859812"/>
                  <a:gd name="connsiteY2" fmla="*/ 460595 h 1178104"/>
                  <a:gd name="connsiteX3" fmla="*/ 378372 w 859812"/>
                  <a:gd name="connsiteY3" fmla="*/ 19161 h 1178104"/>
                  <a:gd name="connsiteX4" fmla="*/ 457200 w 859812"/>
                  <a:gd name="connsiteY4" fmla="*/ 3395 h 1178104"/>
                  <a:gd name="connsiteX5" fmla="*/ 693682 w 859812"/>
                  <a:gd name="connsiteY5" fmla="*/ 19161 h 1178104"/>
                  <a:gd name="connsiteX6" fmla="*/ 709448 w 859812"/>
                  <a:gd name="connsiteY6" fmla="*/ 66457 h 1178104"/>
                  <a:gd name="connsiteX7" fmla="*/ 725213 w 859812"/>
                  <a:gd name="connsiteY7" fmla="*/ 208347 h 1178104"/>
                  <a:gd name="connsiteX8" fmla="*/ 788275 w 859812"/>
                  <a:gd name="connsiteY8" fmla="*/ 460595 h 1178104"/>
                  <a:gd name="connsiteX9" fmla="*/ 804041 w 859812"/>
                  <a:gd name="connsiteY9" fmla="*/ 602485 h 1178104"/>
                  <a:gd name="connsiteX10" fmla="*/ 851338 w 859812"/>
                  <a:gd name="connsiteY10" fmla="*/ 618250 h 1178104"/>
                  <a:gd name="connsiteX11" fmla="*/ 835572 w 859812"/>
                  <a:gd name="connsiteY11" fmla="*/ 697078 h 1178104"/>
                  <a:gd name="connsiteX12" fmla="*/ 756744 w 859812"/>
                  <a:gd name="connsiteY12" fmla="*/ 838968 h 1178104"/>
                  <a:gd name="connsiteX13" fmla="*/ 740979 w 859812"/>
                  <a:gd name="connsiteY13" fmla="*/ 886264 h 1178104"/>
                  <a:gd name="connsiteX14" fmla="*/ 725213 w 859812"/>
                  <a:gd name="connsiteY14" fmla="*/ 1043919 h 1178104"/>
                  <a:gd name="connsiteX15" fmla="*/ 677917 w 859812"/>
                  <a:gd name="connsiteY15" fmla="*/ 1059685 h 1178104"/>
                  <a:gd name="connsiteX16" fmla="*/ 614855 w 859812"/>
                  <a:gd name="connsiteY16" fmla="*/ 1091216 h 1178104"/>
                  <a:gd name="connsiteX17" fmla="*/ 457200 w 859812"/>
                  <a:gd name="connsiteY17" fmla="*/ 1075450 h 1178104"/>
                  <a:gd name="connsiteX18" fmla="*/ 394138 w 859812"/>
                  <a:gd name="connsiteY18" fmla="*/ 1028154 h 1178104"/>
                  <a:gd name="connsiteX19" fmla="*/ 346841 w 859812"/>
                  <a:gd name="connsiteY19" fmla="*/ 1012388 h 1178104"/>
                  <a:gd name="connsiteX20" fmla="*/ 315310 w 859812"/>
                  <a:gd name="connsiteY20" fmla="*/ 1075450 h 1178104"/>
                  <a:gd name="connsiteX21" fmla="*/ 346841 w 859812"/>
                  <a:gd name="connsiteY21" fmla="*/ 1170043 h 1178104"/>
                  <a:gd name="connsiteX22" fmla="*/ 220717 w 859812"/>
                  <a:gd name="connsiteY22" fmla="*/ 1138512 h 1178104"/>
                  <a:gd name="connsiteX23" fmla="*/ 189186 w 859812"/>
                  <a:gd name="connsiteY23" fmla="*/ 1091216 h 1178104"/>
                  <a:gd name="connsiteX24" fmla="*/ 94593 w 859812"/>
                  <a:gd name="connsiteY24" fmla="*/ 1028154 h 1178104"/>
                  <a:gd name="connsiteX25" fmla="*/ 31531 w 859812"/>
                  <a:gd name="connsiteY25" fmla="*/ 933561 h 1178104"/>
                  <a:gd name="connsiteX26" fmla="*/ 0 w 859812"/>
                  <a:gd name="connsiteY26" fmla="*/ 886264 h 1178104"/>
                  <a:gd name="connsiteX27" fmla="*/ 15765 w 859812"/>
                  <a:gd name="connsiteY27" fmla="*/ 775906 h 1178104"/>
                  <a:gd name="connsiteX28" fmla="*/ 47296 w 859812"/>
                  <a:gd name="connsiteY28" fmla="*/ 744374 h 1178104"/>
                  <a:gd name="connsiteX29" fmla="*/ 78827 w 859812"/>
                  <a:gd name="connsiteY29" fmla="*/ 649781 h 1178104"/>
                  <a:gd name="connsiteX30" fmla="*/ 126124 w 859812"/>
                  <a:gd name="connsiteY30" fmla="*/ 570954 h 117810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</a:cxnLst>
                <a:rect l="l" t="t" r="r" b="b"/>
                <a:pathLst>
                  <a:path w="859812" h="1178104">
                    <a:moveTo>
                      <a:pt x="126124" y="570954"/>
                    </a:moveTo>
                    <a:cubicBezTo>
                      <a:pt x="149772" y="555189"/>
                      <a:pt x="193106" y="571295"/>
                      <a:pt x="220717" y="555188"/>
                    </a:cubicBezTo>
                    <a:cubicBezTo>
                      <a:pt x="259234" y="532720"/>
                      <a:pt x="315310" y="460595"/>
                      <a:pt x="315310" y="460595"/>
                    </a:cubicBezTo>
                    <a:cubicBezTo>
                      <a:pt x="318574" y="375722"/>
                      <a:pt x="219137" y="78874"/>
                      <a:pt x="378372" y="19161"/>
                    </a:cubicBezTo>
                    <a:cubicBezTo>
                      <a:pt x="403462" y="9752"/>
                      <a:pt x="430924" y="8650"/>
                      <a:pt x="457200" y="3395"/>
                    </a:cubicBezTo>
                    <a:cubicBezTo>
                      <a:pt x="536027" y="8650"/>
                      <a:pt x="617038" y="0"/>
                      <a:pt x="693682" y="19161"/>
                    </a:cubicBezTo>
                    <a:cubicBezTo>
                      <a:pt x="709804" y="23192"/>
                      <a:pt x="706716" y="50065"/>
                      <a:pt x="709448" y="66457"/>
                    </a:cubicBezTo>
                    <a:cubicBezTo>
                      <a:pt x="717271" y="113397"/>
                      <a:pt x="721091" y="160938"/>
                      <a:pt x="725213" y="208347"/>
                    </a:cubicBezTo>
                    <a:cubicBezTo>
                      <a:pt x="746278" y="450596"/>
                      <a:pt x="678593" y="387473"/>
                      <a:pt x="788275" y="460595"/>
                    </a:cubicBezTo>
                    <a:cubicBezTo>
                      <a:pt x="793530" y="507892"/>
                      <a:pt x="786367" y="558301"/>
                      <a:pt x="804041" y="602485"/>
                    </a:cubicBezTo>
                    <a:cubicBezTo>
                      <a:pt x="810213" y="617915"/>
                      <a:pt x="846083" y="602484"/>
                      <a:pt x="851338" y="618250"/>
                    </a:cubicBezTo>
                    <a:cubicBezTo>
                      <a:pt x="859812" y="643671"/>
                      <a:pt x="842623" y="671226"/>
                      <a:pt x="835572" y="697078"/>
                    </a:cubicBezTo>
                    <a:cubicBezTo>
                      <a:pt x="806635" y="803178"/>
                      <a:pt x="821073" y="774639"/>
                      <a:pt x="756744" y="838968"/>
                    </a:cubicBezTo>
                    <a:cubicBezTo>
                      <a:pt x="751489" y="854733"/>
                      <a:pt x="743506" y="869839"/>
                      <a:pt x="740979" y="886264"/>
                    </a:cubicBezTo>
                    <a:cubicBezTo>
                      <a:pt x="732948" y="938464"/>
                      <a:pt x="743262" y="994285"/>
                      <a:pt x="725213" y="1043919"/>
                    </a:cubicBezTo>
                    <a:cubicBezTo>
                      <a:pt x="719534" y="1059537"/>
                      <a:pt x="693191" y="1053139"/>
                      <a:pt x="677917" y="1059685"/>
                    </a:cubicBezTo>
                    <a:cubicBezTo>
                      <a:pt x="656315" y="1068943"/>
                      <a:pt x="635876" y="1080706"/>
                      <a:pt x="614855" y="1091216"/>
                    </a:cubicBezTo>
                    <a:cubicBezTo>
                      <a:pt x="562303" y="1085961"/>
                      <a:pt x="507982" y="1089959"/>
                      <a:pt x="457200" y="1075450"/>
                    </a:cubicBezTo>
                    <a:cubicBezTo>
                      <a:pt x="431935" y="1068232"/>
                      <a:pt x="416952" y="1041190"/>
                      <a:pt x="394138" y="1028154"/>
                    </a:cubicBezTo>
                    <a:cubicBezTo>
                      <a:pt x="379709" y="1019909"/>
                      <a:pt x="362607" y="1017643"/>
                      <a:pt x="346841" y="1012388"/>
                    </a:cubicBezTo>
                    <a:cubicBezTo>
                      <a:pt x="336331" y="1033409"/>
                      <a:pt x="315310" y="1051948"/>
                      <a:pt x="315310" y="1075450"/>
                    </a:cubicBezTo>
                    <a:cubicBezTo>
                      <a:pt x="315310" y="1108687"/>
                      <a:pt x="379085" y="1178104"/>
                      <a:pt x="346841" y="1170043"/>
                    </a:cubicBezTo>
                    <a:lnTo>
                      <a:pt x="220717" y="1138512"/>
                    </a:lnTo>
                    <a:cubicBezTo>
                      <a:pt x="210207" y="1122747"/>
                      <a:pt x="203982" y="1103052"/>
                      <a:pt x="189186" y="1091216"/>
                    </a:cubicBezTo>
                    <a:cubicBezTo>
                      <a:pt x="80865" y="1004560"/>
                      <a:pt x="207133" y="1172849"/>
                      <a:pt x="94593" y="1028154"/>
                    </a:cubicBezTo>
                    <a:cubicBezTo>
                      <a:pt x="71327" y="998241"/>
                      <a:pt x="52552" y="965092"/>
                      <a:pt x="31531" y="933561"/>
                    </a:cubicBezTo>
                    <a:lnTo>
                      <a:pt x="0" y="886264"/>
                    </a:lnTo>
                    <a:cubicBezTo>
                      <a:pt x="5255" y="849478"/>
                      <a:pt x="4014" y="811159"/>
                      <a:pt x="15765" y="775906"/>
                    </a:cubicBezTo>
                    <a:cubicBezTo>
                      <a:pt x="20465" y="761805"/>
                      <a:pt x="40649" y="757669"/>
                      <a:pt x="47296" y="744374"/>
                    </a:cubicBezTo>
                    <a:cubicBezTo>
                      <a:pt x="62160" y="714646"/>
                      <a:pt x="47296" y="660291"/>
                      <a:pt x="78827" y="649781"/>
                    </a:cubicBezTo>
                    <a:cubicBezTo>
                      <a:pt x="141081" y="629031"/>
                      <a:pt x="102476" y="586719"/>
                      <a:pt x="126124" y="570954"/>
                    </a:cubicBezTo>
                    <a:close/>
                  </a:path>
                </a:pathLst>
              </a:custGeom>
              <a:solidFill>
                <a:srgbClr val="FFC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297" name="Полилиния 296"/>
            <p:cNvSpPr/>
            <p:nvPr/>
          </p:nvSpPr>
          <p:spPr>
            <a:xfrm>
              <a:off x="1213945" y="4903076"/>
              <a:ext cx="341444" cy="930165"/>
            </a:xfrm>
            <a:custGeom>
              <a:avLst/>
              <a:gdLst>
                <a:gd name="connsiteX0" fmla="*/ 0 w 341444"/>
                <a:gd name="connsiteY0" fmla="*/ 0 h 930165"/>
                <a:gd name="connsiteX1" fmla="*/ 31531 w 341444"/>
                <a:gd name="connsiteY1" fmla="*/ 47296 h 930165"/>
                <a:gd name="connsiteX2" fmla="*/ 78827 w 341444"/>
                <a:gd name="connsiteY2" fmla="*/ 299545 h 930165"/>
                <a:gd name="connsiteX3" fmla="*/ 110358 w 341444"/>
                <a:gd name="connsiteY3" fmla="*/ 346841 h 930165"/>
                <a:gd name="connsiteX4" fmla="*/ 126124 w 341444"/>
                <a:gd name="connsiteY4" fmla="*/ 394138 h 930165"/>
                <a:gd name="connsiteX5" fmla="*/ 220717 w 341444"/>
                <a:gd name="connsiteY5" fmla="*/ 457200 h 930165"/>
                <a:gd name="connsiteX6" fmla="*/ 268014 w 341444"/>
                <a:gd name="connsiteY6" fmla="*/ 551793 h 930165"/>
                <a:gd name="connsiteX7" fmla="*/ 315310 w 341444"/>
                <a:gd name="connsiteY7" fmla="*/ 646386 h 930165"/>
                <a:gd name="connsiteX8" fmla="*/ 331076 w 341444"/>
                <a:gd name="connsiteY8" fmla="*/ 930165 h 9301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41444" h="930165">
                  <a:moveTo>
                    <a:pt x="0" y="0"/>
                  </a:moveTo>
                  <a:cubicBezTo>
                    <a:pt x="10510" y="15765"/>
                    <a:pt x="27270" y="28834"/>
                    <a:pt x="31531" y="47296"/>
                  </a:cubicBezTo>
                  <a:cubicBezTo>
                    <a:pt x="48173" y="119414"/>
                    <a:pt x="32124" y="229491"/>
                    <a:pt x="78827" y="299545"/>
                  </a:cubicBezTo>
                  <a:cubicBezTo>
                    <a:pt x="89337" y="315310"/>
                    <a:pt x="101884" y="329894"/>
                    <a:pt x="110358" y="346841"/>
                  </a:cubicBezTo>
                  <a:cubicBezTo>
                    <a:pt x="117790" y="361705"/>
                    <a:pt x="114373" y="382387"/>
                    <a:pt x="126124" y="394138"/>
                  </a:cubicBezTo>
                  <a:cubicBezTo>
                    <a:pt x="152920" y="420934"/>
                    <a:pt x="220717" y="457200"/>
                    <a:pt x="220717" y="457200"/>
                  </a:cubicBezTo>
                  <a:cubicBezTo>
                    <a:pt x="260348" y="576089"/>
                    <a:pt x="206886" y="429534"/>
                    <a:pt x="268014" y="551793"/>
                  </a:cubicBezTo>
                  <a:cubicBezTo>
                    <a:pt x="333282" y="682332"/>
                    <a:pt x="224950" y="510848"/>
                    <a:pt x="315310" y="646386"/>
                  </a:cubicBezTo>
                  <a:cubicBezTo>
                    <a:pt x="341444" y="803183"/>
                    <a:pt x="331076" y="709013"/>
                    <a:pt x="331076" y="930165"/>
                  </a:cubicBezTo>
                </a:path>
              </a:pathLst>
            </a:custGeom>
            <a:ln w="38100">
              <a:solidFill>
                <a:srgbClr val="623C3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cxnSp>
        <p:nvCxnSpPr>
          <p:cNvPr id="354" name="Прямая соединительная линия 353"/>
          <p:cNvCxnSpPr>
            <a:endCxn id="223" idx="16"/>
          </p:cNvCxnSpPr>
          <p:nvPr/>
        </p:nvCxnSpPr>
        <p:spPr>
          <a:xfrm rot="5400000" flipH="1" flipV="1">
            <a:off x="2664860" y="5671700"/>
            <a:ext cx="1139029" cy="39374"/>
          </a:xfrm>
          <a:prstGeom prst="line">
            <a:avLst/>
          </a:prstGeom>
          <a:ln w="57150">
            <a:solidFill>
              <a:srgbClr val="623C3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6" name="Прямая соединительная линия 355"/>
          <p:cNvCxnSpPr>
            <a:endCxn id="219" idx="38"/>
          </p:cNvCxnSpPr>
          <p:nvPr/>
        </p:nvCxnSpPr>
        <p:spPr>
          <a:xfrm rot="5400000" flipH="1" flipV="1">
            <a:off x="3215709" y="5538068"/>
            <a:ext cx="1007563" cy="9477"/>
          </a:xfrm>
          <a:prstGeom prst="line">
            <a:avLst/>
          </a:prstGeom>
          <a:ln w="57150">
            <a:solidFill>
              <a:srgbClr val="623C3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5" name="Полилиния 364"/>
          <p:cNvSpPr/>
          <p:nvPr/>
        </p:nvSpPr>
        <p:spPr>
          <a:xfrm>
            <a:off x="1" y="7358084"/>
            <a:ext cx="636383" cy="433137"/>
          </a:xfrm>
          <a:custGeom>
            <a:avLst/>
            <a:gdLst>
              <a:gd name="connsiteX0" fmla="*/ 0 w 636383"/>
              <a:gd name="connsiteY0" fmla="*/ 24064 h 433137"/>
              <a:gd name="connsiteX1" fmla="*/ 120316 w 636383"/>
              <a:gd name="connsiteY1" fmla="*/ 48127 h 433137"/>
              <a:gd name="connsiteX2" fmla="*/ 48126 w 636383"/>
              <a:gd name="connsiteY2" fmla="*/ 216569 h 433137"/>
              <a:gd name="connsiteX3" fmla="*/ 144379 w 636383"/>
              <a:gd name="connsiteY3" fmla="*/ 385011 h 433137"/>
              <a:gd name="connsiteX4" fmla="*/ 288758 w 636383"/>
              <a:gd name="connsiteY4" fmla="*/ 433137 h 433137"/>
              <a:gd name="connsiteX5" fmla="*/ 360947 w 636383"/>
              <a:gd name="connsiteY5" fmla="*/ 409074 h 433137"/>
              <a:gd name="connsiteX6" fmla="*/ 481263 w 636383"/>
              <a:gd name="connsiteY6" fmla="*/ 336885 h 433137"/>
              <a:gd name="connsiteX7" fmla="*/ 529389 w 636383"/>
              <a:gd name="connsiteY7" fmla="*/ 288758 h 433137"/>
              <a:gd name="connsiteX8" fmla="*/ 625642 w 636383"/>
              <a:gd name="connsiteY8" fmla="*/ 240632 h 433137"/>
              <a:gd name="connsiteX9" fmla="*/ 577516 w 636383"/>
              <a:gd name="connsiteY9" fmla="*/ 168443 h 433137"/>
              <a:gd name="connsiteX10" fmla="*/ 457200 w 636383"/>
              <a:gd name="connsiteY10" fmla="*/ 192506 h 433137"/>
              <a:gd name="connsiteX11" fmla="*/ 385010 w 636383"/>
              <a:gd name="connsiteY11" fmla="*/ 216569 h 433137"/>
              <a:gd name="connsiteX12" fmla="*/ 312821 w 636383"/>
              <a:gd name="connsiteY12" fmla="*/ 192506 h 433137"/>
              <a:gd name="connsiteX13" fmla="*/ 288758 w 636383"/>
              <a:gd name="connsiteY13" fmla="*/ 48127 h 433137"/>
              <a:gd name="connsiteX14" fmla="*/ 48126 w 636383"/>
              <a:gd name="connsiteY14" fmla="*/ 0 h 433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636383" h="433137">
                <a:moveTo>
                  <a:pt x="0" y="24064"/>
                </a:moveTo>
                <a:cubicBezTo>
                  <a:pt x="40105" y="32085"/>
                  <a:pt x="97629" y="14097"/>
                  <a:pt x="120316" y="48127"/>
                </a:cubicBezTo>
                <a:cubicBezTo>
                  <a:pt x="165937" y="116558"/>
                  <a:pt x="84052" y="180644"/>
                  <a:pt x="48126" y="216569"/>
                </a:cubicBezTo>
                <a:cubicBezTo>
                  <a:pt x="70533" y="328606"/>
                  <a:pt x="43340" y="340105"/>
                  <a:pt x="144379" y="385011"/>
                </a:cubicBezTo>
                <a:cubicBezTo>
                  <a:pt x="190736" y="405614"/>
                  <a:pt x="288758" y="433137"/>
                  <a:pt x="288758" y="433137"/>
                </a:cubicBezTo>
                <a:cubicBezTo>
                  <a:pt x="312821" y="425116"/>
                  <a:pt x="339197" y="422124"/>
                  <a:pt x="360947" y="409074"/>
                </a:cubicBezTo>
                <a:cubicBezTo>
                  <a:pt x="526102" y="309982"/>
                  <a:pt x="276764" y="405051"/>
                  <a:pt x="481263" y="336885"/>
                </a:cubicBezTo>
                <a:cubicBezTo>
                  <a:pt x="497305" y="320843"/>
                  <a:pt x="510512" y="301343"/>
                  <a:pt x="529389" y="288758"/>
                </a:cubicBezTo>
                <a:cubicBezTo>
                  <a:pt x="559236" y="268860"/>
                  <a:pt x="612319" y="273938"/>
                  <a:pt x="625642" y="240632"/>
                </a:cubicBezTo>
                <a:cubicBezTo>
                  <a:pt x="636383" y="213780"/>
                  <a:pt x="593558" y="192506"/>
                  <a:pt x="577516" y="168443"/>
                </a:cubicBezTo>
                <a:cubicBezTo>
                  <a:pt x="537411" y="176464"/>
                  <a:pt x="496878" y="182586"/>
                  <a:pt x="457200" y="192506"/>
                </a:cubicBezTo>
                <a:cubicBezTo>
                  <a:pt x="432592" y="198658"/>
                  <a:pt x="410375" y="216569"/>
                  <a:pt x="385010" y="216569"/>
                </a:cubicBezTo>
                <a:cubicBezTo>
                  <a:pt x="359645" y="216569"/>
                  <a:pt x="336884" y="200527"/>
                  <a:pt x="312821" y="192506"/>
                </a:cubicBezTo>
                <a:cubicBezTo>
                  <a:pt x="328733" y="144769"/>
                  <a:pt x="370674" y="82259"/>
                  <a:pt x="288758" y="48127"/>
                </a:cubicBezTo>
                <a:cubicBezTo>
                  <a:pt x="213251" y="16666"/>
                  <a:pt x="48126" y="0"/>
                  <a:pt x="48126" y="0"/>
                </a:cubicBezTo>
              </a:path>
            </a:pathLst>
          </a:custGeom>
          <a:solidFill>
            <a:srgbClr val="FFFF00"/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6" name="Полилиния 365"/>
          <p:cNvSpPr/>
          <p:nvPr/>
        </p:nvSpPr>
        <p:spPr>
          <a:xfrm>
            <a:off x="1" y="8072464"/>
            <a:ext cx="636383" cy="433137"/>
          </a:xfrm>
          <a:custGeom>
            <a:avLst/>
            <a:gdLst>
              <a:gd name="connsiteX0" fmla="*/ 0 w 636383"/>
              <a:gd name="connsiteY0" fmla="*/ 24064 h 433137"/>
              <a:gd name="connsiteX1" fmla="*/ 120316 w 636383"/>
              <a:gd name="connsiteY1" fmla="*/ 48127 h 433137"/>
              <a:gd name="connsiteX2" fmla="*/ 48126 w 636383"/>
              <a:gd name="connsiteY2" fmla="*/ 216569 h 433137"/>
              <a:gd name="connsiteX3" fmla="*/ 144379 w 636383"/>
              <a:gd name="connsiteY3" fmla="*/ 385011 h 433137"/>
              <a:gd name="connsiteX4" fmla="*/ 288758 w 636383"/>
              <a:gd name="connsiteY4" fmla="*/ 433137 h 433137"/>
              <a:gd name="connsiteX5" fmla="*/ 360947 w 636383"/>
              <a:gd name="connsiteY5" fmla="*/ 409074 h 433137"/>
              <a:gd name="connsiteX6" fmla="*/ 481263 w 636383"/>
              <a:gd name="connsiteY6" fmla="*/ 336885 h 433137"/>
              <a:gd name="connsiteX7" fmla="*/ 529389 w 636383"/>
              <a:gd name="connsiteY7" fmla="*/ 288758 h 433137"/>
              <a:gd name="connsiteX8" fmla="*/ 625642 w 636383"/>
              <a:gd name="connsiteY8" fmla="*/ 240632 h 433137"/>
              <a:gd name="connsiteX9" fmla="*/ 577516 w 636383"/>
              <a:gd name="connsiteY9" fmla="*/ 168443 h 433137"/>
              <a:gd name="connsiteX10" fmla="*/ 457200 w 636383"/>
              <a:gd name="connsiteY10" fmla="*/ 192506 h 433137"/>
              <a:gd name="connsiteX11" fmla="*/ 385010 w 636383"/>
              <a:gd name="connsiteY11" fmla="*/ 216569 h 433137"/>
              <a:gd name="connsiteX12" fmla="*/ 312821 w 636383"/>
              <a:gd name="connsiteY12" fmla="*/ 192506 h 433137"/>
              <a:gd name="connsiteX13" fmla="*/ 288758 w 636383"/>
              <a:gd name="connsiteY13" fmla="*/ 48127 h 433137"/>
              <a:gd name="connsiteX14" fmla="*/ 48126 w 636383"/>
              <a:gd name="connsiteY14" fmla="*/ 0 h 433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636383" h="433137">
                <a:moveTo>
                  <a:pt x="0" y="24064"/>
                </a:moveTo>
                <a:cubicBezTo>
                  <a:pt x="40105" y="32085"/>
                  <a:pt x="97629" y="14097"/>
                  <a:pt x="120316" y="48127"/>
                </a:cubicBezTo>
                <a:cubicBezTo>
                  <a:pt x="165937" y="116558"/>
                  <a:pt x="84052" y="180644"/>
                  <a:pt x="48126" y="216569"/>
                </a:cubicBezTo>
                <a:cubicBezTo>
                  <a:pt x="70533" y="328606"/>
                  <a:pt x="43340" y="340105"/>
                  <a:pt x="144379" y="385011"/>
                </a:cubicBezTo>
                <a:cubicBezTo>
                  <a:pt x="190736" y="405614"/>
                  <a:pt x="288758" y="433137"/>
                  <a:pt x="288758" y="433137"/>
                </a:cubicBezTo>
                <a:cubicBezTo>
                  <a:pt x="312821" y="425116"/>
                  <a:pt x="339197" y="422124"/>
                  <a:pt x="360947" y="409074"/>
                </a:cubicBezTo>
                <a:cubicBezTo>
                  <a:pt x="526102" y="309982"/>
                  <a:pt x="276764" y="405051"/>
                  <a:pt x="481263" y="336885"/>
                </a:cubicBezTo>
                <a:cubicBezTo>
                  <a:pt x="497305" y="320843"/>
                  <a:pt x="510512" y="301343"/>
                  <a:pt x="529389" y="288758"/>
                </a:cubicBezTo>
                <a:cubicBezTo>
                  <a:pt x="559236" y="268860"/>
                  <a:pt x="612319" y="273938"/>
                  <a:pt x="625642" y="240632"/>
                </a:cubicBezTo>
                <a:cubicBezTo>
                  <a:pt x="636383" y="213780"/>
                  <a:pt x="593558" y="192506"/>
                  <a:pt x="577516" y="168443"/>
                </a:cubicBezTo>
                <a:cubicBezTo>
                  <a:pt x="537411" y="176464"/>
                  <a:pt x="496878" y="182586"/>
                  <a:pt x="457200" y="192506"/>
                </a:cubicBezTo>
                <a:cubicBezTo>
                  <a:pt x="432592" y="198658"/>
                  <a:pt x="410375" y="216569"/>
                  <a:pt x="385010" y="216569"/>
                </a:cubicBezTo>
                <a:cubicBezTo>
                  <a:pt x="359645" y="216569"/>
                  <a:pt x="336884" y="200527"/>
                  <a:pt x="312821" y="192506"/>
                </a:cubicBezTo>
                <a:cubicBezTo>
                  <a:pt x="328733" y="144769"/>
                  <a:pt x="370674" y="82259"/>
                  <a:pt x="288758" y="48127"/>
                </a:cubicBezTo>
                <a:cubicBezTo>
                  <a:pt x="213251" y="16666"/>
                  <a:pt x="48126" y="0"/>
                  <a:pt x="48126" y="0"/>
                </a:cubicBezTo>
              </a:path>
            </a:pathLst>
          </a:custGeom>
          <a:solidFill>
            <a:srgbClr val="FFC000"/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7" name="Полилиния 366"/>
          <p:cNvSpPr/>
          <p:nvPr/>
        </p:nvSpPr>
        <p:spPr>
          <a:xfrm>
            <a:off x="428605" y="7715273"/>
            <a:ext cx="636383" cy="818425"/>
          </a:xfrm>
          <a:custGeom>
            <a:avLst/>
            <a:gdLst>
              <a:gd name="connsiteX0" fmla="*/ 0 w 636383"/>
              <a:gd name="connsiteY0" fmla="*/ 24064 h 433137"/>
              <a:gd name="connsiteX1" fmla="*/ 120316 w 636383"/>
              <a:gd name="connsiteY1" fmla="*/ 48127 h 433137"/>
              <a:gd name="connsiteX2" fmla="*/ 48126 w 636383"/>
              <a:gd name="connsiteY2" fmla="*/ 216569 h 433137"/>
              <a:gd name="connsiteX3" fmla="*/ 144379 w 636383"/>
              <a:gd name="connsiteY3" fmla="*/ 385011 h 433137"/>
              <a:gd name="connsiteX4" fmla="*/ 288758 w 636383"/>
              <a:gd name="connsiteY4" fmla="*/ 433137 h 433137"/>
              <a:gd name="connsiteX5" fmla="*/ 360947 w 636383"/>
              <a:gd name="connsiteY5" fmla="*/ 409074 h 433137"/>
              <a:gd name="connsiteX6" fmla="*/ 481263 w 636383"/>
              <a:gd name="connsiteY6" fmla="*/ 336885 h 433137"/>
              <a:gd name="connsiteX7" fmla="*/ 529389 w 636383"/>
              <a:gd name="connsiteY7" fmla="*/ 288758 h 433137"/>
              <a:gd name="connsiteX8" fmla="*/ 625642 w 636383"/>
              <a:gd name="connsiteY8" fmla="*/ 240632 h 433137"/>
              <a:gd name="connsiteX9" fmla="*/ 577516 w 636383"/>
              <a:gd name="connsiteY9" fmla="*/ 168443 h 433137"/>
              <a:gd name="connsiteX10" fmla="*/ 457200 w 636383"/>
              <a:gd name="connsiteY10" fmla="*/ 192506 h 433137"/>
              <a:gd name="connsiteX11" fmla="*/ 385010 w 636383"/>
              <a:gd name="connsiteY11" fmla="*/ 216569 h 433137"/>
              <a:gd name="connsiteX12" fmla="*/ 312821 w 636383"/>
              <a:gd name="connsiteY12" fmla="*/ 192506 h 433137"/>
              <a:gd name="connsiteX13" fmla="*/ 288758 w 636383"/>
              <a:gd name="connsiteY13" fmla="*/ 48127 h 433137"/>
              <a:gd name="connsiteX14" fmla="*/ 48126 w 636383"/>
              <a:gd name="connsiteY14" fmla="*/ 0 h 433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636383" h="433137">
                <a:moveTo>
                  <a:pt x="0" y="24064"/>
                </a:moveTo>
                <a:cubicBezTo>
                  <a:pt x="40105" y="32085"/>
                  <a:pt x="97629" y="14097"/>
                  <a:pt x="120316" y="48127"/>
                </a:cubicBezTo>
                <a:cubicBezTo>
                  <a:pt x="165937" y="116558"/>
                  <a:pt x="84052" y="180644"/>
                  <a:pt x="48126" y="216569"/>
                </a:cubicBezTo>
                <a:cubicBezTo>
                  <a:pt x="70533" y="328606"/>
                  <a:pt x="43340" y="340105"/>
                  <a:pt x="144379" y="385011"/>
                </a:cubicBezTo>
                <a:cubicBezTo>
                  <a:pt x="190736" y="405614"/>
                  <a:pt x="288758" y="433137"/>
                  <a:pt x="288758" y="433137"/>
                </a:cubicBezTo>
                <a:cubicBezTo>
                  <a:pt x="312821" y="425116"/>
                  <a:pt x="339197" y="422124"/>
                  <a:pt x="360947" y="409074"/>
                </a:cubicBezTo>
                <a:cubicBezTo>
                  <a:pt x="526102" y="309982"/>
                  <a:pt x="276764" y="405051"/>
                  <a:pt x="481263" y="336885"/>
                </a:cubicBezTo>
                <a:cubicBezTo>
                  <a:pt x="497305" y="320843"/>
                  <a:pt x="510512" y="301343"/>
                  <a:pt x="529389" y="288758"/>
                </a:cubicBezTo>
                <a:cubicBezTo>
                  <a:pt x="559236" y="268860"/>
                  <a:pt x="612319" y="273938"/>
                  <a:pt x="625642" y="240632"/>
                </a:cubicBezTo>
                <a:cubicBezTo>
                  <a:pt x="636383" y="213780"/>
                  <a:pt x="593558" y="192506"/>
                  <a:pt x="577516" y="168443"/>
                </a:cubicBezTo>
                <a:cubicBezTo>
                  <a:pt x="537411" y="176464"/>
                  <a:pt x="496878" y="182586"/>
                  <a:pt x="457200" y="192506"/>
                </a:cubicBezTo>
                <a:cubicBezTo>
                  <a:pt x="432592" y="198658"/>
                  <a:pt x="410375" y="216569"/>
                  <a:pt x="385010" y="216569"/>
                </a:cubicBezTo>
                <a:cubicBezTo>
                  <a:pt x="359645" y="216569"/>
                  <a:pt x="336884" y="200527"/>
                  <a:pt x="312821" y="192506"/>
                </a:cubicBezTo>
                <a:cubicBezTo>
                  <a:pt x="328733" y="144769"/>
                  <a:pt x="370674" y="82259"/>
                  <a:pt x="288758" y="48127"/>
                </a:cubicBezTo>
                <a:cubicBezTo>
                  <a:pt x="213251" y="16666"/>
                  <a:pt x="48126" y="0"/>
                  <a:pt x="48126" y="0"/>
                </a:cubicBezTo>
              </a:path>
            </a:pathLst>
          </a:custGeom>
          <a:solidFill>
            <a:schemeClr val="accent6">
              <a:lumMod val="75000"/>
            </a:schemeClr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8" name="Полилиния 367"/>
          <p:cNvSpPr/>
          <p:nvPr/>
        </p:nvSpPr>
        <p:spPr>
          <a:xfrm>
            <a:off x="857233" y="7500960"/>
            <a:ext cx="636383" cy="433137"/>
          </a:xfrm>
          <a:custGeom>
            <a:avLst/>
            <a:gdLst>
              <a:gd name="connsiteX0" fmla="*/ 0 w 636383"/>
              <a:gd name="connsiteY0" fmla="*/ 24064 h 433137"/>
              <a:gd name="connsiteX1" fmla="*/ 120316 w 636383"/>
              <a:gd name="connsiteY1" fmla="*/ 48127 h 433137"/>
              <a:gd name="connsiteX2" fmla="*/ 48126 w 636383"/>
              <a:gd name="connsiteY2" fmla="*/ 216569 h 433137"/>
              <a:gd name="connsiteX3" fmla="*/ 144379 w 636383"/>
              <a:gd name="connsiteY3" fmla="*/ 385011 h 433137"/>
              <a:gd name="connsiteX4" fmla="*/ 288758 w 636383"/>
              <a:gd name="connsiteY4" fmla="*/ 433137 h 433137"/>
              <a:gd name="connsiteX5" fmla="*/ 360947 w 636383"/>
              <a:gd name="connsiteY5" fmla="*/ 409074 h 433137"/>
              <a:gd name="connsiteX6" fmla="*/ 481263 w 636383"/>
              <a:gd name="connsiteY6" fmla="*/ 336885 h 433137"/>
              <a:gd name="connsiteX7" fmla="*/ 529389 w 636383"/>
              <a:gd name="connsiteY7" fmla="*/ 288758 h 433137"/>
              <a:gd name="connsiteX8" fmla="*/ 625642 w 636383"/>
              <a:gd name="connsiteY8" fmla="*/ 240632 h 433137"/>
              <a:gd name="connsiteX9" fmla="*/ 577516 w 636383"/>
              <a:gd name="connsiteY9" fmla="*/ 168443 h 433137"/>
              <a:gd name="connsiteX10" fmla="*/ 457200 w 636383"/>
              <a:gd name="connsiteY10" fmla="*/ 192506 h 433137"/>
              <a:gd name="connsiteX11" fmla="*/ 385010 w 636383"/>
              <a:gd name="connsiteY11" fmla="*/ 216569 h 433137"/>
              <a:gd name="connsiteX12" fmla="*/ 312821 w 636383"/>
              <a:gd name="connsiteY12" fmla="*/ 192506 h 433137"/>
              <a:gd name="connsiteX13" fmla="*/ 288758 w 636383"/>
              <a:gd name="connsiteY13" fmla="*/ 48127 h 433137"/>
              <a:gd name="connsiteX14" fmla="*/ 48126 w 636383"/>
              <a:gd name="connsiteY14" fmla="*/ 0 h 433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636383" h="433137">
                <a:moveTo>
                  <a:pt x="0" y="24064"/>
                </a:moveTo>
                <a:cubicBezTo>
                  <a:pt x="40105" y="32085"/>
                  <a:pt x="97629" y="14097"/>
                  <a:pt x="120316" y="48127"/>
                </a:cubicBezTo>
                <a:cubicBezTo>
                  <a:pt x="165937" y="116558"/>
                  <a:pt x="84052" y="180644"/>
                  <a:pt x="48126" y="216569"/>
                </a:cubicBezTo>
                <a:cubicBezTo>
                  <a:pt x="70533" y="328606"/>
                  <a:pt x="43340" y="340105"/>
                  <a:pt x="144379" y="385011"/>
                </a:cubicBezTo>
                <a:cubicBezTo>
                  <a:pt x="190736" y="405614"/>
                  <a:pt x="288758" y="433137"/>
                  <a:pt x="288758" y="433137"/>
                </a:cubicBezTo>
                <a:cubicBezTo>
                  <a:pt x="312821" y="425116"/>
                  <a:pt x="339197" y="422124"/>
                  <a:pt x="360947" y="409074"/>
                </a:cubicBezTo>
                <a:cubicBezTo>
                  <a:pt x="526102" y="309982"/>
                  <a:pt x="276764" y="405051"/>
                  <a:pt x="481263" y="336885"/>
                </a:cubicBezTo>
                <a:cubicBezTo>
                  <a:pt x="497305" y="320843"/>
                  <a:pt x="510512" y="301343"/>
                  <a:pt x="529389" y="288758"/>
                </a:cubicBezTo>
                <a:cubicBezTo>
                  <a:pt x="559236" y="268860"/>
                  <a:pt x="612319" y="273938"/>
                  <a:pt x="625642" y="240632"/>
                </a:cubicBezTo>
                <a:cubicBezTo>
                  <a:pt x="636383" y="213780"/>
                  <a:pt x="593558" y="192506"/>
                  <a:pt x="577516" y="168443"/>
                </a:cubicBezTo>
                <a:cubicBezTo>
                  <a:pt x="537411" y="176464"/>
                  <a:pt x="496878" y="182586"/>
                  <a:pt x="457200" y="192506"/>
                </a:cubicBezTo>
                <a:cubicBezTo>
                  <a:pt x="432592" y="198658"/>
                  <a:pt x="410375" y="216569"/>
                  <a:pt x="385010" y="216569"/>
                </a:cubicBezTo>
                <a:cubicBezTo>
                  <a:pt x="359645" y="216569"/>
                  <a:pt x="336884" y="200527"/>
                  <a:pt x="312821" y="192506"/>
                </a:cubicBezTo>
                <a:cubicBezTo>
                  <a:pt x="328733" y="144769"/>
                  <a:pt x="370674" y="82259"/>
                  <a:pt x="288758" y="48127"/>
                </a:cubicBezTo>
                <a:cubicBezTo>
                  <a:pt x="213251" y="16666"/>
                  <a:pt x="48126" y="0"/>
                  <a:pt x="48126" y="0"/>
                </a:cubicBezTo>
              </a:path>
            </a:pathLst>
          </a:custGeom>
          <a:solidFill>
            <a:srgbClr val="FFC000"/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endParaRPr lang="ru-RU" dirty="0"/>
          </a:p>
        </p:txBody>
      </p:sp>
      <p:sp>
        <p:nvSpPr>
          <p:cNvPr id="370" name="Полилиния 369"/>
          <p:cNvSpPr/>
          <p:nvPr/>
        </p:nvSpPr>
        <p:spPr>
          <a:xfrm>
            <a:off x="1" y="6357952"/>
            <a:ext cx="636383" cy="433137"/>
          </a:xfrm>
          <a:custGeom>
            <a:avLst/>
            <a:gdLst>
              <a:gd name="connsiteX0" fmla="*/ 0 w 636383"/>
              <a:gd name="connsiteY0" fmla="*/ 24064 h 433137"/>
              <a:gd name="connsiteX1" fmla="*/ 120316 w 636383"/>
              <a:gd name="connsiteY1" fmla="*/ 48127 h 433137"/>
              <a:gd name="connsiteX2" fmla="*/ 48126 w 636383"/>
              <a:gd name="connsiteY2" fmla="*/ 216569 h 433137"/>
              <a:gd name="connsiteX3" fmla="*/ 144379 w 636383"/>
              <a:gd name="connsiteY3" fmla="*/ 385011 h 433137"/>
              <a:gd name="connsiteX4" fmla="*/ 288758 w 636383"/>
              <a:gd name="connsiteY4" fmla="*/ 433137 h 433137"/>
              <a:gd name="connsiteX5" fmla="*/ 360947 w 636383"/>
              <a:gd name="connsiteY5" fmla="*/ 409074 h 433137"/>
              <a:gd name="connsiteX6" fmla="*/ 481263 w 636383"/>
              <a:gd name="connsiteY6" fmla="*/ 336885 h 433137"/>
              <a:gd name="connsiteX7" fmla="*/ 529389 w 636383"/>
              <a:gd name="connsiteY7" fmla="*/ 288758 h 433137"/>
              <a:gd name="connsiteX8" fmla="*/ 625642 w 636383"/>
              <a:gd name="connsiteY8" fmla="*/ 240632 h 433137"/>
              <a:gd name="connsiteX9" fmla="*/ 577516 w 636383"/>
              <a:gd name="connsiteY9" fmla="*/ 168443 h 433137"/>
              <a:gd name="connsiteX10" fmla="*/ 457200 w 636383"/>
              <a:gd name="connsiteY10" fmla="*/ 192506 h 433137"/>
              <a:gd name="connsiteX11" fmla="*/ 385010 w 636383"/>
              <a:gd name="connsiteY11" fmla="*/ 216569 h 433137"/>
              <a:gd name="connsiteX12" fmla="*/ 312821 w 636383"/>
              <a:gd name="connsiteY12" fmla="*/ 192506 h 433137"/>
              <a:gd name="connsiteX13" fmla="*/ 288758 w 636383"/>
              <a:gd name="connsiteY13" fmla="*/ 48127 h 433137"/>
              <a:gd name="connsiteX14" fmla="*/ 48126 w 636383"/>
              <a:gd name="connsiteY14" fmla="*/ 0 h 433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636383" h="433137">
                <a:moveTo>
                  <a:pt x="0" y="24064"/>
                </a:moveTo>
                <a:cubicBezTo>
                  <a:pt x="40105" y="32085"/>
                  <a:pt x="97629" y="14097"/>
                  <a:pt x="120316" y="48127"/>
                </a:cubicBezTo>
                <a:cubicBezTo>
                  <a:pt x="165937" y="116558"/>
                  <a:pt x="84052" y="180644"/>
                  <a:pt x="48126" y="216569"/>
                </a:cubicBezTo>
                <a:cubicBezTo>
                  <a:pt x="70533" y="328606"/>
                  <a:pt x="43340" y="340105"/>
                  <a:pt x="144379" y="385011"/>
                </a:cubicBezTo>
                <a:cubicBezTo>
                  <a:pt x="190736" y="405614"/>
                  <a:pt x="288758" y="433137"/>
                  <a:pt x="288758" y="433137"/>
                </a:cubicBezTo>
                <a:cubicBezTo>
                  <a:pt x="312821" y="425116"/>
                  <a:pt x="339197" y="422124"/>
                  <a:pt x="360947" y="409074"/>
                </a:cubicBezTo>
                <a:cubicBezTo>
                  <a:pt x="526102" y="309982"/>
                  <a:pt x="276764" y="405051"/>
                  <a:pt x="481263" y="336885"/>
                </a:cubicBezTo>
                <a:cubicBezTo>
                  <a:pt x="497305" y="320843"/>
                  <a:pt x="510512" y="301343"/>
                  <a:pt x="529389" y="288758"/>
                </a:cubicBezTo>
                <a:cubicBezTo>
                  <a:pt x="559236" y="268860"/>
                  <a:pt x="612319" y="273938"/>
                  <a:pt x="625642" y="240632"/>
                </a:cubicBezTo>
                <a:cubicBezTo>
                  <a:pt x="636383" y="213780"/>
                  <a:pt x="593558" y="192506"/>
                  <a:pt x="577516" y="168443"/>
                </a:cubicBezTo>
                <a:cubicBezTo>
                  <a:pt x="537411" y="176464"/>
                  <a:pt x="496878" y="182586"/>
                  <a:pt x="457200" y="192506"/>
                </a:cubicBezTo>
                <a:cubicBezTo>
                  <a:pt x="432592" y="198658"/>
                  <a:pt x="410375" y="216569"/>
                  <a:pt x="385010" y="216569"/>
                </a:cubicBezTo>
                <a:cubicBezTo>
                  <a:pt x="359645" y="216569"/>
                  <a:pt x="336884" y="200527"/>
                  <a:pt x="312821" y="192506"/>
                </a:cubicBezTo>
                <a:cubicBezTo>
                  <a:pt x="328733" y="144769"/>
                  <a:pt x="370674" y="82259"/>
                  <a:pt x="288758" y="48127"/>
                </a:cubicBezTo>
                <a:cubicBezTo>
                  <a:pt x="213251" y="16666"/>
                  <a:pt x="48126" y="0"/>
                  <a:pt x="48126" y="0"/>
                </a:cubicBezTo>
              </a:path>
            </a:pathLst>
          </a:custGeom>
          <a:solidFill>
            <a:srgbClr val="FFC000"/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endParaRPr lang="ru-RU" dirty="0"/>
          </a:p>
        </p:txBody>
      </p:sp>
      <p:sp>
        <p:nvSpPr>
          <p:cNvPr id="371" name="Полилиния 370"/>
          <p:cNvSpPr/>
          <p:nvPr/>
        </p:nvSpPr>
        <p:spPr>
          <a:xfrm>
            <a:off x="1714489" y="7072332"/>
            <a:ext cx="636383" cy="433137"/>
          </a:xfrm>
          <a:custGeom>
            <a:avLst/>
            <a:gdLst>
              <a:gd name="connsiteX0" fmla="*/ 0 w 636383"/>
              <a:gd name="connsiteY0" fmla="*/ 24064 h 433137"/>
              <a:gd name="connsiteX1" fmla="*/ 120316 w 636383"/>
              <a:gd name="connsiteY1" fmla="*/ 48127 h 433137"/>
              <a:gd name="connsiteX2" fmla="*/ 48126 w 636383"/>
              <a:gd name="connsiteY2" fmla="*/ 216569 h 433137"/>
              <a:gd name="connsiteX3" fmla="*/ 144379 w 636383"/>
              <a:gd name="connsiteY3" fmla="*/ 385011 h 433137"/>
              <a:gd name="connsiteX4" fmla="*/ 288758 w 636383"/>
              <a:gd name="connsiteY4" fmla="*/ 433137 h 433137"/>
              <a:gd name="connsiteX5" fmla="*/ 360947 w 636383"/>
              <a:gd name="connsiteY5" fmla="*/ 409074 h 433137"/>
              <a:gd name="connsiteX6" fmla="*/ 481263 w 636383"/>
              <a:gd name="connsiteY6" fmla="*/ 336885 h 433137"/>
              <a:gd name="connsiteX7" fmla="*/ 529389 w 636383"/>
              <a:gd name="connsiteY7" fmla="*/ 288758 h 433137"/>
              <a:gd name="connsiteX8" fmla="*/ 625642 w 636383"/>
              <a:gd name="connsiteY8" fmla="*/ 240632 h 433137"/>
              <a:gd name="connsiteX9" fmla="*/ 577516 w 636383"/>
              <a:gd name="connsiteY9" fmla="*/ 168443 h 433137"/>
              <a:gd name="connsiteX10" fmla="*/ 457200 w 636383"/>
              <a:gd name="connsiteY10" fmla="*/ 192506 h 433137"/>
              <a:gd name="connsiteX11" fmla="*/ 385010 w 636383"/>
              <a:gd name="connsiteY11" fmla="*/ 216569 h 433137"/>
              <a:gd name="connsiteX12" fmla="*/ 312821 w 636383"/>
              <a:gd name="connsiteY12" fmla="*/ 192506 h 433137"/>
              <a:gd name="connsiteX13" fmla="*/ 288758 w 636383"/>
              <a:gd name="connsiteY13" fmla="*/ 48127 h 433137"/>
              <a:gd name="connsiteX14" fmla="*/ 48126 w 636383"/>
              <a:gd name="connsiteY14" fmla="*/ 0 h 433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636383" h="433137">
                <a:moveTo>
                  <a:pt x="0" y="24064"/>
                </a:moveTo>
                <a:cubicBezTo>
                  <a:pt x="40105" y="32085"/>
                  <a:pt x="97629" y="14097"/>
                  <a:pt x="120316" y="48127"/>
                </a:cubicBezTo>
                <a:cubicBezTo>
                  <a:pt x="165937" y="116558"/>
                  <a:pt x="84052" y="180644"/>
                  <a:pt x="48126" y="216569"/>
                </a:cubicBezTo>
                <a:cubicBezTo>
                  <a:pt x="70533" y="328606"/>
                  <a:pt x="43340" y="340105"/>
                  <a:pt x="144379" y="385011"/>
                </a:cubicBezTo>
                <a:cubicBezTo>
                  <a:pt x="190736" y="405614"/>
                  <a:pt x="288758" y="433137"/>
                  <a:pt x="288758" y="433137"/>
                </a:cubicBezTo>
                <a:cubicBezTo>
                  <a:pt x="312821" y="425116"/>
                  <a:pt x="339197" y="422124"/>
                  <a:pt x="360947" y="409074"/>
                </a:cubicBezTo>
                <a:cubicBezTo>
                  <a:pt x="526102" y="309982"/>
                  <a:pt x="276764" y="405051"/>
                  <a:pt x="481263" y="336885"/>
                </a:cubicBezTo>
                <a:cubicBezTo>
                  <a:pt x="497305" y="320843"/>
                  <a:pt x="510512" y="301343"/>
                  <a:pt x="529389" y="288758"/>
                </a:cubicBezTo>
                <a:cubicBezTo>
                  <a:pt x="559236" y="268860"/>
                  <a:pt x="612319" y="273938"/>
                  <a:pt x="625642" y="240632"/>
                </a:cubicBezTo>
                <a:cubicBezTo>
                  <a:pt x="636383" y="213780"/>
                  <a:pt x="593558" y="192506"/>
                  <a:pt x="577516" y="168443"/>
                </a:cubicBezTo>
                <a:cubicBezTo>
                  <a:pt x="537411" y="176464"/>
                  <a:pt x="496878" y="182586"/>
                  <a:pt x="457200" y="192506"/>
                </a:cubicBezTo>
                <a:cubicBezTo>
                  <a:pt x="432592" y="198658"/>
                  <a:pt x="410375" y="216569"/>
                  <a:pt x="385010" y="216569"/>
                </a:cubicBezTo>
                <a:cubicBezTo>
                  <a:pt x="359645" y="216569"/>
                  <a:pt x="336884" y="200527"/>
                  <a:pt x="312821" y="192506"/>
                </a:cubicBezTo>
                <a:cubicBezTo>
                  <a:pt x="328733" y="144769"/>
                  <a:pt x="370674" y="82259"/>
                  <a:pt x="288758" y="48127"/>
                </a:cubicBezTo>
                <a:cubicBezTo>
                  <a:pt x="213251" y="16666"/>
                  <a:pt x="48126" y="0"/>
                  <a:pt x="48126" y="0"/>
                </a:cubicBezTo>
              </a:path>
            </a:pathLst>
          </a:custGeom>
          <a:solidFill>
            <a:srgbClr val="FFC000"/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2" name="Полилиния 371"/>
          <p:cNvSpPr/>
          <p:nvPr/>
        </p:nvSpPr>
        <p:spPr>
          <a:xfrm>
            <a:off x="642919" y="7000893"/>
            <a:ext cx="636383" cy="433137"/>
          </a:xfrm>
          <a:custGeom>
            <a:avLst/>
            <a:gdLst>
              <a:gd name="connsiteX0" fmla="*/ 0 w 636383"/>
              <a:gd name="connsiteY0" fmla="*/ 24064 h 433137"/>
              <a:gd name="connsiteX1" fmla="*/ 120316 w 636383"/>
              <a:gd name="connsiteY1" fmla="*/ 48127 h 433137"/>
              <a:gd name="connsiteX2" fmla="*/ 48126 w 636383"/>
              <a:gd name="connsiteY2" fmla="*/ 216569 h 433137"/>
              <a:gd name="connsiteX3" fmla="*/ 144379 w 636383"/>
              <a:gd name="connsiteY3" fmla="*/ 385011 h 433137"/>
              <a:gd name="connsiteX4" fmla="*/ 288758 w 636383"/>
              <a:gd name="connsiteY4" fmla="*/ 433137 h 433137"/>
              <a:gd name="connsiteX5" fmla="*/ 360947 w 636383"/>
              <a:gd name="connsiteY5" fmla="*/ 409074 h 433137"/>
              <a:gd name="connsiteX6" fmla="*/ 481263 w 636383"/>
              <a:gd name="connsiteY6" fmla="*/ 336885 h 433137"/>
              <a:gd name="connsiteX7" fmla="*/ 529389 w 636383"/>
              <a:gd name="connsiteY7" fmla="*/ 288758 h 433137"/>
              <a:gd name="connsiteX8" fmla="*/ 625642 w 636383"/>
              <a:gd name="connsiteY8" fmla="*/ 240632 h 433137"/>
              <a:gd name="connsiteX9" fmla="*/ 577516 w 636383"/>
              <a:gd name="connsiteY9" fmla="*/ 168443 h 433137"/>
              <a:gd name="connsiteX10" fmla="*/ 457200 w 636383"/>
              <a:gd name="connsiteY10" fmla="*/ 192506 h 433137"/>
              <a:gd name="connsiteX11" fmla="*/ 385010 w 636383"/>
              <a:gd name="connsiteY11" fmla="*/ 216569 h 433137"/>
              <a:gd name="connsiteX12" fmla="*/ 312821 w 636383"/>
              <a:gd name="connsiteY12" fmla="*/ 192506 h 433137"/>
              <a:gd name="connsiteX13" fmla="*/ 288758 w 636383"/>
              <a:gd name="connsiteY13" fmla="*/ 48127 h 433137"/>
              <a:gd name="connsiteX14" fmla="*/ 48126 w 636383"/>
              <a:gd name="connsiteY14" fmla="*/ 0 h 433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636383" h="433137">
                <a:moveTo>
                  <a:pt x="0" y="24064"/>
                </a:moveTo>
                <a:cubicBezTo>
                  <a:pt x="40105" y="32085"/>
                  <a:pt x="97629" y="14097"/>
                  <a:pt x="120316" y="48127"/>
                </a:cubicBezTo>
                <a:cubicBezTo>
                  <a:pt x="165937" y="116558"/>
                  <a:pt x="84052" y="180644"/>
                  <a:pt x="48126" y="216569"/>
                </a:cubicBezTo>
                <a:cubicBezTo>
                  <a:pt x="70533" y="328606"/>
                  <a:pt x="43340" y="340105"/>
                  <a:pt x="144379" y="385011"/>
                </a:cubicBezTo>
                <a:cubicBezTo>
                  <a:pt x="190736" y="405614"/>
                  <a:pt x="288758" y="433137"/>
                  <a:pt x="288758" y="433137"/>
                </a:cubicBezTo>
                <a:cubicBezTo>
                  <a:pt x="312821" y="425116"/>
                  <a:pt x="339197" y="422124"/>
                  <a:pt x="360947" y="409074"/>
                </a:cubicBezTo>
                <a:cubicBezTo>
                  <a:pt x="526102" y="309982"/>
                  <a:pt x="276764" y="405051"/>
                  <a:pt x="481263" y="336885"/>
                </a:cubicBezTo>
                <a:cubicBezTo>
                  <a:pt x="497305" y="320843"/>
                  <a:pt x="510512" y="301343"/>
                  <a:pt x="529389" y="288758"/>
                </a:cubicBezTo>
                <a:cubicBezTo>
                  <a:pt x="559236" y="268860"/>
                  <a:pt x="612319" y="273938"/>
                  <a:pt x="625642" y="240632"/>
                </a:cubicBezTo>
                <a:cubicBezTo>
                  <a:pt x="636383" y="213780"/>
                  <a:pt x="593558" y="192506"/>
                  <a:pt x="577516" y="168443"/>
                </a:cubicBezTo>
                <a:cubicBezTo>
                  <a:pt x="537411" y="176464"/>
                  <a:pt x="496878" y="182586"/>
                  <a:pt x="457200" y="192506"/>
                </a:cubicBezTo>
                <a:cubicBezTo>
                  <a:pt x="432592" y="198658"/>
                  <a:pt x="410375" y="216569"/>
                  <a:pt x="385010" y="216569"/>
                </a:cubicBezTo>
                <a:cubicBezTo>
                  <a:pt x="359645" y="216569"/>
                  <a:pt x="336884" y="200527"/>
                  <a:pt x="312821" y="192506"/>
                </a:cubicBezTo>
                <a:cubicBezTo>
                  <a:pt x="328733" y="144769"/>
                  <a:pt x="370674" y="82259"/>
                  <a:pt x="288758" y="48127"/>
                </a:cubicBezTo>
                <a:cubicBezTo>
                  <a:pt x="213251" y="16666"/>
                  <a:pt x="48126" y="0"/>
                  <a:pt x="48126" y="0"/>
                </a:cubicBezTo>
              </a:path>
            </a:pathLst>
          </a:custGeom>
          <a:solidFill>
            <a:srgbClr val="FFC000"/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3" name="Полилиния 372"/>
          <p:cNvSpPr/>
          <p:nvPr/>
        </p:nvSpPr>
        <p:spPr>
          <a:xfrm>
            <a:off x="2357431" y="6715141"/>
            <a:ext cx="636383" cy="433137"/>
          </a:xfrm>
          <a:custGeom>
            <a:avLst/>
            <a:gdLst>
              <a:gd name="connsiteX0" fmla="*/ 0 w 636383"/>
              <a:gd name="connsiteY0" fmla="*/ 24064 h 433137"/>
              <a:gd name="connsiteX1" fmla="*/ 120316 w 636383"/>
              <a:gd name="connsiteY1" fmla="*/ 48127 h 433137"/>
              <a:gd name="connsiteX2" fmla="*/ 48126 w 636383"/>
              <a:gd name="connsiteY2" fmla="*/ 216569 h 433137"/>
              <a:gd name="connsiteX3" fmla="*/ 144379 w 636383"/>
              <a:gd name="connsiteY3" fmla="*/ 385011 h 433137"/>
              <a:gd name="connsiteX4" fmla="*/ 288758 w 636383"/>
              <a:gd name="connsiteY4" fmla="*/ 433137 h 433137"/>
              <a:gd name="connsiteX5" fmla="*/ 360947 w 636383"/>
              <a:gd name="connsiteY5" fmla="*/ 409074 h 433137"/>
              <a:gd name="connsiteX6" fmla="*/ 481263 w 636383"/>
              <a:gd name="connsiteY6" fmla="*/ 336885 h 433137"/>
              <a:gd name="connsiteX7" fmla="*/ 529389 w 636383"/>
              <a:gd name="connsiteY7" fmla="*/ 288758 h 433137"/>
              <a:gd name="connsiteX8" fmla="*/ 625642 w 636383"/>
              <a:gd name="connsiteY8" fmla="*/ 240632 h 433137"/>
              <a:gd name="connsiteX9" fmla="*/ 577516 w 636383"/>
              <a:gd name="connsiteY9" fmla="*/ 168443 h 433137"/>
              <a:gd name="connsiteX10" fmla="*/ 457200 w 636383"/>
              <a:gd name="connsiteY10" fmla="*/ 192506 h 433137"/>
              <a:gd name="connsiteX11" fmla="*/ 385010 w 636383"/>
              <a:gd name="connsiteY11" fmla="*/ 216569 h 433137"/>
              <a:gd name="connsiteX12" fmla="*/ 312821 w 636383"/>
              <a:gd name="connsiteY12" fmla="*/ 192506 h 433137"/>
              <a:gd name="connsiteX13" fmla="*/ 288758 w 636383"/>
              <a:gd name="connsiteY13" fmla="*/ 48127 h 433137"/>
              <a:gd name="connsiteX14" fmla="*/ 48126 w 636383"/>
              <a:gd name="connsiteY14" fmla="*/ 0 h 433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636383" h="433137">
                <a:moveTo>
                  <a:pt x="0" y="24064"/>
                </a:moveTo>
                <a:cubicBezTo>
                  <a:pt x="40105" y="32085"/>
                  <a:pt x="97629" y="14097"/>
                  <a:pt x="120316" y="48127"/>
                </a:cubicBezTo>
                <a:cubicBezTo>
                  <a:pt x="165937" y="116558"/>
                  <a:pt x="84052" y="180644"/>
                  <a:pt x="48126" y="216569"/>
                </a:cubicBezTo>
                <a:cubicBezTo>
                  <a:pt x="70533" y="328606"/>
                  <a:pt x="43340" y="340105"/>
                  <a:pt x="144379" y="385011"/>
                </a:cubicBezTo>
                <a:cubicBezTo>
                  <a:pt x="190736" y="405614"/>
                  <a:pt x="288758" y="433137"/>
                  <a:pt x="288758" y="433137"/>
                </a:cubicBezTo>
                <a:cubicBezTo>
                  <a:pt x="312821" y="425116"/>
                  <a:pt x="339197" y="422124"/>
                  <a:pt x="360947" y="409074"/>
                </a:cubicBezTo>
                <a:cubicBezTo>
                  <a:pt x="526102" y="309982"/>
                  <a:pt x="276764" y="405051"/>
                  <a:pt x="481263" y="336885"/>
                </a:cubicBezTo>
                <a:cubicBezTo>
                  <a:pt x="497305" y="320843"/>
                  <a:pt x="510512" y="301343"/>
                  <a:pt x="529389" y="288758"/>
                </a:cubicBezTo>
                <a:cubicBezTo>
                  <a:pt x="559236" y="268860"/>
                  <a:pt x="612319" y="273938"/>
                  <a:pt x="625642" y="240632"/>
                </a:cubicBezTo>
                <a:cubicBezTo>
                  <a:pt x="636383" y="213780"/>
                  <a:pt x="593558" y="192506"/>
                  <a:pt x="577516" y="168443"/>
                </a:cubicBezTo>
                <a:cubicBezTo>
                  <a:pt x="537411" y="176464"/>
                  <a:pt x="496878" y="182586"/>
                  <a:pt x="457200" y="192506"/>
                </a:cubicBezTo>
                <a:cubicBezTo>
                  <a:pt x="432592" y="198658"/>
                  <a:pt x="410375" y="216569"/>
                  <a:pt x="385010" y="216569"/>
                </a:cubicBezTo>
                <a:cubicBezTo>
                  <a:pt x="359645" y="216569"/>
                  <a:pt x="336884" y="200527"/>
                  <a:pt x="312821" y="192506"/>
                </a:cubicBezTo>
                <a:cubicBezTo>
                  <a:pt x="328733" y="144769"/>
                  <a:pt x="370674" y="82259"/>
                  <a:pt x="288758" y="48127"/>
                </a:cubicBezTo>
                <a:cubicBezTo>
                  <a:pt x="213251" y="16666"/>
                  <a:pt x="48126" y="0"/>
                  <a:pt x="48126" y="0"/>
                </a:cubicBezTo>
              </a:path>
            </a:pathLst>
          </a:custGeom>
          <a:solidFill>
            <a:srgbClr val="FF5050"/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4" name="Полилиния 373"/>
          <p:cNvSpPr/>
          <p:nvPr/>
        </p:nvSpPr>
        <p:spPr>
          <a:xfrm>
            <a:off x="1857365" y="6357952"/>
            <a:ext cx="636383" cy="433137"/>
          </a:xfrm>
          <a:custGeom>
            <a:avLst/>
            <a:gdLst>
              <a:gd name="connsiteX0" fmla="*/ 0 w 636383"/>
              <a:gd name="connsiteY0" fmla="*/ 24064 h 433137"/>
              <a:gd name="connsiteX1" fmla="*/ 120316 w 636383"/>
              <a:gd name="connsiteY1" fmla="*/ 48127 h 433137"/>
              <a:gd name="connsiteX2" fmla="*/ 48126 w 636383"/>
              <a:gd name="connsiteY2" fmla="*/ 216569 h 433137"/>
              <a:gd name="connsiteX3" fmla="*/ 144379 w 636383"/>
              <a:gd name="connsiteY3" fmla="*/ 385011 h 433137"/>
              <a:gd name="connsiteX4" fmla="*/ 288758 w 636383"/>
              <a:gd name="connsiteY4" fmla="*/ 433137 h 433137"/>
              <a:gd name="connsiteX5" fmla="*/ 360947 w 636383"/>
              <a:gd name="connsiteY5" fmla="*/ 409074 h 433137"/>
              <a:gd name="connsiteX6" fmla="*/ 481263 w 636383"/>
              <a:gd name="connsiteY6" fmla="*/ 336885 h 433137"/>
              <a:gd name="connsiteX7" fmla="*/ 529389 w 636383"/>
              <a:gd name="connsiteY7" fmla="*/ 288758 h 433137"/>
              <a:gd name="connsiteX8" fmla="*/ 625642 w 636383"/>
              <a:gd name="connsiteY8" fmla="*/ 240632 h 433137"/>
              <a:gd name="connsiteX9" fmla="*/ 577516 w 636383"/>
              <a:gd name="connsiteY9" fmla="*/ 168443 h 433137"/>
              <a:gd name="connsiteX10" fmla="*/ 457200 w 636383"/>
              <a:gd name="connsiteY10" fmla="*/ 192506 h 433137"/>
              <a:gd name="connsiteX11" fmla="*/ 385010 w 636383"/>
              <a:gd name="connsiteY11" fmla="*/ 216569 h 433137"/>
              <a:gd name="connsiteX12" fmla="*/ 312821 w 636383"/>
              <a:gd name="connsiteY12" fmla="*/ 192506 h 433137"/>
              <a:gd name="connsiteX13" fmla="*/ 288758 w 636383"/>
              <a:gd name="connsiteY13" fmla="*/ 48127 h 433137"/>
              <a:gd name="connsiteX14" fmla="*/ 48126 w 636383"/>
              <a:gd name="connsiteY14" fmla="*/ 0 h 433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636383" h="433137">
                <a:moveTo>
                  <a:pt x="0" y="24064"/>
                </a:moveTo>
                <a:cubicBezTo>
                  <a:pt x="40105" y="32085"/>
                  <a:pt x="97629" y="14097"/>
                  <a:pt x="120316" y="48127"/>
                </a:cubicBezTo>
                <a:cubicBezTo>
                  <a:pt x="165937" y="116558"/>
                  <a:pt x="84052" y="180644"/>
                  <a:pt x="48126" y="216569"/>
                </a:cubicBezTo>
                <a:cubicBezTo>
                  <a:pt x="70533" y="328606"/>
                  <a:pt x="43340" y="340105"/>
                  <a:pt x="144379" y="385011"/>
                </a:cubicBezTo>
                <a:cubicBezTo>
                  <a:pt x="190736" y="405614"/>
                  <a:pt x="288758" y="433137"/>
                  <a:pt x="288758" y="433137"/>
                </a:cubicBezTo>
                <a:cubicBezTo>
                  <a:pt x="312821" y="425116"/>
                  <a:pt x="339197" y="422124"/>
                  <a:pt x="360947" y="409074"/>
                </a:cubicBezTo>
                <a:cubicBezTo>
                  <a:pt x="526102" y="309982"/>
                  <a:pt x="276764" y="405051"/>
                  <a:pt x="481263" y="336885"/>
                </a:cubicBezTo>
                <a:cubicBezTo>
                  <a:pt x="497305" y="320843"/>
                  <a:pt x="510512" y="301343"/>
                  <a:pt x="529389" y="288758"/>
                </a:cubicBezTo>
                <a:cubicBezTo>
                  <a:pt x="559236" y="268860"/>
                  <a:pt x="612319" y="273938"/>
                  <a:pt x="625642" y="240632"/>
                </a:cubicBezTo>
                <a:cubicBezTo>
                  <a:pt x="636383" y="213780"/>
                  <a:pt x="593558" y="192506"/>
                  <a:pt x="577516" y="168443"/>
                </a:cubicBezTo>
                <a:cubicBezTo>
                  <a:pt x="537411" y="176464"/>
                  <a:pt x="496878" y="182586"/>
                  <a:pt x="457200" y="192506"/>
                </a:cubicBezTo>
                <a:cubicBezTo>
                  <a:pt x="432592" y="198658"/>
                  <a:pt x="410375" y="216569"/>
                  <a:pt x="385010" y="216569"/>
                </a:cubicBezTo>
                <a:cubicBezTo>
                  <a:pt x="359645" y="216569"/>
                  <a:pt x="336884" y="200527"/>
                  <a:pt x="312821" y="192506"/>
                </a:cubicBezTo>
                <a:cubicBezTo>
                  <a:pt x="328733" y="144769"/>
                  <a:pt x="370674" y="82259"/>
                  <a:pt x="288758" y="48127"/>
                </a:cubicBezTo>
                <a:cubicBezTo>
                  <a:pt x="213251" y="16666"/>
                  <a:pt x="48126" y="0"/>
                  <a:pt x="48126" y="0"/>
                </a:cubicBezTo>
              </a:path>
            </a:pathLst>
          </a:custGeom>
          <a:solidFill>
            <a:srgbClr val="FF5050"/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5" name="Полилиния 374"/>
          <p:cNvSpPr/>
          <p:nvPr/>
        </p:nvSpPr>
        <p:spPr>
          <a:xfrm>
            <a:off x="1428737" y="6715141"/>
            <a:ext cx="636383" cy="433137"/>
          </a:xfrm>
          <a:custGeom>
            <a:avLst/>
            <a:gdLst>
              <a:gd name="connsiteX0" fmla="*/ 0 w 636383"/>
              <a:gd name="connsiteY0" fmla="*/ 24064 h 433137"/>
              <a:gd name="connsiteX1" fmla="*/ 120316 w 636383"/>
              <a:gd name="connsiteY1" fmla="*/ 48127 h 433137"/>
              <a:gd name="connsiteX2" fmla="*/ 48126 w 636383"/>
              <a:gd name="connsiteY2" fmla="*/ 216569 h 433137"/>
              <a:gd name="connsiteX3" fmla="*/ 144379 w 636383"/>
              <a:gd name="connsiteY3" fmla="*/ 385011 h 433137"/>
              <a:gd name="connsiteX4" fmla="*/ 288758 w 636383"/>
              <a:gd name="connsiteY4" fmla="*/ 433137 h 433137"/>
              <a:gd name="connsiteX5" fmla="*/ 360947 w 636383"/>
              <a:gd name="connsiteY5" fmla="*/ 409074 h 433137"/>
              <a:gd name="connsiteX6" fmla="*/ 481263 w 636383"/>
              <a:gd name="connsiteY6" fmla="*/ 336885 h 433137"/>
              <a:gd name="connsiteX7" fmla="*/ 529389 w 636383"/>
              <a:gd name="connsiteY7" fmla="*/ 288758 h 433137"/>
              <a:gd name="connsiteX8" fmla="*/ 625642 w 636383"/>
              <a:gd name="connsiteY8" fmla="*/ 240632 h 433137"/>
              <a:gd name="connsiteX9" fmla="*/ 577516 w 636383"/>
              <a:gd name="connsiteY9" fmla="*/ 168443 h 433137"/>
              <a:gd name="connsiteX10" fmla="*/ 457200 w 636383"/>
              <a:gd name="connsiteY10" fmla="*/ 192506 h 433137"/>
              <a:gd name="connsiteX11" fmla="*/ 385010 w 636383"/>
              <a:gd name="connsiteY11" fmla="*/ 216569 h 433137"/>
              <a:gd name="connsiteX12" fmla="*/ 312821 w 636383"/>
              <a:gd name="connsiteY12" fmla="*/ 192506 h 433137"/>
              <a:gd name="connsiteX13" fmla="*/ 288758 w 636383"/>
              <a:gd name="connsiteY13" fmla="*/ 48127 h 433137"/>
              <a:gd name="connsiteX14" fmla="*/ 48126 w 636383"/>
              <a:gd name="connsiteY14" fmla="*/ 0 h 433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636383" h="433137">
                <a:moveTo>
                  <a:pt x="0" y="24064"/>
                </a:moveTo>
                <a:cubicBezTo>
                  <a:pt x="40105" y="32085"/>
                  <a:pt x="97629" y="14097"/>
                  <a:pt x="120316" y="48127"/>
                </a:cubicBezTo>
                <a:cubicBezTo>
                  <a:pt x="165937" y="116558"/>
                  <a:pt x="84052" y="180644"/>
                  <a:pt x="48126" y="216569"/>
                </a:cubicBezTo>
                <a:cubicBezTo>
                  <a:pt x="70533" y="328606"/>
                  <a:pt x="43340" y="340105"/>
                  <a:pt x="144379" y="385011"/>
                </a:cubicBezTo>
                <a:cubicBezTo>
                  <a:pt x="190736" y="405614"/>
                  <a:pt x="288758" y="433137"/>
                  <a:pt x="288758" y="433137"/>
                </a:cubicBezTo>
                <a:cubicBezTo>
                  <a:pt x="312821" y="425116"/>
                  <a:pt x="339197" y="422124"/>
                  <a:pt x="360947" y="409074"/>
                </a:cubicBezTo>
                <a:cubicBezTo>
                  <a:pt x="526102" y="309982"/>
                  <a:pt x="276764" y="405051"/>
                  <a:pt x="481263" y="336885"/>
                </a:cubicBezTo>
                <a:cubicBezTo>
                  <a:pt x="497305" y="320843"/>
                  <a:pt x="510512" y="301343"/>
                  <a:pt x="529389" y="288758"/>
                </a:cubicBezTo>
                <a:cubicBezTo>
                  <a:pt x="559236" y="268860"/>
                  <a:pt x="612319" y="273938"/>
                  <a:pt x="625642" y="240632"/>
                </a:cubicBezTo>
                <a:cubicBezTo>
                  <a:pt x="636383" y="213780"/>
                  <a:pt x="593558" y="192506"/>
                  <a:pt x="577516" y="168443"/>
                </a:cubicBezTo>
                <a:cubicBezTo>
                  <a:pt x="537411" y="176464"/>
                  <a:pt x="496878" y="182586"/>
                  <a:pt x="457200" y="192506"/>
                </a:cubicBezTo>
                <a:cubicBezTo>
                  <a:pt x="432592" y="198658"/>
                  <a:pt x="410375" y="216569"/>
                  <a:pt x="385010" y="216569"/>
                </a:cubicBezTo>
                <a:cubicBezTo>
                  <a:pt x="359645" y="216569"/>
                  <a:pt x="336884" y="200527"/>
                  <a:pt x="312821" y="192506"/>
                </a:cubicBezTo>
                <a:cubicBezTo>
                  <a:pt x="328733" y="144769"/>
                  <a:pt x="370674" y="82259"/>
                  <a:pt x="288758" y="48127"/>
                </a:cubicBezTo>
                <a:cubicBezTo>
                  <a:pt x="213251" y="16666"/>
                  <a:pt x="48126" y="0"/>
                  <a:pt x="48126" y="0"/>
                </a:cubicBezTo>
              </a:path>
            </a:pathLst>
          </a:custGeom>
          <a:solidFill>
            <a:schemeClr val="accent6">
              <a:lumMod val="75000"/>
            </a:schemeClr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6" name="Полилиния 375"/>
          <p:cNvSpPr/>
          <p:nvPr/>
        </p:nvSpPr>
        <p:spPr>
          <a:xfrm>
            <a:off x="1643075" y="6286513"/>
            <a:ext cx="636383" cy="433137"/>
          </a:xfrm>
          <a:custGeom>
            <a:avLst/>
            <a:gdLst>
              <a:gd name="connsiteX0" fmla="*/ 0 w 636383"/>
              <a:gd name="connsiteY0" fmla="*/ 24064 h 433137"/>
              <a:gd name="connsiteX1" fmla="*/ 120316 w 636383"/>
              <a:gd name="connsiteY1" fmla="*/ 48127 h 433137"/>
              <a:gd name="connsiteX2" fmla="*/ 48126 w 636383"/>
              <a:gd name="connsiteY2" fmla="*/ 216569 h 433137"/>
              <a:gd name="connsiteX3" fmla="*/ 144379 w 636383"/>
              <a:gd name="connsiteY3" fmla="*/ 385011 h 433137"/>
              <a:gd name="connsiteX4" fmla="*/ 288758 w 636383"/>
              <a:gd name="connsiteY4" fmla="*/ 433137 h 433137"/>
              <a:gd name="connsiteX5" fmla="*/ 360947 w 636383"/>
              <a:gd name="connsiteY5" fmla="*/ 409074 h 433137"/>
              <a:gd name="connsiteX6" fmla="*/ 481263 w 636383"/>
              <a:gd name="connsiteY6" fmla="*/ 336885 h 433137"/>
              <a:gd name="connsiteX7" fmla="*/ 529389 w 636383"/>
              <a:gd name="connsiteY7" fmla="*/ 288758 h 433137"/>
              <a:gd name="connsiteX8" fmla="*/ 625642 w 636383"/>
              <a:gd name="connsiteY8" fmla="*/ 240632 h 433137"/>
              <a:gd name="connsiteX9" fmla="*/ 577516 w 636383"/>
              <a:gd name="connsiteY9" fmla="*/ 168443 h 433137"/>
              <a:gd name="connsiteX10" fmla="*/ 457200 w 636383"/>
              <a:gd name="connsiteY10" fmla="*/ 192506 h 433137"/>
              <a:gd name="connsiteX11" fmla="*/ 385010 w 636383"/>
              <a:gd name="connsiteY11" fmla="*/ 216569 h 433137"/>
              <a:gd name="connsiteX12" fmla="*/ 312821 w 636383"/>
              <a:gd name="connsiteY12" fmla="*/ 192506 h 433137"/>
              <a:gd name="connsiteX13" fmla="*/ 288758 w 636383"/>
              <a:gd name="connsiteY13" fmla="*/ 48127 h 433137"/>
              <a:gd name="connsiteX14" fmla="*/ 48126 w 636383"/>
              <a:gd name="connsiteY14" fmla="*/ 0 h 433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636383" h="433137">
                <a:moveTo>
                  <a:pt x="0" y="24064"/>
                </a:moveTo>
                <a:cubicBezTo>
                  <a:pt x="40105" y="32085"/>
                  <a:pt x="97629" y="14097"/>
                  <a:pt x="120316" y="48127"/>
                </a:cubicBezTo>
                <a:cubicBezTo>
                  <a:pt x="165937" y="116558"/>
                  <a:pt x="84052" y="180644"/>
                  <a:pt x="48126" y="216569"/>
                </a:cubicBezTo>
                <a:cubicBezTo>
                  <a:pt x="70533" y="328606"/>
                  <a:pt x="43340" y="340105"/>
                  <a:pt x="144379" y="385011"/>
                </a:cubicBezTo>
                <a:cubicBezTo>
                  <a:pt x="190736" y="405614"/>
                  <a:pt x="288758" y="433137"/>
                  <a:pt x="288758" y="433137"/>
                </a:cubicBezTo>
                <a:cubicBezTo>
                  <a:pt x="312821" y="425116"/>
                  <a:pt x="339197" y="422124"/>
                  <a:pt x="360947" y="409074"/>
                </a:cubicBezTo>
                <a:cubicBezTo>
                  <a:pt x="526102" y="309982"/>
                  <a:pt x="276764" y="405051"/>
                  <a:pt x="481263" y="336885"/>
                </a:cubicBezTo>
                <a:cubicBezTo>
                  <a:pt x="497305" y="320843"/>
                  <a:pt x="510512" y="301343"/>
                  <a:pt x="529389" y="288758"/>
                </a:cubicBezTo>
                <a:cubicBezTo>
                  <a:pt x="559236" y="268860"/>
                  <a:pt x="612319" y="273938"/>
                  <a:pt x="625642" y="240632"/>
                </a:cubicBezTo>
                <a:cubicBezTo>
                  <a:pt x="636383" y="213780"/>
                  <a:pt x="593558" y="192506"/>
                  <a:pt x="577516" y="168443"/>
                </a:cubicBezTo>
                <a:cubicBezTo>
                  <a:pt x="537411" y="176464"/>
                  <a:pt x="496878" y="182586"/>
                  <a:pt x="457200" y="192506"/>
                </a:cubicBezTo>
                <a:cubicBezTo>
                  <a:pt x="432592" y="198658"/>
                  <a:pt x="410375" y="216569"/>
                  <a:pt x="385010" y="216569"/>
                </a:cubicBezTo>
                <a:cubicBezTo>
                  <a:pt x="359645" y="216569"/>
                  <a:pt x="336884" y="200527"/>
                  <a:pt x="312821" y="192506"/>
                </a:cubicBezTo>
                <a:cubicBezTo>
                  <a:pt x="328733" y="144769"/>
                  <a:pt x="370674" y="82259"/>
                  <a:pt x="288758" y="48127"/>
                </a:cubicBezTo>
                <a:cubicBezTo>
                  <a:pt x="213251" y="16666"/>
                  <a:pt x="48126" y="0"/>
                  <a:pt x="48126" y="0"/>
                </a:cubicBezTo>
              </a:path>
            </a:pathLst>
          </a:custGeom>
          <a:solidFill>
            <a:srgbClr val="FFC000"/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7" name="Полилиния 376"/>
          <p:cNvSpPr/>
          <p:nvPr/>
        </p:nvSpPr>
        <p:spPr>
          <a:xfrm>
            <a:off x="2500307" y="6429389"/>
            <a:ext cx="636383" cy="433137"/>
          </a:xfrm>
          <a:custGeom>
            <a:avLst/>
            <a:gdLst>
              <a:gd name="connsiteX0" fmla="*/ 0 w 636383"/>
              <a:gd name="connsiteY0" fmla="*/ 24064 h 433137"/>
              <a:gd name="connsiteX1" fmla="*/ 120316 w 636383"/>
              <a:gd name="connsiteY1" fmla="*/ 48127 h 433137"/>
              <a:gd name="connsiteX2" fmla="*/ 48126 w 636383"/>
              <a:gd name="connsiteY2" fmla="*/ 216569 h 433137"/>
              <a:gd name="connsiteX3" fmla="*/ 144379 w 636383"/>
              <a:gd name="connsiteY3" fmla="*/ 385011 h 433137"/>
              <a:gd name="connsiteX4" fmla="*/ 288758 w 636383"/>
              <a:gd name="connsiteY4" fmla="*/ 433137 h 433137"/>
              <a:gd name="connsiteX5" fmla="*/ 360947 w 636383"/>
              <a:gd name="connsiteY5" fmla="*/ 409074 h 433137"/>
              <a:gd name="connsiteX6" fmla="*/ 481263 w 636383"/>
              <a:gd name="connsiteY6" fmla="*/ 336885 h 433137"/>
              <a:gd name="connsiteX7" fmla="*/ 529389 w 636383"/>
              <a:gd name="connsiteY7" fmla="*/ 288758 h 433137"/>
              <a:gd name="connsiteX8" fmla="*/ 625642 w 636383"/>
              <a:gd name="connsiteY8" fmla="*/ 240632 h 433137"/>
              <a:gd name="connsiteX9" fmla="*/ 577516 w 636383"/>
              <a:gd name="connsiteY9" fmla="*/ 168443 h 433137"/>
              <a:gd name="connsiteX10" fmla="*/ 457200 w 636383"/>
              <a:gd name="connsiteY10" fmla="*/ 192506 h 433137"/>
              <a:gd name="connsiteX11" fmla="*/ 385010 w 636383"/>
              <a:gd name="connsiteY11" fmla="*/ 216569 h 433137"/>
              <a:gd name="connsiteX12" fmla="*/ 312821 w 636383"/>
              <a:gd name="connsiteY12" fmla="*/ 192506 h 433137"/>
              <a:gd name="connsiteX13" fmla="*/ 288758 w 636383"/>
              <a:gd name="connsiteY13" fmla="*/ 48127 h 433137"/>
              <a:gd name="connsiteX14" fmla="*/ 48126 w 636383"/>
              <a:gd name="connsiteY14" fmla="*/ 0 h 433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636383" h="433137">
                <a:moveTo>
                  <a:pt x="0" y="24064"/>
                </a:moveTo>
                <a:cubicBezTo>
                  <a:pt x="40105" y="32085"/>
                  <a:pt x="97629" y="14097"/>
                  <a:pt x="120316" y="48127"/>
                </a:cubicBezTo>
                <a:cubicBezTo>
                  <a:pt x="165937" y="116558"/>
                  <a:pt x="84052" y="180644"/>
                  <a:pt x="48126" y="216569"/>
                </a:cubicBezTo>
                <a:cubicBezTo>
                  <a:pt x="70533" y="328606"/>
                  <a:pt x="43340" y="340105"/>
                  <a:pt x="144379" y="385011"/>
                </a:cubicBezTo>
                <a:cubicBezTo>
                  <a:pt x="190736" y="405614"/>
                  <a:pt x="288758" y="433137"/>
                  <a:pt x="288758" y="433137"/>
                </a:cubicBezTo>
                <a:cubicBezTo>
                  <a:pt x="312821" y="425116"/>
                  <a:pt x="339197" y="422124"/>
                  <a:pt x="360947" y="409074"/>
                </a:cubicBezTo>
                <a:cubicBezTo>
                  <a:pt x="526102" y="309982"/>
                  <a:pt x="276764" y="405051"/>
                  <a:pt x="481263" y="336885"/>
                </a:cubicBezTo>
                <a:cubicBezTo>
                  <a:pt x="497305" y="320843"/>
                  <a:pt x="510512" y="301343"/>
                  <a:pt x="529389" y="288758"/>
                </a:cubicBezTo>
                <a:cubicBezTo>
                  <a:pt x="559236" y="268860"/>
                  <a:pt x="612319" y="273938"/>
                  <a:pt x="625642" y="240632"/>
                </a:cubicBezTo>
                <a:cubicBezTo>
                  <a:pt x="636383" y="213780"/>
                  <a:pt x="593558" y="192506"/>
                  <a:pt x="577516" y="168443"/>
                </a:cubicBezTo>
                <a:cubicBezTo>
                  <a:pt x="537411" y="176464"/>
                  <a:pt x="496878" y="182586"/>
                  <a:pt x="457200" y="192506"/>
                </a:cubicBezTo>
                <a:cubicBezTo>
                  <a:pt x="432592" y="198658"/>
                  <a:pt x="410375" y="216569"/>
                  <a:pt x="385010" y="216569"/>
                </a:cubicBezTo>
                <a:cubicBezTo>
                  <a:pt x="359645" y="216569"/>
                  <a:pt x="336884" y="200527"/>
                  <a:pt x="312821" y="192506"/>
                </a:cubicBezTo>
                <a:cubicBezTo>
                  <a:pt x="328733" y="144769"/>
                  <a:pt x="370674" y="82259"/>
                  <a:pt x="288758" y="48127"/>
                </a:cubicBezTo>
                <a:cubicBezTo>
                  <a:pt x="213251" y="16666"/>
                  <a:pt x="48126" y="0"/>
                  <a:pt x="48126" y="0"/>
                </a:cubicBezTo>
              </a:path>
            </a:pathLst>
          </a:custGeom>
          <a:solidFill>
            <a:srgbClr val="FFC000"/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endParaRPr lang="ru-RU" dirty="0"/>
          </a:p>
        </p:txBody>
      </p:sp>
      <p:sp>
        <p:nvSpPr>
          <p:cNvPr id="378" name="Полилиния 377"/>
          <p:cNvSpPr/>
          <p:nvPr/>
        </p:nvSpPr>
        <p:spPr>
          <a:xfrm>
            <a:off x="3000373" y="6143637"/>
            <a:ext cx="636383" cy="433137"/>
          </a:xfrm>
          <a:custGeom>
            <a:avLst/>
            <a:gdLst>
              <a:gd name="connsiteX0" fmla="*/ 0 w 636383"/>
              <a:gd name="connsiteY0" fmla="*/ 24064 h 433137"/>
              <a:gd name="connsiteX1" fmla="*/ 120316 w 636383"/>
              <a:gd name="connsiteY1" fmla="*/ 48127 h 433137"/>
              <a:gd name="connsiteX2" fmla="*/ 48126 w 636383"/>
              <a:gd name="connsiteY2" fmla="*/ 216569 h 433137"/>
              <a:gd name="connsiteX3" fmla="*/ 144379 w 636383"/>
              <a:gd name="connsiteY3" fmla="*/ 385011 h 433137"/>
              <a:gd name="connsiteX4" fmla="*/ 288758 w 636383"/>
              <a:gd name="connsiteY4" fmla="*/ 433137 h 433137"/>
              <a:gd name="connsiteX5" fmla="*/ 360947 w 636383"/>
              <a:gd name="connsiteY5" fmla="*/ 409074 h 433137"/>
              <a:gd name="connsiteX6" fmla="*/ 481263 w 636383"/>
              <a:gd name="connsiteY6" fmla="*/ 336885 h 433137"/>
              <a:gd name="connsiteX7" fmla="*/ 529389 w 636383"/>
              <a:gd name="connsiteY7" fmla="*/ 288758 h 433137"/>
              <a:gd name="connsiteX8" fmla="*/ 625642 w 636383"/>
              <a:gd name="connsiteY8" fmla="*/ 240632 h 433137"/>
              <a:gd name="connsiteX9" fmla="*/ 577516 w 636383"/>
              <a:gd name="connsiteY9" fmla="*/ 168443 h 433137"/>
              <a:gd name="connsiteX10" fmla="*/ 457200 w 636383"/>
              <a:gd name="connsiteY10" fmla="*/ 192506 h 433137"/>
              <a:gd name="connsiteX11" fmla="*/ 385010 w 636383"/>
              <a:gd name="connsiteY11" fmla="*/ 216569 h 433137"/>
              <a:gd name="connsiteX12" fmla="*/ 312821 w 636383"/>
              <a:gd name="connsiteY12" fmla="*/ 192506 h 433137"/>
              <a:gd name="connsiteX13" fmla="*/ 288758 w 636383"/>
              <a:gd name="connsiteY13" fmla="*/ 48127 h 433137"/>
              <a:gd name="connsiteX14" fmla="*/ 48126 w 636383"/>
              <a:gd name="connsiteY14" fmla="*/ 0 h 433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636383" h="433137">
                <a:moveTo>
                  <a:pt x="0" y="24064"/>
                </a:moveTo>
                <a:cubicBezTo>
                  <a:pt x="40105" y="32085"/>
                  <a:pt x="97629" y="14097"/>
                  <a:pt x="120316" y="48127"/>
                </a:cubicBezTo>
                <a:cubicBezTo>
                  <a:pt x="165937" y="116558"/>
                  <a:pt x="84052" y="180644"/>
                  <a:pt x="48126" y="216569"/>
                </a:cubicBezTo>
                <a:cubicBezTo>
                  <a:pt x="70533" y="328606"/>
                  <a:pt x="43340" y="340105"/>
                  <a:pt x="144379" y="385011"/>
                </a:cubicBezTo>
                <a:cubicBezTo>
                  <a:pt x="190736" y="405614"/>
                  <a:pt x="288758" y="433137"/>
                  <a:pt x="288758" y="433137"/>
                </a:cubicBezTo>
                <a:cubicBezTo>
                  <a:pt x="312821" y="425116"/>
                  <a:pt x="339197" y="422124"/>
                  <a:pt x="360947" y="409074"/>
                </a:cubicBezTo>
                <a:cubicBezTo>
                  <a:pt x="526102" y="309982"/>
                  <a:pt x="276764" y="405051"/>
                  <a:pt x="481263" y="336885"/>
                </a:cubicBezTo>
                <a:cubicBezTo>
                  <a:pt x="497305" y="320843"/>
                  <a:pt x="510512" y="301343"/>
                  <a:pt x="529389" y="288758"/>
                </a:cubicBezTo>
                <a:cubicBezTo>
                  <a:pt x="559236" y="268860"/>
                  <a:pt x="612319" y="273938"/>
                  <a:pt x="625642" y="240632"/>
                </a:cubicBezTo>
                <a:cubicBezTo>
                  <a:pt x="636383" y="213780"/>
                  <a:pt x="593558" y="192506"/>
                  <a:pt x="577516" y="168443"/>
                </a:cubicBezTo>
                <a:cubicBezTo>
                  <a:pt x="537411" y="176464"/>
                  <a:pt x="496878" y="182586"/>
                  <a:pt x="457200" y="192506"/>
                </a:cubicBezTo>
                <a:cubicBezTo>
                  <a:pt x="432592" y="198658"/>
                  <a:pt x="410375" y="216569"/>
                  <a:pt x="385010" y="216569"/>
                </a:cubicBezTo>
                <a:cubicBezTo>
                  <a:pt x="359645" y="216569"/>
                  <a:pt x="336884" y="200527"/>
                  <a:pt x="312821" y="192506"/>
                </a:cubicBezTo>
                <a:cubicBezTo>
                  <a:pt x="328733" y="144769"/>
                  <a:pt x="370674" y="82259"/>
                  <a:pt x="288758" y="48127"/>
                </a:cubicBezTo>
                <a:cubicBezTo>
                  <a:pt x="213251" y="16666"/>
                  <a:pt x="48126" y="0"/>
                  <a:pt x="48126" y="0"/>
                </a:cubicBezTo>
              </a:path>
            </a:pathLst>
          </a:custGeom>
          <a:solidFill>
            <a:srgbClr val="FFC000"/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9" name="Полилиния 378"/>
          <p:cNvSpPr/>
          <p:nvPr/>
        </p:nvSpPr>
        <p:spPr>
          <a:xfrm>
            <a:off x="2285993" y="5929324"/>
            <a:ext cx="636383" cy="433137"/>
          </a:xfrm>
          <a:custGeom>
            <a:avLst/>
            <a:gdLst>
              <a:gd name="connsiteX0" fmla="*/ 0 w 636383"/>
              <a:gd name="connsiteY0" fmla="*/ 24064 h 433137"/>
              <a:gd name="connsiteX1" fmla="*/ 120316 w 636383"/>
              <a:gd name="connsiteY1" fmla="*/ 48127 h 433137"/>
              <a:gd name="connsiteX2" fmla="*/ 48126 w 636383"/>
              <a:gd name="connsiteY2" fmla="*/ 216569 h 433137"/>
              <a:gd name="connsiteX3" fmla="*/ 144379 w 636383"/>
              <a:gd name="connsiteY3" fmla="*/ 385011 h 433137"/>
              <a:gd name="connsiteX4" fmla="*/ 288758 w 636383"/>
              <a:gd name="connsiteY4" fmla="*/ 433137 h 433137"/>
              <a:gd name="connsiteX5" fmla="*/ 360947 w 636383"/>
              <a:gd name="connsiteY5" fmla="*/ 409074 h 433137"/>
              <a:gd name="connsiteX6" fmla="*/ 481263 w 636383"/>
              <a:gd name="connsiteY6" fmla="*/ 336885 h 433137"/>
              <a:gd name="connsiteX7" fmla="*/ 529389 w 636383"/>
              <a:gd name="connsiteY7" fmla="*/ 288758 h 433137"/>
              <a:gd name="connsiteX8" fmla="*/ 625642 w 636383"/>
              <a:gd name="connsiteY8" fmla="*/ 240632 h 433137"/>
              <a:gd name="connsiteX9" fmla="*/ 577516 w 636383"/>
              <a:gd name="connsiteY9" fmla="*/ 168443 h 433137"/>
              <a:gd name="connsiteX10" fmla="*/ 457200 w 636383"/>
              <a:gd name="connsiteY10" fmla="*/ 192506 h 433137"/>
              <a:gd name="connsiteX11" fmla="*/ 385010 w 636383"/>
              <a:gd name="connsiteY11" fmla="*/ 216569 h 433137"/>
              <a:gd name="connsiteX12" fmla="*/ 312821 w 636383"/>
              <a:gd name="connsiteY12" fmla="*/ 192506 h 433137"/>
              <a:gd name="connsiteX13" fmla="*/ 288758 w 636383"/>
              <a:gd name="connsiteY13" fmla="*/ 48127 h 433137"/>
              <a:gd name="connsiteX14" fmla="*/ 48126 w 636383"/>
              <a:gd name="connsiteY14" fmla="*/ 0 h 433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636383" h="433137">
                <a:moveTo>
                  <a:pt x="0" y="24064"/>
                </a:moveTo>
                <a:cubicBezTo>
                  <a:pt x="40105" y="32085"/>
                  <a:pt x="97629" y="14097"/>
                  <a:pt x="120316" y="48127"/>
                </a:cubicBezTo>
                <a:cubicBezTo>
                  <a:pt x="165937" y="116558"/>
                  <a:pt x="84052" y="180644"/>
                  <a:pt x="48126" y="216569"/>
                </a:cubicBezTo>
                <a:cubicBezTo>
                  <a:pt x="70533" y="328606"/>
                  <a:pt x="43340" y="340105"/>
                  <a:pt x="144379" y="385011"/>
                </a:cubicBezTo>
                <a:cubicBezTo>
                  <a:pt x="190736" y="405614"/>
                  <a:pt x="288758" y="433137"/>
                  <a:pt x="288758" y="433137"/>
                </a:cubicBezTo>
                <a:cubicBezTo>
                  <a:pt x="312821" y="425116"/>
                  <a:pt x="339197" y="422124"/>
                  <a:pt x="360947" y="409074"/>
                </a:cubicBezTo>
                <a:cubicBezTo>
                  <a:pt x="526102" y="309982"/>
                  <a:pt x="276764" y="405051"/>
                  <a:pt x="481263" y="336885"/>
                </a:cubicBezTo>
                <a:cubicBezTo>
                  <a:pt x="497305" y="320843"/>
                  <a:pt x="510512" y="301343"/>
                  <a:pt x="529389" y="288758"/>
                </a:cubicBezTo>
                <a:cubicBezTo>
                  <a:pt x="559236" y="268860"/>
                  <a:pt x="612319" y="273938"/>
                  <a:pt x="625642" y="240632"/>
                </a:cubicBezTo>
                <a:cubicBezTo>
                  <a:pt x="636383" y="213780"/>
                  <a:pt x="593558" y="192506"/>
                  <a:pt x="577516" y="168443"/>
                </a:cubicBezTo>
                <a:cubicBezTo>
                  <a:pt x="537411" y="176464"/>
                  <a:pt x="496878" y="182586"/>
                  <a:pt x="457200" y="192506"/>
                </a:cubicBezTo>
                <a:cubicBezTo>
                  <a:pt x="432592" y="198658"/>
                  <a:pt x="410375" y="216569"/>
                  <a:pt x="385010" y="216569"/>
                </a:cubicBezTo>
                <a:cubicBezTo>
                  <a:pt x="359645" y="216569"/>
                  <a:pt x="336884" y="200527"/>
                  <a:pt x="312821" y="192506"/>
                </a:cubicBezTo>
                <a:cubicBezTo>
                  <a:pt x="328733" y="144769"/>
                  <a:pt x="370674" y="82259"/>
                  <a:pt x="288758" y="48127"/>
                </a:cubicBezTo>
                <a:cubicBezTo>
                  <a:pt x="213251" y="16666"/>
                  <a:pt x="48126" y="0"/>
                  <a:pt x="48126" y="0"/>
                </a:cubicBezTo>
              </a:path>
            </a:pathLst>
          </a:custGeom>
          <a:solidFill>
            <a:srgbClr val="FFC000"/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0" name="Полилиния 379"/>
          <p:cNvSpPr/>
          <p:nvPr/>
        </p:nvSpPr>
        <p:spPr>
          <a:xfrm>
            <a:off x="2857497" y="5786448"/>
            <a:ext cx="636383" cy="433137"/>
          </a:xfrm>
          <a:custGeom>
            <a:avLst/>
            <a:gdLst>
              <a:gd name="connsiteX0" fmla="*/ 0 w 636383"/>
              <a:gd name="connsiteY0" fmla="*/ 24064 h 433137"/>
              <a:gd name="connsiteX1" fmla="*/ 120316 w 636383"/>
              <a:gd name="connsiteY1" fmla="*/ 48127 h 433137"/>
              <a:gd name="connsiteX2" fmla="*/ 48126 w 636383"/>
              <a:gd name="connsiteY2" fmla="*/ 216569 h 433137"/>
              <a:gd name="connsiteX3" fmla="*/ 144379 w 636383"/>
              <a:gd name="connsiteY3" fmla="*/ 385011 h 433137"/>
              <a:gd name="connsiteX4" fmla="*/ 288758 w 636383"/>
              <a:gd name="connsiteY4" fmla="*/ 433137 h 433137"/>
              <a:gd name="connsiteX5" fmla="*/ 360947 w 636383"/>
              <a:gd name="connsiteY5" fmla="*/ 409074 h 433137"/>
              <a:gd name="connsiteX6" fmla="*/ 481263 w 636383"/>
              <a:gd name="connsiteY6" fmla="*/ 336885 h 433137"/>
              <a:gd name="connsiteX7" fmla="*/ 529389 w 636383"/>
              <a:gd name="connsiteY7" fmla="*/ 288758 h 433137"/>
              <a:gd name="connsiteX8" fmla="*/ 625642 w 636383"/>
              <a:gd name="connsiteY8" fmla="*/ 240632 h 433137"/>
              <a:gd name="connsiteX9" fmla="*/ 577516 w 636383"/>
              <a:gd name="connsiteY9" fmla="*/ 168443 h 433137"/>
              <a:gd name="connsiteX10" fmla="*/ 457200 w 636383"/>
              <a:gd name="connsiteY10" fmla="*/ 192506 h 433137"/>
              <a:gd name="connsiteX11" fmla="*/ 385010 w 636383"/>
              <a:gd name="connsiteY11" fmla="*/ 216569 h 433137"/>
              <a:gd name="connsiteX12" fmla="*/ 312821 w 636383"/>
              <a:gd name="connsiteY12" fmla="*/ 192506 h 433137"/>
              <a:gd name="connsiteX13" fmla="*/ 288758 w 636383"/>
              <a:gd name="connsiteY13" fmla="*/ 48127 h 433137"/>
              <a:gd name="connsiteX14" fmla="*/ 48126 w 636383"/>
              <a:gd name="connsiteY14" fmla="*/ 0 h 433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636383" h="433137">
                <a:moveTo>
                  <a:pt x="0" y="24064"/>
                </a:moveTo>
                <a:cubicBezTo>
                  <a:pt x="40105" y="32085"/>
                  <a:pt x="97629" y="14097"/>
                  <a:pt x="120316" y="48127"/>
                </a:cubicBezTo>
                <a:cubicBezTo>
                  <a:pt x="165937" y="116558"/>
                  <a:pt x="84052" y="180644"/>
                  <a:pt x="48126" y="216569"/>
                </a:cubicBezTo>
                <a:cubicBezTo>
                  <a:pt x="70533" y="328606"/>
                  <a:pt x="43340" y="340105"/>
                  <a:pt x="144379" y="385011"/>
                </a:cubicBezTo>
                <a:cubicBezTo>
                  <a:pt x="190736" y="405614"/>
                  <a:pt x="288758" y="433137"/>
                  <a:pt x="288758" y="433137"/>
                </a:cubicBezTo>
                <a:cubicBezTo>
                  <a:pt x="312821" y="425116"/>
                  <a:pt x="339197" y="422124"/>
                  <a:pt x="360947" y="409074"/>
                </a:cubicBezTo>
                <a:cubicBezTo>
                  <a:pt x="526102" y="309982"/>
                  <a:pt x="276764" y="405051"/>
                  <a:pt x="481263" y="336885"/>
                </a:cubicBezTo>
                <a:cubicBezTo>
                  <a:pt x="497305" y="320843"/>
                  <a:pt x="510512" y="301343"/>
                  <a:pt x="529389" y="288758"/>
                </a:cubicBezTo>
                <a:cubicBezTo>
                  <a:pt x="559236" y="268860"/>
                  <a:pt x="612319" y="273938"/>
                  <a:pt x="625642" y="240632"/>
                </a:cubicBezTo>
                <a:cubicBezTo>
                  <a:pt x="636383" y="213780"/>
                  <a:pt x="593558" y="192506"/>
                  <a:pt x="577516" y="168443"/>
                </a:cubicBezTo>
                <a:cubicBezTo>
                  <a:pt x="537411" y="176464"/>
                  <a:pt x="496878" y="182586"/>
                  <a:pt x="457200" y="192506"/>
                </a:cubicBezTo>
                <a:cubicBezTo>
                  <a:pt x="432592" y="198658"/>
                  <a:pt x="410375" y="216569"/>
                  <a:pt x="385010" y="216569"/>
                </a:cubicBezTo>
                <a:cubicBezTo>
                  <a:pt x="359645" y="216569"/>
                  <a:pt x="336884" y="200527"/>
                  <a:pt x="312821" y="192506"/>
                </a:cubicBezTo>
                <a:cubicBezTo>
                  <a:pt x="328733" y="144769"/>
                  <a:pt x="370674" y="82259"/>
                  <a:pt x="288758" y="48127"/>
                </a:cubicBezTo>
                <a:cubicBezTo>
                  <a:pt x="213251" y="16666"/>
                  <a:pt x="48126" y="0"/>
                  <a:pt x="48126" y="0"/>
                </a:cubicBezTo>
              </a:path>
            </a:pathLst>
          </a:custGeom>
          <a:solidFill>
            <a:srgbClr val="FFFF00"/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1" name="Полилиния 380"/>
          <p:cNvSpPr/>
          <p:nvPr/>
        </p:nvSpPr>
        <p:spPr>
          <a:xfrm>
            <a:off x="1" y="6215076"/>
            <a:ext cx="636383" cy="433137"/>
          </a:xfrm>
          <a:custGeom>
            <a:avLst/>
            <a:gdLst>
              <a:gd name="connsiteX0" fmla="*/ 0 w 636383"/>
              <a:gd name="connsiteY0" fmla="*/ 24064 h 433137"/>
              <a:gd name="connsiteX1" fmla="*/ 120316 w 636383"/>
              <a:gd name="connsiteY1" fmla="*/ 48127 h 433137"/>
              <a:gd name="connsiteX2" fmla="*/ 48126 w 636383"/>
              <a:gd name="connsiteY2" fmla="*/ 216569 h 433137"/>
              <a:gd name="connsiteX3" fmla="*/ 144379 w 636383"/>
              <a:gd name="connsiteY3" fmla="*/ 385011 h 433137"/>
              <a:gd name="connsiteX4" fmla="*/ 288758 w 636383"/>
              <a:gd name="connsiteY4" fmla="*/ 433137 h 433137"/>
              <a:gd name="connsiteX5" fmla="*/ 360947 w 636383"/>
              <a:gd name="connsiteY5" fmla="*/ 409074 h 433137"/>
              <a:gd name="connsiteX6" fmla="*/ 481263 w 636383"/>
              <a:gd name="connsiteY6" fmla="*/ 336885 h 433137"/>
              <a:gd name="connsiteX7" fmla="*/ 529389 w 636383"/>
              <a:gd name="connsiteY7" fmla="*/ 288758 h 433137"/>
              <a:gd name="connsiteX8" fmla="*/ 625642 w 636383"/>
              <a:gd name="connsiteY8" fmla="*/ 240632 h 433137"/>
              <a:gd name="connsiteX9" fmla="*/ 577516 w 636383"/>
              <a:gd name="connsiteY9" fmla="*/ 168443 h 433137"/>
              <a:gd name="connsiteX10" fmla="*/ 457200 w 636383"/>
              <a:gd name="connsiteY10" fmla="*/ 192506 h 433137"/>
              <a:gd name="connsiteX11" fmla="*/ 385010 w 636383"/>
              <a:gd name="connsiteY11" fmla="*/ 216569 h 433137"/>
              <a:gd name="connsiteX12" fmla="*/ 312821 w 636383"/>
              <a:gd name="connsiteY12" fmla="*/ 192506 h 433137"/>
              <a:gd name="connsiteX13" fmla="*/ 288758 w 636383"/>
              <a:gd name="connsiteY13" fmla="*/ 48127 h 433137"/>
              <a:gd name="connsiteX14" fmla="*/ 48126 w 636383"/>
              <a:gd name="connsiteY14" fmla="*/ 0 h 433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636383" h="433137">
                <a:moveTo>
                  <a:pt x="0" y="24064"/>
                </a:moveTo>
                <a:cubicBezTo>
                  <a:pt x="40105" y="32085"/>
                  <a:pt x="97629" y="14097"/>
                  <a:pt x="120316" y="48127"/>
                </a:cubicBezTo>
                <a:cubicBezTo>
                  <a:pt x="165937" y="116558"/>
                  <a:pt x="84052" y="180644"/>
                  <a:pt x="48126" y="216569"/>
                </a:cubicBezTo>
                <a:cubicBezTo>
                  <a:pt x="70533" y="328606"/>
                  <a:pt x="43340" y="340105"/>
                  <a:pt x="144379" y="385011"/>
                </a:cubicBezTo>
                <a:cubicBezTo>
                  <a:pt x="190736" y="405614"/>
                  <a:pt x="288758" y="433137"/>
                  <a:pt x="288758" y="433137"/>
                </a:cubicBezTo>
                <a:cubicBezTo>
                  <a:pt x="312821" y="425116"/>
                  <a:pt x="339197" y="422124"/>
                  <a:pt x="360947" y="409074"/>
                </a:cubicBezTo>
                <a:cubicBezTo>
                  <a:pt x="526102" y="309982"/>
                  <a:pt x="276764" y="405051"/>
                  <a:pt x="481263" y="336885"/>
                </a:cubicBezTo>
                <a:cubicBezTo>
                  <a:pt x="497305" y="320843"/>
                  <a:pt x="510512" y="301343"/>
                  <a:pt x="529389" y="288758"/>
                </a:cubicBezTo>
                <a:cubicBezTo>
                  <a:pt x="559236" y="268860"/>
                  <a:pt x="612319" y="273938"/>
                  <a:pt x="625642" y="240632"/>
                </a:cubicBezTo>
                <a:cubicBezTo>
                  <a:pt x="636383" y="213780"/>
                  <a:pt x="593558" y="192506"/>
                  <a:pt x="577516" y="168443"/>
                </a:cubicBezTo>
                <a:cubicBezTo>
                  <a:pt x="537411" y="176464"/>
                  <a:pt x="496878" y="182586"/>
                  <a:pt x="457200" y="192506"/>
                </a:cubicBezTo>
                <a:cubicBezTo>
                  <a:pt x="432592" y="198658"/>
                  <a:pt x="410375" y="216569"/>
                  <a:pt x="385010" y="216569"/>
                </a:cubicBezTo>
                <a:cubicBezTo>
                  <a:pt x="359645" y="216569"/>
                  <a:pt x="336884" y="200527"/>
                  <a:pt x="312821" y="192506"/>
                </a:cubicBezTo>
                <a:cubicBezTo>
                  <a:pt x="328733" y="144769"/>
                  <a:pt x="370674" y="82259"/>
                  <a:pt x="288758" y="48127"/>
                </a:cubicBezTo>
                <a:cubicBezTo>
                  <a:pt x="213251" y="16666"/>
                  <a:pt x="48126" y="0"/>
                  <a:pt x="48126" y="0"/>
                </a:cubicBezTo>
              </a:path>
            </a:pathLst>
          </a:custGeom>
          <a:solidFill>
            <a:srgbClr val="FFC000"/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2" name="Полилиния 381"/>
          <p:cNvSpPr/>
          <p:nvPr/>
        </p:nvSpPr>
        <p:spPr>
          <a:xfrm>
            <a:off x="857233" y="6357952"/>
            <a:ext cx="636383" cy="433137"/>
          </a:xfrm>
          <a:custGeom>
            <a:avLst/>
            <a:gdLst>
              <a:gd name="connsiteX0" fmla="*/ 0 w 636383"/>
              <a:gd name="connsiteY0" fmla="*/ 24064 h 433137"/>
              <a:gd name="connsiteX1" fmla="*/ 120316 w 636383"/>
              <a:gd name="connsiteY1" fmla="*/ 48127 h 433137"/>
              <a:gd name="connsiteX2" fmla="*/ 48126 w 636383"/>
              <a:gd name="connsiteY2" fmla="*/ 216569 h 433137"/>
              <a:gd name="connsiteX3" fmla="*/ 144379 w 636383"/>
              <a:gd name="connsiteY3" fmla="*/ 385011 h 433137"/>
              <a:gd name="connsiteX4" fmla="*/ 288758 w 636383"/>
              <a:gd name="connsiteY4" fmla="*/ 433137 h 433137"/>
              <a:gd name="connsiteX5" fmla="*/ 360947 w 636383"/>
              <a:gd name="connsiteY5" fmla="*/ 409074 h 433137"/>
              <a:gd name="connsiteX6" fmla="*/ 481263 w 636383"/>
              <a:gd name="connsiteY6" fmla="*/ 336885 h 433137"/>
              <a:gd name="connsiteX7" fmla="*/ 529389 w 636383"/>
              <a:gd name="connsiteY7" fmla="*/ 288758 h 433137"/>
              <a:gd name="connsiteX8" fmla="*/ 625642 w 636383"/>
              <a:gd name="connsiteY8" fmla="*/ 240632 h 433137"/>
              <a:gd name="connsiteX9" fmla="*/ 577516 w 636383"/>
              <a:gd name="connsiteY9" fmla="*/ 168443 h 433137"/>
              <a:gd name="connsiteX10" fmla="*/ 457200 w 636383"/>
              <a:gd name="connsiteY10" fmla="*/ 192506 h 433137"/>
              <a:gd name="connsiteX11" fmla="*/ 385010 w 636383"/>
              <a:gd name="connsiteY11" fmla="*/ 216569 h 433137"/>
              <a:gd name="connsiteX12" fmla="*/ 312821 w 636383"/>
              <a:gd name="connsiteY12" fmla="*/ 192506 h 433137"/>
              <a:gd name="connsiteX13" fmla="*/ 288758 w 636383"/>
              <a:gd name="connsiteY13" fmla="*/ 48127 h 433137"/>
              <a:gd name="connsiteX14" fmla="*/ 48126 w 636383"/>
              <a:gd name="connsiteY14" fmla="*/ 0 h 433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636383" h="433137">
                <a:moveTo>
                  <a:pt x="0" y="24064"/>
                </a:moveTo>
                <a:cubicBezTo>
                  <a:pt x="40105" y="32085"/>
                  <a:pt x="97629" y="14097"/>
                  <a:pt x="120316" y="48127"/>
                </a:cubicBezTo>
                <a:cubicBezTo>
                  <a:pt x="165937" y="116558"/>
                  <a:pt x="84052" y="180644"/>
                  <a:pt x="48126" y="216569"/>
                </a:cubicBezTo>
                <a:cubicBezTo>
                  <a:pt x="70533" y="328606"/>
                  <a:pt x="43340" y="340105"/>
                  <a:pt x="144379" y="385011"/>
                </a:cubicBezTo>
                <a:cubicBezTo>
                  <a:pt x="190736" y="405614"/>
                  <a:pt x="288758" y="433137"/>
                  <a:pt x="288758" y="433137"/>
                </a:cubicBezTo>
                <a:cubicBezTo>
                  <a:pt x="312821" y="425116"/>
                  <a:pt x="339197" y="422124"/>
                  <a:pt x="360947" y="409074"/>
                </a:cubicBezTo>
                <a:cubicBezTo>
                  <a:pt x="526102" y="309982"/>
                  <a:pt x="276764" y="405051"/>
                  <a:pt x="481263" y="336885"/>
                </a:cubicBezTo>
                <a:cubicBezTo>
                  <a:pt x="497305" y="320843"/>
                  <a:pt x="510512" y="301343"/>
                  <a:pt x="529389" y="288758"/>
                </a:cubicBezTo>
                <a:cubicBezTo>
                  <a:pt x="559236" y="268860"/>
                  <a:pt x="612319" y="273938"/>
                  <a:pt x="625642" y="240632"/>
                </a:cubicBezTo>
                <a:cubicBezTo>
                  <a:pt x="636383" y="213780"/>
                  <a:pt x="593558" y="192506"/>
                  <a:pt x="577516" y="168443"/>
                </a:cubicBezTo>
                <a:cubicBezTo>
                  <a:pt x="537411" y="176464"/>
                  <a:pt x="496878" y="182586"/>
                  <a:pt x="457200" y="192506"/>
                </a:cubicBezTo>
                <a:cubicBezTo>
                  <a:pt x="432592" y="198658"/>
                  <a:pt x="410375" y="216569"/>
                  <a:pt x="385010" y="216569"/>
                </a:cubicBezTo>
                <a:cubicBezTo>
                  <a:pt x="359645" y="216569"/>
                  <a:pt x="336884" y="200527"/>
                  <a:pt x="312821" y="192506"/>
                </a:cubicBezTo>
                <a:cubicBezTo>
                  <a:pt x="328733" y="144769"/>
                  <a:pt x="370674" y="82259"/>
                  <a:pt x="288758" y="48127"/>
                </a:cubicBezTo>
                <a:cubicBezTo>
                  <a:pt x="213251" y="16666"/>
                  <a:pt x="48126" y="0"/>
                  <a:pt x="48126" y="0"/>
                </a:cubicBezTo>
              </a:path>
            </a:pathLst>
          </a:custGeom>
          <a:solidFill>
            <a:srgbClr val="FFC000"/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endParaRPr lang="ru-RU" dirty="0"/>
          </a:p>
        </p:txBody>
      </p:sp>
      <p:sp>
        <p:nvSpPr>
          <p:cNvPr id="383" name="Полилиния 382"/>
          <p:cNvSpPr/>
          <p:nvPr/>
        </p:nvSpPr>
        <p:spPr>
          <a:xfrm>
            <a:off x="1357299" y="6072200"/>
            <a:ext cx="636383" cy="433137"/>
          </a:xfrm>
          <a:custGeom>
            <a:avLst/>
            <a:gdLst>
              <a:gd name="connsiteX0" fmla="*/ 0 w 636383"/>
              <a:gd name="connsiteY0" fmla="*/ 24064 h 433137"/>
              <a:gd name="connsiteX1" fmla="*/ 120316 w 636383"/>
              <a:gd name="connsiteY1" fmla="*/ 48127 h 433137"/>
              <a:gd name="connsiteX2" fmla="*/ 48126 w 636383"/>
              <a:gd name="connsiteY2" fmla="*/ 216569 h 433137"/>
              <a:gd name="connsiteX3" fmla="*/ 144379 w 636383"/>
              <a:gd name="connsiteY3" fmla="*/ 385011 h 433137"/>
              <a:gd name="connsiteX4" fmla="*/ 288758 w 636383"/>
              <a:gd name="connsiteY4" fmla="*/ 433137 h 433137"/>
              <a:gd name="connsiteX5" fmla="*/ 360947 w 636383"/>
              <a:gd name="connsiteY5" fmla="*/ 409074 h 433137"/>
              <a:gd name="connsiteX6" fmla="*/ 481263 w 636383"/>
              <a:gd name="connsiteY6" fmla="*/ 336885 h 433137"/>
              <a:gd name="connsiteX7" fmla="*/ 529389 w 636383"/>
              <a:gd name="connsiteY7" fmla="*/ 288758 h 433137"/>
              <a:gd name="connsiteX8" fmla="*/ 625642 w 636383"/>
              <a:gd name="connsiteY8" fmla="*/ 240632 h 433137"/>
              <a:gd name="connsiteX9" fmla="*/ 577516 w 636383"/>
              <a:gd name="connsiteY9" fmla="*/ 168443 h 433137"/>
              <a:gd name="connsiteX10" fmla="*/ 457200 w 636383"/>
              <a:gd name="connsiteY10" fmla="*/ 192506 h 433137"/>
              <a:gd name="connsiteX11" fmla="*/ 385010 w 636383"/>
              <a:gd name="connsiteY11" fmla="*/ 216569 h 433137"/>
              <a:gd name="connsiteX12" fmla="*/ 312821 w 636383"/>
              <a:gd name="connsiteY12" fmla="*/ 192506 h 433137"/>
              <a:gd name="connsiteX13" fmla="*/ 288758 w 636383"/>
              <a:gd name="connsiteY13" fmla="*/ 48127 h 433137"/>
              <a:gd name="connsiteX14" fmla="*/ 48126 w 636383"/>
              <a:gd name="connsiteY14" fmla="*/ 0 h 433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636383" h="433137">
                <a:moveTo>
                  <a:pt x="0" y="24064"/>
                </a:moveTo>
                <a:cubicBezTo>
                  <a:pt x="40105" y="32085"/>
                  <a:pt x="97629" y="14097"/>
                  <a:pt x="120316" y="48127"/>
                </a:cubicBezTo>
                <a:cubicBezTo>
                  <a:pt x="165937" y="116558"/>
                  <a:pt x="84052" y="180644"/>
                  <a:pt x="48126" y="216569"/>
                </a:cubicBezTo>
                <a:cubicBezTo>
                  <a:pt x="70533" y="328606"/>
                  <a:pt x="43340" y="340105"/>
                  <a:pt x="144379" y="385011"/>
                </a:cubicBezTo>
                <a:cubicBezTo>
                  <a:pt x="190736" y="405614"/>
                  <a:pt x="288758" y="433137"/>
                  <a:pt x="288758" y="433137"/>
                </a:cubicBezTo>
                <a:cubicBezTo>
                  <a:pt x="312821" y="425116"/>
                  <a:pt x="339197" y="422124"/>
                  <a:pt x="360947" y="409074"/>
                </a:cubicBezTo>
                <a:cubicBezTo>
                  <a:pt x="526102" y="309982"/>
                  <a:pt x="276764" y="405051"/>
                  <a:pt x="481263" y="336885"/>
                </a:cubicBezTo>
                <a:cubicBezTo>
                  <a:pt x="497305" y="320843"/>
                  <a:pt x="510512" y="301343"/>
                  <a:pt x="529389" y="288758"/>
                </a:cubicBezTo>
                <a:cubicBezTo>
                  <a:pt x="559236" y="268860"/>
                  <a:pt x="612319" y="273938"/>
                  <a:pt x="625642" y="240632"/>
                </a:cubicBezTo>
                <a:cubicBezTo>
                  <a:pt x="636383" y="213780"/>
                  <a:pt x="593558" y="192506"/>
                  <a:pt x="577516" y="168443"/>
                </a:cubicBezTo>
                <a:cubicBezTo>
                  <a:pt x="537411" y="176464"/>
                  <a:pt x="496878" y="182586"/>
                  <a:pt x="457200" y="192506"/>
                </a:cubicBezTo>
                <a:cubicBezTo>
                  <a:pt x="432592" y="198658"/>
                  <a:pt x="410375" y="216569"/>
                  <a:pt x="385010" y="216569"/>
                </a:cubicBezTo>
                <a:cubicBezTo>
                  <a:pt x="359645" y="216569"/>
                  <a:pt x="336884" y="200527"/>
                  <a:pt x="312821" y="192506"/>
                </a:cubicBezTo>
                <a:cubicBezTo>
                  <a:pt x="328733" y="144769"/>
                  <a:pt x="370674" y="82259"/>
                  <a:pt x="288758" y="48127"/>
                </a:cubicBezTo>
                <a:cubicBezTo>
                  <a:pt x="213251" y="16666"/>
                  <a:pt x="48126" y="0"/>
                  <a:pt x="48126" y="0"/>
                </a:cubicBezTo>
              </a:path>
            </a:pathLst>
          </a:custGeom>
          <a:solidFill>
            <a:srgbClr val="FFFF00"/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4" name="Полилиния 383"/>
          <p:cNvSpPr/>
          <p:nvPr/>
        </p:nvSpPr>
        <p:spPr>
          <a:xfrm>
            <a:off x="642919" y="5857885"/>
            <a:ext cx="636383" cy="433137"/>
          </a:xfrm>
          <a:custGeom>
            <a:avLst/>
            <a:gdLst>
              <a:gd name="connsiteX0" fmla="*/ 0 w 636383"/>
              <a:gd name="connsiteY0" fmla="*/ 24064 h 433137"/>
              <a:gd name="connsiteX1" fmla="*/ 120316 w 636383"/>
              <a:gd name="connsiteY1" fmla="*/ 48127 h 433137"/>
              <a:gd name="connsiteX2" fmla="*/ 48126 w 636383"/>
              <a:gd name="connsiteY2" fmla="*/ 216569 h 433137"/>
              <a:gd name="connsiteX3" fmla="*/ 144379 w 636383"/>
              <a:gd name="connsiteY3" fmla="*/ 385011 h 433137"/>
              <a:gd name="connsiteX4" fmla="*/ 288758 w 636383"/>
              <a:gd name="connsiteY4" fmla="*/ 433137 h 433137"/>
              <a:gd name="connsiteX5" fmla="*/ 360947 w 636383"/>
              <a:gd name="connsiteY5" fmla="*/ 409074 h 433137"/>
              <a:gd name="connsiteX6" fmla="*/ 481263 w 636383"/>
              <a:gd name="connsiteY6" fmla="*/ 336885 h 433137"/>
              <a:gd name="connsiteX7" fmla="*/ 529389 w 636383"/>
              <a:gd name="connsiteY7" fmla="*/ 288758 h 433137"/>
              <a:gd name="connsiteX8" fmla="*/ 625642 w 636383"/>
              <a:gd name="connsiteY8" fmla="*/ 240632 h 433137"/>
              <a:gd name="connsiteX9" fmla="*/ 577516 w 636383"/>
              <a:gd name="connsiteY9" fmla="*/ 168443 h 433137"/>
              <a:gd name="connsiteX10" fmla="*/ 457200 w 636383"/>
              <a:gd name="connsiteY10" fmla="*/ 192506 h 433137"/>
              <a:gd name="connsiteX11" fmla="*/ 385010 w 636383"/>
              <a:gd name="connsiteY11" fmla="*/ 216569 h 433137"/>
              <a:gd name="connsiteX12" fmla="*/ 312821 w 636383"/>
              <a:gd name="connsiteY12" fmla="*/ 192506 h 433137"/>
              <a:gd name="connsiteX13" fmla="*/ 288758 w 636383"/>
              <a:gd name="connsiteY13" fmla="*/ 48127 h 433137"/>
              <a:gd name="connsiteX14" fmla="*/ 48126 w 636383"/>
              <a:gd name="connsiteY14" fmla="*/ 0 h 433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636383" h="433137">
                <a:moveTo>
                  <a:pt x="0" y="24064"/>
                </a:moveTo>
                <a:cubicBezTo>
                  <a:pt x="40105" y="32085"/>
                  <a:pt x="97629" y="14097"/>
                  <a:pt x="120316" y="48127"/>
                </a:cubicBezTo>
                <a:cubicBezTo>
                  <a:pt x="165937" y="116558"/>
                  <a:pt x="84052" y="180644"/>
                  <a:pt x="48126" y="216569"/>
                </a:cubicBezTo>
                <a:cubicBezTo>
                  <a:pt x="70533" y="328606"/>
                  <a:pt x="43340" y="340105"/>
                  <a:pt x="144379" y="385011"/>
                </a:cubicBezTo>
                <a:cubicBezTo>
                  <a:pt x="190736" y="405614"/>
                  <a:pt x="288758" y="433137"/>
                  <a:pt x="288758" y="433137"/>
                </a:cubicBezTo>
                <a:cubicBezTo>
                  <a:pt x="312821" y="425116"/>
                  <a:pt x="339197" y="422124"/>
                  <a:pt x="360947" y="409074"/>
                </a:cubicBezTo>
                <a:cubicBezTo>
                  <a:pt x="526102" y="309982"/>
                  <a:pt x="276764" y="405051"/>
                  <a:pt x="481263" y="336885"/>
                </a:cubicBezTo>
                <a:cubicBezTo>
                  <a:pt x="497305" y="320843"/>
                  <a:pt x="510512" y="301343"/>
                  <a:pt x="529389" y="288758"/>
                </a:cubicBezTo>
                <a:cubicBezTo>
                  <a:pt x="559236" y="268860"/>
                  <a:pt x="612319" y="273938"/>
                  <a:pt x="625642" y="240632"/>
                </a:cubicBezTo>
                <a:cubicBezTo>
                  <a:pt x="636383" y="213780"/>
                  <a:pt x="593558" y="192506"/>
                  <a:pt x="577516" y="168443"/>
                </a:cubicBezTo>
                <a:cubicBezTo>
                  <a:pt x="537411" y="176464"/>
                  <a:pt x="496878" y="182586"/>
                  <a:pt x="457200" y="192506"/>
                </a:cubicBezTo>
                <a:cubicBezTo>
                  <a:pt x="432592" y="198658"/>
                  <a:pt x="410375" y="216569"/>
                  <a:pt x="385010" y="216569"/>
                </a:cubicBezTo>
                <a:cubicBezTo>
                  <a:pt x="359645" y="216569"/>
                  <a:pt x="336884" y="200527"/>
                  <a:pt x="312821" y="192506"/>
                </a:cubicBezTo>
                <a:cubicBezTo>
                  <a:pt x="328733" y="144769"/>
                  <a:pt x="370674" y="82259"/>
                  <a:pt x="288758" y="48127"/>
                </a:cubicBezTo>
                <a:cubicBezTo>
                  <a:pt x="213251" y="16666"/>
                  <a:pt x="48126" y="0"/>
                  <a:pt x="48126" y="0"/>
                </a:cubicBezTo>
              </a:path>
            </a:pathLst>
          </a:custGeom>
          <a:solidFill>
            <a:srgbClr val="FF5050"/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5" name="Полилиния 384"/>
          <p:cNvSpPr/>
          <p:nvPr/>
        </p:nvSpPr>
        <p:spPr>
          <a:xfrm>
            <a:off x="1214423" y="5715009"/>
            <a:ext cx="636383" cy="433137"/>
          </a:xfrm>
          <a:custGeom>
            <a:avLst/>
            <a:gdLst>
              <a:gd name="connsiteX0" fmla="*/ 0 w 636383"/>
              <a:gd name="connsiteY0" fmla="*/ 24064 h 433137"/>
              <a:gd name="connsiteX1" fmla="*/ 120316 w 636383"/>
              <a:gd name="connsiteY1" fmla="*/ 48127 h 433137"/>
              <a:gd name="connsiteX2" fmla="*/ 48126 w 636383"/>
              <a:gd name="connsiteY2" fmla="*/ 216569 h 433137"/>
              <a:gd name="connsiteX3" fmla="*/ 144379 w 636383"/>
              <a:gd name="connsiteY3" fmla="*/ 385011 h 433137"/>
              <a:gd name="connsiteX4" fmla="*/ 288758 w 636383"/>
              <a:gd name="connsiteY4" fmla="*/ 433137 h 433137"/>
              <a:gd name="connsiteX5" fmla="*/ 360947 w 636383"/>
              <a:gd name="connsiteY5" fmla="*/ 409074 h 433137"/>
              <a:gd name="connsiteX6" fmla="*/ 481263 w 636383"/>
              <a:gd name="connsiteY6" fmla="*/ 336885 h 433137"/>
              <a:gd name="connsiteX7" fmla="*/ 529389 w 636383"/>
              <a:gd name="connsiteY7" fmla="*/ 288758 h 433137"/>
              <a:gd name="connsiteX8" fmla="*/ 625642 w 636383"/>
              <a:gd name="connsiteY8" fmla="*/ 240632 h 433137"/>
              <a:gd name="connsiteX9" fmla="*/ 577516 w 636383"/>
              <a:gd name="connsiteY9" fmla="*/ 168443 h 433137"/>
              <a:gd name="connsiteX10" fmla="*/ 457200 w 636383"/>
              <a:gd name="connsiteY10" fmla="*/ 192506 h 433137"/>
              <a:gd name="connsiteX11" fmla="*/ 385010 w 636383"/>
              <a:gd name="connsiteY11" fmla="*/ 216569 h 433137"/>
              <a:gd name="connsiteX12" fmla="*/ 312821 w 636383"/>
              <a:gd name="connsiteY12" fmla="*/ 192506 h 433137"/>
              <a:gd name="connsiteX13" fmla="*/ 288758 w 636383"/>
              <a:gd name="connsiteY13" fmla="*/ 48127 h 433137"/>
              <a:gd name="connsiteX14" fmla="*/ 48126 w 636383"/>
              <a:gd name="connsiteY14" fmla="*/ 0 h 433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636383" h="433137">
                <a:moveTo>
                  <a:pt x="0" y="24064"/>
                </a:moveTo>
                <a:cubicBezTo>
                  <a:pt x="40105" y="32085"/>
                  <a:pt x="97629" y="14097"/>
                  <a:pt x="120316" y="48127"/>
                </a:cubicBezTo>
                <a:cubicBezTo>
                  <a:pt x="165937" y="116558"/>
                  <a:pt x="84052" y="180644"/>
                  <a:pt x="48126" y="216569"/>
                </a:cubicBezTo>
                <a:cubicBezTo>
                  <a:pt x="70533" y="328606"/>
                  <a:pt x="43340" y="340105"/>
                  <a:pt x="144379" y="385011"/>
                </a:cubicBezTo>
                <a:cubicBezTo>
                  <a:pt x="190736" y="405614"/>
                  <a:pt x="288758" y="433137"/>
                  <a:pt x="288758" y="433137"/>
                </a:cubicBezTo>
                <a:cubicBezTo>
                  <a:pt x="312821" y="425116"/>
                  <a:pt x="339197" y="422124"/>
                  <a:pt x="360947" y="409074"/>
                </a:cubicBezTo>
                <a:cubicBezTo>
                  <a:pt x="526102" y="309982"/>
                  <a:pt x="276764" y="405051"/>
                  <a:pt x="481263" y="336885"/>
                </a:cubicBezTo>
                <a:cubicBezTo>
                  <a:pt x="497305" y="320843"/>
                  <a:pt x="510512" y="301343"/>
                  <a:pt x="529389" y="288758"/>
                </a:cubicBezTo>
                <a:cubicBezTo>
                  <a:pt x="559236" y="268860"/>
                  <a:pt x="612319" y="273938"/>
                  <a:pt x="625642" y="240632"/>
                </a:cubicBezTo>
                <a:cubicBezTo>
                  <a:pt x="636383" y="213780"/>
                  <a:pt x="593558" y="192506"/>
                  <a:pt x="577516" y="168443"/>
                </a:cubicBezTo>
                <a:cubicBezTo>
                  <a:pt x="537411" y="176464"/>
                  <a:pt x="496878" y="182586"/>
                  <a:pt x="457200" y="192506"/>
                </a:cubicBezTo>
                <a:cubicBezTo>
                  <a:pt x="432592" y="198658"/>
                  <a:pt x="410375" y="216569"/>
                  <a:pt x="385010" y="216569"/>
                </a:cubicBezTo>
                <a:cubicBezTo>
                  <a:pt x="359645" y="216569"/>
                  <a:pt x="336884" y="200527"/>
                  <a:pt x="312821" y="192506"/>
                </a:cubicBezTo>
                <a:cubicBezTo>
                  <a:pt x="328733" y="144769"/>
                  <a:pt x="370674" y="82259"/>
                  <a:pt x="288758" y="48127"/>
                </a:cubicBezTo>
                <a:cubicBezTo>
                  <a:pt x="213251" y="16666"/>
                  <a:pt x="48126" y="0"/>
                  <a:pt x="48126" y="0"/>
                </a:cubicBezTo>
              </a:path>
            </a:pathLst>
          </a:custGeom>
          <a:solidFill>
            <a:srgbClr val="FFC000"/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6" name="Полилиния 385"/>
          <p:cNvSpPr/>
          <p:nvPr/>
        </p:nvSpPr>
        <p:spPr>
          <a:xfrm>
            <a:off x="2428893" y="5857885"/>
            <a:ext cx="636383" cy="433137"/>
          </a:xfrm>
          <a:custGeom>
            <a:avLst/>
            <a:gdLst>
              <a:gd name="connsiteX0" fmla="*/ 0 w 636383"/>
              <a:gd name="connsiteY0" fmla="*/ 24064 h 433137"/>
              <a:gd name="connsiteX1" fmla="*/ 120316 w 636383"/>
              <a:gd name="connsiteY1" fmla="*/ 48127 h 433137"/>
              <a:gd name="connsiteX2" fmla="*/ 48126 w 636383"/>
              <a:gd name="connsiteY2" fmla="*/ 216569 h 433137"/>
              <a:gd name="connsiteX3" fmla="*/ 144379 w 636383"/>
              <a:gd name="connsiteY3" fmla="*/ 385011 h 433137"/>
              <a:gd name="connsiteX4" fmla="*/ 288758 w 636383"/>
              <a:gd name="connsiteY4" fmla="*/ 433137 h 433137"/>
              <a:gd name="connsiteX5" fmla="*/ 360947 w 636383"/>
              <a:gd name="connsiteY5" fmla="*/ 409074 h 433137"/>
              <a:gd name="connsiteX6" fmla="*/ 481263 w 636383"/>
              <a:gd name="connsiteY6" fmla="*/ 336885 h 433137"/>
              <a:gd name="connsiteX7" fmla="*/ 529389 w 636383"/>
              <a:gd name="connsiteY7" fmla="*/ 288758 h 433137"/>
              <a:gd name="connsiteX8" fmla="*/ 625642 w 636383"/>
              <a:gd name="connsiteY8" fmla="*/ 240632 h 433137"/>
              <a:gd name="connsiteX9" fmla="*/ 577516 w 636383"/>
              <a:gd name="connsiteY9" fmla="*/ 168443 h 433137"/>
              <a:gd name="connsiteX10" fmla="*/ 457200 w 636383"/>
              <a:gd name="connsiteY10" fmla="*/ 192506 h 433137"/>
              <a:gd name="connsiteX11" fmla="*/ 385010 w 636383"/>
              <a:gd name="connsiteY11" fmla="*/ 216569 h 433137"/>
              <a:gd name="connsiteX12" fmla="*/ 312821 w 636383"/>
              <a:gd name="connsiteY12" fmla="*/ 192506 h 433137"/>
              <a:gd name="connsiteX13" fmla="*/ 288758 w 636383"/>
              <a:gd name="connsiteY13" fmla="*/ 48127 h 433137"/>
              <a:gd name="connsiteX14" fmla="*/ 48126 w 636383"/>
              <a:gd name="connsiteY14" fmla="*/ 0 h 433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636383" h="433137">
                <a:moveTo>
                  <a:pt x="0" y="24064"/>
                </a:moveTo>
                <a:cubicBezTo>
                  <a:pt x="40105" y="32085"/>
                  <a:pt x="97629" y="14097"/>
                  <a:pt x="120316" y="48127"/>
                </a:cubicBezTo>
                <a:cubicBezTo>
                  <a:pt x="165937" y="116558"/>
                  <a:pt x="84052" y="180644"/>
                  <a:pt x="48126" y="216569"/>
                </a:cubicBezTo>
                <a:cubicBezTo>
                  <a:pt x="70533" y="328606"/>
                  <a:pt x="43340" y="340105"/>
                  <a:pt x="144379" y="385011"/>
                </a:cubicBezTo>
                <a:cubicBezTo>
                  <a:pt x="190736" y="405614"/>
                  <a:pt x="288758" y="433137"/>
                  <a:pt x="288758" y="433137"/>
                </a:cubicBezTo>
                <a:cubicBezTo>
                  <a:pt x="312821" y="425116"/>
                  <a:pt x="339197" y="422124"/>
                  <a:pt x="360947" y="409074"/>
                </a:cubicBezTo>
                <a:cubicBezTo>
                  <a:pt x="526102" y="309982"/>
                  <a:pt x="276764" y="405051"/>
                  <a:pt x="481263" y="336885"/>
                </a:cubicBezTo>
                <a:cubicBezTo>
                  <a:pt x="497305" y="320843"/>
                  <a:pt x="510512" y="301343"/>
                  <a:pt x="529389" y="288758"/>
                </a:cubicBezTo>
                <a:cubicBezTo>
                  <a:pt x="559236" y="268860"/>
                  <a:pt x="612319" y="273938"/>
                  <a:pt x="625642" y="240632"/>
                </a:cubicBezTo>
                <a:cubicBezTo>
                  <a:pt x="636383" y="213780"/>
                  <a:pt x="593558" y="192506"/>
                  <a:pt x="577516" y="168443"/>
                </a:cubicBezTo>
                <a:cubicBezTo>
                  <a:pt x="537411" y="176464"/>
                  <a:pt x="496878" y="182586"/>
                  <a:pt x="457200" y="192506"/>
                </a:cubicBezTo>
                <a:cubicBezTo>
                  <a:pt x="432592" y="198658"/>
                  <a:pt x="410375" y="216569"/>
                  <a:pt x="385010" y="216569"/>
                </a:cubicBezTo>
                <a:cubicBezTo>
                  <a:pt x="359645" y="216569"/>
                  <a:pt x="336884" y="200527"/>
                  <a:pt x="312821" y="192506"/>
                </a:cubicBezTo>
                <a:cubicBezTo>
                  <a:pt x="328733" y="144769"/>
                  <a:pt x="370674" y="82259"/>
                  <a:pt x="288758" y="48127"/>
                </a:cubicBezTo>
                <a:cubicBezTo>
                  <a:pt x="213251" y="16666"/>
                  <a:pt x="48126" y="0"/>
                  <a:pt x="48126" y="0"/>
                </a:cubicBezTo>
              </a:path>
            </a:pathLst>
          </a:custGeom>
          <a:solidFill>
            <a:srgbClr val="FFC000"/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7" name="Полилиния 386"/>
          <p:cNvSpPr/>
          <p:nvPr/>
        </p:nvSpPr>
        <p:spPr>
          <a:xfrm>
            <a:off x="3286125" y="6000761"/>
            <a:ext cx="636383" cy="433137"/>
          </a:xfrm>
          <a:custGeom>
            <a:avLst/>
            <a:gdLst>
              <a:gd name="connsiteX0" fmla="*/ 0 w 636383"/>
              <a:gd name="connsiteY0" fmla="*/ 24064 h 433137"/>
              <a:gd name="connsiteX1" fmla="*/ 120316 w 636383"/>
              <a:gd name="connsiteY1" fmla="*/ 48127 h 433137"/>
              <a:gd name="connsiteX2" fmla="*/ 48126 w 636383"/>
              <a:gd name="connsiteY2" fmla="*/ 216569 h 433137"/>
              <a:gd name="connsiteX3" fmla="*/ 144379 w 636383"/>
              <a:gd name="connsiteY3" fmla="*/ 385011 h 433137"/>
              <a:gd name="connsiteX4" fmla="*/ 288758 w 636383"/>
              <a:gd name="connsiteY4" fmla="*/ 433137 h 433137"/>
              <a:gd name="connsiteX5" fmla="*/ 360947 w 636383"/>
              <a:gd name="connsiteY5" fmla="*/ 409074 h 433137"/>
              <a:gd name="connsiteX6" fmla="*/ 481263 w 636383"/>
              <a:gd name="connsiteY6" fmla="*/ 336885 h 433137"/>
              <a:gd name="connsiteX7" fmla="*/ 529389 w 636383"/>
              <a:gd name="connsiteY7" fmla="*/ 288758 h 433137"/>
              <a:gd name="connsiteX8" fmla="*/ 625642 w 636383"/>
              <a:gd name="connsiteY8" fmla="*/ 240632 h 433137"/>
              <a:gd name="connsiteX9" fmla="*/ 577516 w 636383"/>
              <a:gd name="connsiteY9" fmla="*/ 168443 h 433137"/>
              <a:gd name="connsiteX10" fmla="*/ 457200 w 636383"/>
              <a:gd name="connsiteY10" fmla="*/ 192506 h 433137"/>
              <a:gd name="connsiteX11" fmla="*/ 385010 w 636383"/>
              <a:gd name="connsiteY11" fmla="*/ 216569 h 433137"/>
              <a:gd name="connsiteX12" fmla="*/ 312821 w 636383"/>
              <a:gd name="connsiteY12" fmla="*/ 192506 h 433137"/>
              <a:gd name="connsiteX13" fmla="*/ 288758 w 636383"/>
              <a:gd name="connsiteY13" fmla="*/ 48127 h 433137"/>
              <a:gd name="connsiteX14" fmla="*/ 48126 w 636383"/>
              <a:gd name="connsiteY14" fmla="*/ 0 h 433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636383" h="433137">
                <a:moveTo>
                  <a:pt x="0" y="24064"/>
                </a:moveTo>
                <a:cubicBezTo>
                  <a:pt x="40105" y="32085"/>
                  <a:pt x="97629" y="14097"/>
                  <a:pt x="120316" y="48127"/>
                </a:cubicBezTo>
                <a:cubicBezTo>
                  <a:pt x="165937" y="116558"/>
                  <a:pt x="84052" y="180644"/>
                  <a:pt x="48126" y="216569"/>
                </a:cubicBezTo>
                <a:cubicBezTo>
                  <a:pt x="70533" y="328606"/>
                  <a:pt x="43340" y="340105"/>
                  <a:pt x="144379" y="385011"/>
                </a:cubicBezTo>
                <a:cubicBezTo>
                  <a:pt x="190736" y="405614"/>
                  <a:pt x="288758" y="433137"/>
                  <a:pt x="288758" y="433137"/>
                </a:cubicBezTo>
                <a:cubicBezTo>
                  <a:pt x="312821" y="425116"/>
                  <a:pt x="339197" y="422124"/>
                  <a:pt x="360947" y="409074"/>
                </a:cubicBezTo>
                <a:cubicBezTo>
                  <a:pt x="526102" y="309982"/>
                  <a:pt x="276764" y="405051"/>
                  <a:pt x="481263" y="336885"/>
                </a:cubicBezTo>
                <a:cubicBezTo>
                  <a:pt x="497305" y="320843"/>
                  <a:pt x="510512" y="301343"/>
                  <a:pt x="529389" y="288758"/>
                </a:cubicBezTo>
                <a:cubicBezTo>
                  <a:pt x="559236" y="268860"/>
                  <a:pt x="612319" y="273938"/>
                  <a:pt x="625642" y="240632"/>
                </a:cubicBezTo>
                <a:cubicBezTo>
                  <a:pt x="636383" y="213780"/>
                  <a:pt x="593558" y="192506"/>
                  <a:pt x="577516" y="168443"/>
                </a:cubicBezTo>
                <a:cubicBezTo>
                  <a:pt x="537411" y="176464"/>
                  <a:pt x="496878" y="182586"/>
                  <a:pt x="457200" y="192506"/>
                </a:cubicBezTo>
                <a:cubicBezTo>
                  <a:pt x="432592" y="198658"/>
                  <a:pt x="410375" y="216569"/>
                  <a:pt x="385010" y="216569"/>
                </a:cubicBezTo>
                <a:cubicBezTo>
                  <a:pt x="359645" y="216569"/>
                  <a:pt x="336884" y="200527"/>
                  <a:pt x="312821" y="192506"/>
                </a:cubicBezTo>
                <a:cubicBezTo>
                  <a:pt x="328733" y="144769"/>
                  <a:pt x="370674" y="82259"/>
                  <a:pt x="288758" y="48127"/>
                </a:cubicBezTo>
                <a:cubicBezTo>
                  <a:pt x="213251" y="16666"/>
                  <a:pt x="48126" y="0"/>
                  <a:pt x="48126" y="0"/>
                </a:cubicBezTo>
              </a:path>
            </a:pathLst>
          </a:custGeom>
          <a:solidFill>
            <a:srgbClr val="FFC000"/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endParaRPr lang="ru-RU" dirty="0"/>
          </a:p>
        </p:txBody>
      </p:sp>
      <p:sp>
        <p:nvSpPr>
          <p:cNvPr id="388" name="Полилиния 387"/>
          <p:cNvSpPr/>
          <p:nvPr/>
        </p:nvSpPr>
        <p:spPr>
          <a:xfrm>
            <a:off x="3786191" y="5715009"/>
            <a:ext cx="636383" cy="433137"/>
          </a:xfrm>
          <a:custGeom>
            <a:avLst/>
            <a:gdLst>
              <a:gd name="connsiteX0" fmla="*/ 0 w 636383"/>
              <a:gd name="connsiteY0" fmla="*/ 24064 h 433137"/>
              <a:gd name="connsiteX1" fmla="*/ 120316 w 636383"/>
              <a:gd name="connsiteY1" fmla="*/ 48127 h 433137"/>
              <a:gd name="connsiteX2" fmla="*/ 48126 w 636383"/>
              <a:gd name="connsiteY2" fmla="*/ 216569 h 433137"/>
              <a:gd name="connsiteX3" fmla="*/ 144379 w 636383"/>
              <a:gd name="connsiteY3" fmla="*/ 385011 h 433137"/>
              <a:gd name="connsiteX4" fmla="*/ 288758 w 636383"/>
              <a:gd name="connsiteY4" fmla="*/ 433137 h 433137"/>
              <a:gd name="connsiteX5" fmla="*/ 360947 w 636383"/>
              <a:gd name="connsiteY5" fmla="*/ 409074 h 433137"/>
              <a:gd name="connsiteX6" fmla="*/ 481263 w 636383"/>
              <a:gd name="connsiteY6" fmla="*/ 336885 h 433137"/>
              <a:gd name="connsiteX7" fmla="*/ 529389 w 636383"/>
              <a:gd name="connsiteY7" fmla="*/ 288758 h 433137"/>
              <a:gd name="connsiteX8" fmla="*/ 625642 w 636383"/>
              <a:gd name="connsiteY8" fmla="*/ 240632 h 433137"/>
              <a:gd name="connsiteX9" fmla="*/ 577516 w 636383"/>
              <a:gd name="connsiteY9" fmla="*/ 168443 h 433137"/>
              <a:gd name="connsiteX10" fmla="*/ 457200 w 636383"/>
              <a:gd name="connsiteY10" fmla="*/ 192506 h 433137"/>
              <a:gd name="connsiteX11" fmla="*/ 385010 w 636383"/>
              <a:gd name="connsiteY11" fmla="*/ 216569 h 433137"/>
              <a:gd name="connsiteX12" fmla="*/ 312821 w 636383"/>
              <a:gd name="connsiteY12" fmla="*/ 192506 h 433137"/>
              <a:gd name="connsiteX13" fmla="*/ 288758 w 636383"/>
              <a:gd name="connsiteY13" fmla="*/ 48127 h 433137"/>
              <a:gd name="connsiteX14" fmla="*/ 48126 w 636383"/>
              <a:gd name="connsiteY14" fmla="*/ 0 h 433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636383" h="433137">
                <a:moveTo>
                  <a:pt x="0" y="24064"/>
                </a:moveTo>
                <a:cubicBezTo>
                  <a:pt x="40105" y="32085"/>
                  <a:pt x="97629" y="14097"/>
                  <a:pt x="120316" y="48127"/>
                </a:cubicBezTo>
                <a:cubicBezTo>
                  <a:pt x="165937" y="116558"/>
                  <a:pt x="84052" y="180644"/>
                  <a:pt x="48126" y="216569"/>
                </a:cubicBezTo>
                <a:cubicBezTo>
                  <a:pt x="70533" y="328606"/>
                  <a:pt x="43340" y="340105"/>
                  <a:pt x="144379" y="385011"/>
                </a:cubicBezTo>
                <a:cubicBezTo>
                  <a:pt x="190736" y="405614"/>
                  <a:pt x="288758" y="433137"/>
                  <a:pt x="288758" y="433137"/>
                </a:cubicBezTo>
                <a:cubicBezTo>
                  <a:pt x="312821" y="425116"/>
                  <a:pt x="339197" y="422124"/>
                  <a:pt x="360947" y="409074"/>
                </a:cubicBezTo>
                <a:cubicBezTo>
                  <a:pt x="526102" y="309982"/>
                  <a:pt x="276764" y="405051"/>
                  <a:pt x="481263" y="336885"/>
                </a:cubicBezTo>
                <a:cubicBezTo>
                  <a:pt x="497305" y="320843"/>
                  <a:pt x="510512" y="301343"/>
                  <a:pt x="529389" y="288758"/>
                </a:cubicBezTo>
                <a:cubicBezTo>
                  <a:pt x="559236" y="268860"/>
                  <a:pt x="612319" y="273938"/>
                  <a:pt x="625642" y="240632"/>
                </a:cubicBezTo>
                <a:cubicBezTo>
                  <a:pt x="636383" y="213780"/>
                  <a:pt x="593558" y="192506"/>
                  <a:pt x="577516" y="168443"/>
                </a:cubicBezTo>
                <a:cubicBezTo>
                  <a:pt x="537411" y="176464"/>
                  <a:pt x="496878" y="182586"/>
                  <a:pt x="457200" y="192506"/>
                </a:cubicBezTo>
                <a:cubicBezTo>
                  <a:pt x="432592" y="198658"/>
                  <a:pt x="410375" y="216569"/>
                  <a:pt x="385010" y="216569"/>
                </a:cubicBezTo>
                <a:cubicBezTo>
                  <a:pt x="359645" y="216569"/>
                  <a:pt x="336884" y="200527"/>
                  <a:pt x="312821" y="192506"/>
                </a:cubicBezTo>
                <a:cubicBezTo>
                  <a:pt x="328733" y="144769"/>
                  <a:pt x="370674" y="82259"/>
                  <a:pt x="288758" y="48127"/>
                </a:cubicBezTo>
                <a:cubicBezTo>
                  <a:pt x="213251" y="16666"/>
                  <a:pt x="48126" y="0"/>
                  <a:pt x="48126" y="0"/>
                </a:cubicBezTo>
              </a:path>
            </a:pathLst>
          </a:custGeom>
          <a:solidFill>
            <a:srgbClr val="FFC000"/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9" name="Полилиния 388"/>
          <p:cNvSpPr/>
          <p:nvPr/>
        </p:nvSpPr>
        <p:spPr>
          <a:xfrm>
            <a:off x="3071811" y="5500696"/>
            <a:ext cx="636383" cy="433137"/>
          </a:xfrm>
          <a:custGeom>
            <a:avLst/>
            <a:gdLst>
              <a:gd name="connsiteX0" fmla="*/ 0 w 636383"/>
              <a:gd name="connsiteY0" fmla="*/ 24064 h 433137"/>
              <a:gd name="connsiteX1" fmla="*/ 120316 w 636383"/>
              <a:gd name="connsiteY1" fmla="*/ 48127 h 433137"/>
              <a:gd name="connsiteX2" fmla="*/ 48126 w 636383"/>
              <a:gd name="connsiteY2" fmla="*/ 216569 h 433137"/>
              <a:gd name="connsiteX3" fmla="*/ 144379 w 636383"/>
              <a:gd name="connsiteY3" fmla="*/ 385011 h 433137"/>
              <a:gd name="connsiteX4" fmla="*/ 288758 w 636383"/>
              <a:gd name="connsiteY4" fmla="*/ 433137 h 433137"/>
              <a:gd name="connsiteX5" fmla="*/ 360947 w 636383"/>
              <a:gd name="connsiteY5" fmla="*/ 409074 h 433137"/>
              <a:gd name="connsiteX6" fmla="*/ 481263 w 636383"/>
              <a:gd name="connsiteY6" fmla="*/ 336885 h 433137"/>
              <a:gd name="connsiteX7" fmla="*/ 529389 w 636383"/>
              <a:gd name="connsiteY7" fmla="*/ 288758 h 433137"/>
              <a:gd name="connsiteX8" fmla="*/ 625642 w 636383"/>
              <a:gd name="connsiteY8" fmla="*/ 240632 h 433137"/>
              <a:gd name="connsiteX9" fmla="*/ 577516 w 636383"/>
              <a:gd name="connsiteY9" fmla="*/ 168443 h 433137"/>
              <a:gd name="connsiteX10" fmla="*/ 457200 w 636383"/>
              <a:gd name="connsiteY10" fmla="*/ 192506 h 433137"/>
              <a:gd name="connsiteX11" fmla="*/ 385010 w 636383"/>
              <a:gd name="connsiteY11" fmla="*/ 216569 h 433137"/>
              <a:gd name="connsiteX12" fmla="*/ 312821 w 636383"/>
              <a:gd name="connsiteY12" fmla="*/ 192506 h 433137"/>
              <a:gd name="connsiteX13" fmla="*/ 288758 w 636383"/>
              <a:gd name="connsiteY13" fmla="*/ 48127 h 433137"/>
              <a:gd name="connsiteX14" fmla="*/ 48126 w 636383"/>
              <a:gd name="connsiteY14" fmla="*/ 0 h 433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636383" h="433137">
                <a:moveTo>
                  <a:pt x="0" y="24064"/>
                </a:moveTo>
                <a:cubicBezTo>
                  <a:pt x="40105" y="32085"/>
                  <a:pt x="97629" y="14097"/>
                  <a:pt x="120316" y="48127"/>
                </a:cubicBezTo>
                <a:cubicBezTo>
                  <a:pt x="165937" y="116558"/>
                  <a:pt x="84052" y="180644"/>
                  <a:pt x="48126" y="216569"/>
                </a:cubicBezTo>
                <a:cubicBezTo>
                  <a:pt x="70533" y="328606"/>
                  <a:pt x="43340" y="340105"/>
                  <a:pt x="144379" y="385011"/>
                </a:cubicBezTo>
                <a:cubicBezTo>
                  <a:pt x="190736" y="405614"/>
                  <a:pt x="288758" y="433137"/>
                  <a:pt x="288758" y="433137"/>
                </a:cubicBezTo>
                <a:cubicBezTo>
                  <a:pt x="312821" y="425116"/>
                  <a:pt x="339197" y="422124"/>
                  <a:pt x="360947" y="409074"/>
                </a:cubicBezTo>
                <a:cubicBezTo>
                  <a:pt x="526102" y="309982"/>
                  <a:pt x="276764" y="405051"/>
                  <a:pt x="481263" y="336885"/>
                </a:cubicBezTo>
                <a:cubicBezTo>
                  <a:pt x="497305" y="320843"/>
                  <a:pt x="510512" y="301343"/>
                  <a:pt x="529389" y="288758"/>
                </a:cubicBezTo>
                <a:cubicBezTo>
                  <a:pt x="559236" y="268860"/>
                  <a:pt x="612319" y="273938"/>
                  <a:pt x="625642" y="240632"/>
                </a:cubicBezTo>
                <a:cubicBezTo>
                  <a:pt x="636383" y="213780"/>
                  <a:pt x="593558" y="192506"/>
                  <a:pt x="577516" y="168443"/>
                </a:cubicBezTo>
                <a:cubicBezTo>
                  <a:pt x="537411" y="176464"/>
                  <a:pt x="496878" y="182586"/>
                  <a:pt x="457200" y="192506"/>
                </a:cubicBezTo>
                <a:cubicBezTo>
                  <a:pt x="432592" y="198658"/>
                  <a:pt x="410375" y="216569"/>
                  <a:pt x="385010" y="216569"/>
                </a:cubicBezTo>
                <a:cubicBezTo>
                  <a:pt x="359645" y="216569"/>
                  <a:pt x="336884" y="200527"/>
                  <a:pt x="312821" y="192506"/>
                </a:cubicBezTo>
                <a:cubicBezTo>
                  <a:pt x="328733" y="144769"/>
                  <a:pt x="370674" y="82259"/>
                  <a:pt x="288758" y="48127"/>
                </a:cubicBezTo>
                <a:cubicBezTo>
                  <a:pt x="213251" y="16666"/>
                  <a:pt x="48126" y="0"/>
                  <a:pt x="48126" y="0"/>
                </a:cubicBezTo>
              </a:path>
            </a:pathLst>
          </a:custGeom>
          <a:solidFill>
            <a:srgbClr val="FFC000"/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0" name="Полилиния 389"/>
          <p:cNvSpPr/>
          <p:nvPr/>
        </p:nvSpPr>
        <p:spPr>
          <a:xfrm>
            <a:off x="3643315" y="5357820"/>
            <a:ext cx="636383" cy="433137"/>
          </a:xfrm>
          <a:custGeom>
            <a:avLst/>
            <a:gdLst>
              <a:gd name="connsiteX0" fmla="*/ 0 w 636383"/>
              <a:gd name="connsiteY0" fmla="*/ 24064 h 433137"/>
              <a:gd name="connsiteX1" fmla="*/ 120316 w 636383"/>
              <a:gd name="connsiteY1" fmla="*/ 48127 h 433137"/>
              <a:gd name="connsiteX2" fmla="*/ 48126 w 636383"/>
              <a:gd name="connsiteY2" fmla="*/ 216569 h 433137"/>
              <a:gd name="connsiteX3" fmla="*/ 144379 w 636383"/>
              <a:gd name="connsiteY3" fmla="*/ 385011 h 433137"/>
              <a:gd name="connsiteX4" fmla="*/ 288758 w 636383"/>
              <a:gd name="connsiteY4" fmla="*/ 433137 h 433137"/>
              <a:gd name="connsiteX5" fmla="*/ 360947 w 636383"/>
              <a:gd name="connsiteY5" fmla="*/ 409074 h 433137"/>
              <a:gd name="connsiteX6" fmla="*/ 481263 w 636383"/>
              <a:gd name="connsiteY6" fmla="*/ 336885 h 433137"/>
              <a:gd name="connsiteX7" fmla="*/ 529389 w 636383"/>
              <a:gd name="connsiteY7" fmla="*/ 288758 h 433137"/>
              <a:gd name="connsiteX8" fmla="*/ 625642 w 636383"/>
              <a:gd name="connsiteY8" fmla="*/ 240632 h 433137"/>
              <a:gd name="connsiteX9" fmla="*/ 577516 w 636383"/>
              <a:gd name="connsiteY9" fmla="*/ 168443 h 433137"/>
              <a:gd name="connsiteX10" fmla="*/ 457200 w 636383"/>
              <a:gd name="connsiteY10" fmla="*/ 192506 h 433137"/>
              <a:gd name="connsiteX11" fmla="*/ 385010 w 636383"/>
              <a:gd name="connsiteY11" fmla="*/ 216569 h 433137"/>
              <a:gd name="connsiteX12" fmla="*/ 312821 w 636383"/>
              <a:gd name="connsiteY12" fmla="*/ 192506 h 433137"/>
              <a:gd name="connsiteX13" fmla="*/ 288758 w 636383"/>
              <a:gd name="connsiteY13" fmla="*/ 48127 h 433137"/>
              <a:gd name="connsiteX14" fmla="*/ 48126 w 636383"/>
              <a:gd name="connsiteY14" fmla="*/ 0 h 433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636383" h="433137">
                <a:moveTo>
                  <a:pt x="0" y="24064"/>
                </a:moveTo>
                <a:cubicBezTo>
                  <a:pt x="40105" y="32085"/>
                  <a:pt x="97629" y="14097"/>
                  <a:pt x="120316" y="48127"/>
                </a:cubicBezTo>
                <a:cubicBezTo>
                  <a:pt x="165937" y="116558"/>
                  <a:pt x="84052" y="180644"/>
                  <a:pt x="48126" y="216569"/>
                </a:cubicBezTo>
                <a:cubicBezTo>
                  <a:pt x="70533" y="328606"/>
                  <a:pt x="43340" y="340105"/>
                  <a:pt x="144379" y="385011"/>
                </a:cubicBezTo>
                <a:cubicBezTo>
                  <a:pt x="190736" y="405614"/>
                  <a:pt x="288758" y="433137"/>
                  <a:pt x="288758" y="433137"/>
                </a:cubicBezTo>
                <a:cubicBezTo>
                  <a:pt x="312821" y="425116"/>
                  <a:pt x="339197" y="422124"/>
                  <a:pt x="360947" y="409074"/>
                </a:cubicBezTo>
                <a:cubicBezTo>
                  <a:pt x="526102" y="309982"/>
                  <a:pt x="276764" y="405051"/>
                  <a:pt x="481263" y="336885"/>
                </a:cubicBezTo>
                <a:cubicBezTo>
                  <a:pt x="497305" y="320843"/>
                  <a:pt x="510512" y="301343"/>
                  <a:pt x="529389" y="288758"/>
                </a:cubicBezTo>
                <a:cubicBezTo>
                  <a:pt x="559236" y="268860"/>
                  <a:pt x="612319" y="273938"/>
                  <a:pt x="625642" y="240632"/>
                </a:cubicBezTo>
                <a:cubicBezTo>
                  <a:pt x="636383" y="213780"/>
                  <a:pt x="593558" y="192506"/>
                  <a:pt x="577516" y="168443"/>
                </a:cubicBezTo>
                <a:cubicBezTo>
                  <a:pt x="537411" y="176464"/>
                  <a:pt x="496878" y="182586"/>
                  <a:pt x="457200" y="192506"/>
                </a:cubicBezTo>
                <a:cubicBezTo>
                  <a:pt x="432592" y="198658"/>
                  <a:pt x="410375" y="216569"/>
                  <a:pt x="385010" y="216569"/>
                </a:cubicBezTo>
                <a:cubicBezTo>
                  <a:pt x="359645" y="216569"/>
                  <a:pt x="336884" y="200527"/>
                  <a:pt x="312821" y="192506"/>
                </a:cubicBezTo>
                <a:cubicBezTo>
                  <a:pt x="328733" y="144769"/>
                  <a:pt x="370674" y="82259"/>
                  <a:pt x="288758" y="48127"/>
                </a:cubicBezTo>
                <a:cubicBezTo>
                  <a:pt x="213251" y="16666"/>
                  <a:pt x="48126" y="0"/>
                  <a:pt x="48126" y="0"/>
                </a:cubicBezTo>
              </a:path>
            </a:pathLst>
          </a:custGeom>
          <a:solidFill>
            <a:srgbClr val="FFC000"/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1" name="Полилиния 390"/>
          <p:cNvSpPr/>
          <p:nvPr/>
        </p:nvSpPr>
        <p:spPr>
          <a:xfrm>
            <a:off x="1071571" y="5857885"/>
            <a:ext cx="636383" cy="433137"/>
          </a:xfrm>
          <a:custGeom>
            <a:avLst/>
            <a:gdLst>
              <a:gd name="connsiteX0" fmla="*/ 0 w 636383"/>
              <a:gd name="connsiteY0" fmla="*/ 24064 h 433137"/>
              <a:gd name="connsiteX1" fmla="*/ 120316 w 636383"/>
              <a:gd name="connsiteY1" fmla="*/ 48127 h 433137"/>
              <a:gd name="connsiteX2" fmla="*/ 48126 w 636383"/>
              <a:gd name="connsiteY2" fmla="*/ 216569 h 433137"/>
              <a:gd name="connsiteX3" fmla="*/ 144379 w 636383"/>
              <a:gd name="connsiteY3" fmla="*/ 385011 h 433137"/>
              <a:gd name="connsiteX4" fmla="*/ 288758 w 636383"/>
              <a:gd name="connsiteY4" fmla="*/ 433137 h 433137"/>
              <a:gd name="connsiteX5" fmla="*/ 360947 w 636383"/>
              <a:gd name="connsiteY5" fmla="*/ 409074 h 433137"/>
              <a:gd name="connsiteX6" fmla="*/ 481263 w 636383"/>
              <a:gd name="connsiteY6" fmla="*/ 336885 h 433137"/>
              <a:gd name="connsiteX7" fmla="*/ 529389 w 636383"/>
              <a:gd name="connsiteY7" fmla="*/ 288758 h 433137"/>
              <a:gd name="connsiteX8" fmla="*/ 625642 w 636383"/>
              <a:gd name="connsiteY8" fmla="*/ 240632 h 433137"/>
              <a:gd name="connsiteX9" fmla="*/ 577516 w 636383"/>
              <a:gd name="connsiteY9" fmla="*/ 168443 h 433137"/>
              <a:gd name="connsiteX10" fmla="*/ 457200 w 636383"/>
              <a:gd name="connsiteY10" fmla="*/ 192506 h 433137"/>
              <a:gd name="connsiteX11" fmla="*/ 385010 w 636383"/>
              <a:gd name="connsiteY11" fmla="*/ 216569 h 433137"/>
              <a:gd name="connsiteX12" fmla="*/ 312821 w 636383"/>
              <a:gd name="connsiteY12" fmla="*/ 192506 h 433137"/>
              <a:gd name="connsiteX13" fmla="*/ 288758 w 636383"/>
              <a:gd name="connsiteY13" fmla="*/ 48127 h 433137"/>
              <a:gd name="connsiteX14" fmla="*/ 48126 w 636383"/>
              <a:gd name="connsiteY14" fmla="*/ 0 h 433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636383" h="433137">
                <a:moveTo>
                  <a:pt x="0" y="24064"/>
                </a:moveTo>
                <a:cubicBezTo>
                  <a:pt x="40105" y="32085"/>
                  <a:pt x="97629" y="14097"/>
                  <a:pt x="120316" y="48127"/>
                </a:cubicBezTo>
                <a:cubicBezTo>
                  <a:pt x="165937" y="116558"/>
                  <a:pt x="84052" y="180644"/>
                  <a:pt x="48126" y="216569"/>
                </a:cubicBezTo>
                <a:cubicBezTo>
                  <a:pt x="70533" y="328606"/>
                  <a:pt x="43340" y="340105"/>
                  <a:pt x="144379" y="385011"/>
                </a:cubicBezTo>
                <a:cubicBezTo>
                  <a:pt x="190736" y="405614"/>
                  <a:pt x="288758" y="433137"/>
                  <a:pt x="288758" y="433137"/>
                </a:cubicBezTo>
                <a:cubicBezTo>
                  <a:pt x="312821" y="425116"/>
                  <a:pt x="339197" y="422124"/>
                  <a:pt x="360947" y="409074"/>
                </a:cubicBezTo>
                <a:cubicBezTo>
                  <a:pt x="526102" y="309982"/>
                  <a:pt x="276764" y="405051"/>
                  <a:pt x="481263" y="336885"/>
                </a:cubicBezTo>
                <a:cubicBezTo>
                  <a:pt x="497305" y="320843"/>
                  <a:pt x="510512" y="301343"/>
                  <a:pt x="529389" y="288758"/>
                </a:cubicBezTo>
                <a:cubicBezTo>
                  <a:pt x="559236" y="268860"/>
                  <a:pt x="612319" y="273938"/>
                  <a:pt x="625642" y="240632"/>
                </a:cubicBezTo>
                <a:cubicBezTo>
                  <a:pt x="636383" y="213780"/>
                  <a:pt x="593558" y="192506"/>
                  <a:pt x="577516" y="168443"/>
                </a:cubicBezTo>
                <a:cubicBezTo>
                  <a:pt x="537411" y="176464"/>
                  <a:pt x="496878" y="182586"/>
                  <a:pt x="457200" y="192506"/>
                </a:cubicBezTo>
                <a:cubicBezTo>
                  <a:pt x="432592" y="198658"/>
                  <a:pt x="410375" y="216569"/>
                  <a:pt x="385010" y="216569"/>
                </a:cubicBezTo>
                <a:cubicBezTo>
                  <a:pt x="359645" y="216569"/>
                  <a:pt x="336884" y="200527"/>
                  <a:pt x="312821" y="192506"/>
                </a:cubicBezTo>
                <a:cubicBezTo>
                  <a:pt x="328733" y="144769"/>
                  <a:pt x="370674" y="82259"/>
                  <a:pt x="288758" y="48127"/>
                </a:cubicBezTo>
                <a:cubicBezTo>
                  <a:pt x="213251" y="16666"/>
                  <a:pt x="48126" y="0"/>
                  <a:pt x="48126" y="0"/>
                </a:cubicBezTo>
              </a:path>
            </a:pathLst>
          </a:custGeom>
          <a:solidFill>
            <a:srgbClr val="FFC000"/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2" name="Полилиния 391"/>
          <p:cNvSpPr/>
          <p:nvPr/>
        </p:nvSpPr>
        <p:spPr>
          <a:xfrm>
            <a:off x="1928803" y="6000761"/>
            <a:ext cx="636383" cy="433137"/>
          </a:xfrm>
          <a:custGeom>
            <a:avLst/>
            <a:gdLst>
              <a:gd name="connsiteX0" fmla="*/ 0 w 636383"/>
              <a:gd name="connsiteY0" fmla="*/ 24064 h 433137"/>
              <a:gd name="connsiteX1" fmla="*/ 120316 w 636383"/>
              <a:gd name="connsiteY1" fmla="*/ 48127 h 433137"/>
              <a:gd name="connsiteX2" fmla="*/ 48126 w 636383"/>
              <a:gd name="connsiteY2" fmla="*/ 216569 h 433137"/>
              <a:gd name="connsiteX3" fmla="*/ 144379 w 636383"/>
              <a:gd name="connsiteY3" fmla="*/ 385011 h 433137"/>
              <a:gd name="connsiteX4" fmla="*/ 288758 w 636383"/>
              <a:gd name="connsiteY4" fmla="*/ 433137 h 433137"/>
              <a:gd name="connsiteX5" fmla="*/ 360947 w 636383"/>
              <a:gd name="connsiteY5" fmla="*/ 409074 h 433137"/>
              <a:gd name="connsiteX6" fmla="*/ 481263 w 636383"/>
              <a:gd name="connsiteY6" fmla="*/ 336885 h 433137"/>
              <a:gd name="connsiteX7" fmla="*/ 529389 w 636383"/>
              <a:gd name="connsiteY7" fmla="*/ 288758 h 433137"/>
              <a:gd name="connsiteX8" fmla="*/ 625642 w 636383"/>
              <a:gd name="connsiteY8" fmla="*/ 240632 h 433137"/>
              <a:gd name="connsiteX9" fmla="*/ 577516 w 636383"/>
              <a:gd name="connsiteY9" fmla="*/ 168443 h 433137"/>
              <a:gd name="connsiteX10" fmla="*/ 457200 w 636383"/>
              <a:gd name="connsiteY10" fmla="*/ 192506 h 433137"/>
              <a:gd name="connsiteX11" fmla="*/ 385010 w 636383"/>
              <a:gd name="connsiteY11" fmla="*/ 216569 h 433137"/>
              <a:gd name="connsiteX12" fmla="*/ 312821 w 636383"/>
              <a:gd name="connsiteY12" fmla="*/ 192506 h 433137"/>
              <a:gd name="connsiteX13" fmla="*/ 288758 w 636383"/>
              <a:gd name="connsiteY13" fmla="*/ 48127 h 433137"/>
              <a:gd name="connsiteX14" fmla="*/ 48126 w 636383"/>
              <a:gd name="connsiteY14" fmla="*/ 0 h 433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636383" h="433137">
                <a:moveTo>
                  <a:pt x="0" y="24064"/>
                </a:moveTo>
                <a:cubicBezTo>
                  <a:pt x="40105" y="32085"/>
                  <a:pt x="97629" y="14097"/>
                  <a:pt x="120316" y="48127"/>
                </a:cubicBezTo>
                <a:cubicBezTo>
                  <a:pt x="165937" y="116558"/>
                  <a:pt x="84052" y="180644"/>
                  <a:pt x="48126" y="216569"/>
                </a:cubicBezTo>
                <a:cubicBezTo>
                  <a:pt x="70533" y="328606"/>
                  <a:pt x="43340" y="340105"/>
                  <a:pt x="144379" y="385011"/>
                </a:cubicBezTo>
                <a:cubicBezTo>
                  <a:pt x="190736" y="405614"/>
                  <a:pt x="288758" y="433137"/>
                  <a:pt x="288758" y="433137"/>
                </a:cubicBezTo>
                <a:cubicBezTo>
                  <a:pt x="312821" y="425116"/>
                  <a:pt x="339197" y="422124"/>
                  <a:pt x="360947" y="409074"/>
                </a:cubicBezTo>
                <a:cubicBezTo>
                  <a:pt x="526102" y="309982"/>
                  <a:pt x="276764" y="405051"/>
                  <a:pt x="481263" y="336885"/>
                </a:cubicBezTo>
                <a:cubicBezTo>
                  <a:pt x="497305" y="320843"/>
                  <a:pt x="510512" y="301343"/>
                  <a:pt x="529389" y="288758"/>
                </a:cubicBezTo>
                <a:cubicBezTo>
                  <a:pt x="559236" y="268860"/>
                  <a:pt x="612319" y="273938"/>
                  <a:pt x="625642" y="240632"/>
                </a:cubicBezTo>
                <a:cubicBezTo>
                  <a:pt x="636383" y="213780"/>
                  <a:pt x="593558" y="192506"/>
                  <a:pt x="577516" y="168443"/>
                </a:cubicBezTo>
                <a:cubicBezTo>
                  <a:pt x="537411" y="176464"/>
                  <a:pt x="496878" y="182586"/>
                  <a:pt x="457200" y="192506"/>
                </a:cubicBezTo>
                <a:cubicBezTo>
                  <a:pt x="432592" y="198658"/>
                  <a:pt x="410375" y="216569"/>
                  <a:pt x="385010" y="216569"/>
                </a:cubicBezTo>
                <a:cubicBezTo>
                  <a:pt x="359645" y="216569"/>
                  <a:pt x="336884" y="200527"/>
                  <a:pt x="312821" y="192506"/>
                </a:cubicBezTo>
                <a:cubicBezTo>
                  <a:pt x="328733" y="144769"/>
                  <a:pt x="370674" y="82259"/>
                  <a:pt x="288758" y="48127"/>
                </a:cubicBezTo>
                <a:cubicBezTo>
                  <a:pt x="213251" y="16666"/>
                  <a:pt x="48126" y="0"/>
                  <a:pt x="48126" y="0"/>
                </a:cubicBezTo>
              </a:path>
            </a:pathLst>
          </a:custGeom>
          <a:solidFill>
            <a:srgbClr val="FFC000"/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endParaRPr lang="ru-RU" dirty="0"/>
          </a:p>
        </p:txBody>
      </p:sp>
      <p:sp>
        <p:nvSpPr>
          <p:cNvPr id="393" name="Полилиния 392"/>
          <p:cNvSpPr/>
          <p:nvPr/>
        </p:nvSpPr>
        <p:spPr>
          <a:xfrm>
            <a:off x="2428869" y="5715009"/>
            <a:ext cx="636383" cy="433137"/>
          </a:xfrm>
          <a:custGeom>
            <a:avLst/>
            <a:gdLst>
              <a:gd name="connsiteX0" fmla="*/ 0 w 636383"/>
              <a:gd name="connsiteY0" fmla="*/ 24064 h 433137"/>
              <a:gd name="connsiteX1" fmla="*/ 120316 w 636383"/>
              <a:gd name="connsiteY1" fmla="*/ 48127 h 433137"/>
              <a:gd name="connsiteX2" fmla="*/ 48126 w 636383"/>
              <a:gd name="connsiteY2" fmla="*/ 216569 h 433137"/>
              <a:gd name="connsiteX3" fmla="*/ 144379 w 636383"/>
              <a:gd name="connsiteY3" fmla="*/ 385011 h 433137"/>
              <a:gd name="connsiteX4" fmla="*/ 288758 w 636383"/>
              <a:gd name="connsiteY4" fmla="*/ 433137 h 433137"/>
              <a:gd name="connsiteX5" fmla="*/ 360947 w 636383"/>
              <a:gd name="connsiteY5" fmla="*/ 409074 h 433137"/>
              <a:gd name="connsiteX6" fmla="*/ 481263 w 636383"/>
              <a:gd name="connsiteY6" fmla="*/ 336885 h 433137"/>
              <a:gd name="connsiteX7" fmla="*/ 529389 w 636383"/>
              <a:gd name="connsiteY7" fmla="*/ 288758 h 433137"/>
              <a:gd name="connsiteX8" fmla="*/ 625642 w 636383"/>
              <a:gd name="connsiteY8" fmla="*/ 240632 h 433137"/>
              <a:gd name="connsiteX9" fmla="*/ 577516 w 636383"/>
              <a:gd name="connsiteY9" fmla="*/ 168443 h 433137"/>
              <a:gd name="connsiteX10" fmla="*/ 457200 w 636383"/>
              <a:gd name="connsiteY10" fmla="*/ 192506 h 433137"/>
              <a:gd name="connsiteX11" fmla="*/ 385010 w 636383"/>
              <a:gd name="connsiteY11" fmla="*/ 216569 h 433137"/>
              <a:gd name="connsiteX12" fmla="*/ 312821 w 636383"/>
              <a:gd name="connsiteY12" fmla="*/ 192506 h 433137"/>
              <a:gd name="connsiteX13" fmla="*/ 288758 w 636383"/>
              <a:gd name="connsiteY13" fmla="*/ 48127 h 433137"/>
              <a:gd name="connsiteX14" fmla="*/ 48126 w 636383"/>
              <a:gd name="connsiteY14" fmla="*/ 0 h 433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636383" h="433137">
                <a:moveTo>
                  <a:pt x="0" y="24064"/>
                </a:moveTo>
                <a:cubicBezTo>
                  <a:pt x="40105" y="32085"/>
                  <a:pt x="97629" y="14097"/>
                  <a:pt x="120316" y="48127"/>
                </a:cubicBezTo>
                <a:cubicBezTo>
                  <a:pt x="165937" y="116558"/>
                  <a:pt x="84052" y="180644"/>
                  <a:pt x="48126" y="216569"/>
                </a:cubicBezTo>
                <a:cubicBezTo>
                  <a:pt x="70533" y="328606"/>
                  <a:pt x="43340" y="340105"/>
                  <a:pt x="144379" y="385011"/>
                </a:cubicBezTo>
                <a:cubicBezTo>
                  <a:pt x="190736" y="405614"/>
                  <a:pt x="288758" y="433137"/>
                  <a:pt x="288758" y="433137"/>
                </a:cubicBezTo>
                <a:cubicBezTo>
                  <a:pt x="312821" y="425116"/>
                  <a:pt x="339197" y="422124"/>
                  <a:pt x="360947" y="409074"/>
                </a:cubicBezTo>
                <a:cubicBezTo>
                  <a:pt x="526102" y="309982"/>
                  <a:pt x="276764" y="405051"/>
                  <a:pt x="481263" y="336885"/>
                </a:cubicBezTo>
                <a:cubicBezTo>
                  <a:pt x="497305" y="320843"/>
                  <a:pt x="510512" y="301343"/>
                  <a:pt x="529389" y="288758"/>
                </a:cubicBezTo>
                <a:cubicBezTo>
                  <a:pt x="559236" y="268860"/>
                  <a:pt x="612319" y="273938"/>
                  <a:pt x="625642" y="240632"/>
                </a:cubicBezTo>
                <a:cubicBezTo>
                  <a:pt x="636383" y="213780"/>
                  <a:pt x="593558" y="192506"/>
                  <a:pt x="577516" y="168443"/>
                </a:cubicBezTo>
                <a:cubicBezTo>
                  <a:pt x="537411" y="176464"/>
                  <a:pt x="496878" y="182586"/>
                  <a:pt x="457200" y="192506"/>
                </a:cubicBezTo>
                <a:cubicBezTo>
                  <a:pt x="432592" y="198658"/>
                  <a:pt x="410375" y="216569"/>
                  <a:pt x="385010" y="216569"/>
                </a:cubicBezTo>
                <a:cubicBezTo>
                  <a:pt x="359645" y="216569"/>
                  <a:pt x="336884" y="200527"/>
                  <a:pt x="312821" y="192506"/>
                </a:cubicBezTo>
                <a:cubicBezTo>
                  <a:pt x="328733" y="144769"/>
                  <a:pt x="370674" y="82259"/>
                  <a:pt x="288758" y="48127"/>
                </a:cubicBezTo>
                <a:cubicBezTo>
                  <a:pt x="213251" y="16666"/>
                  <a:pt x="48126" y="0"/>
                  <a:pt x="48126" y="0"/>
                </a:cubicBezTo>
              </a:path>
            </a:pathLst>
          </a:custGeom>
          <a:solidFill>
            <a:srgbClr val="FFC000"/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4" name="Полилиния 393"/>
          <p:cNvSpPr/>
          <p:nvPr/>
        </p:nvSpPr>
        <p:spPr>
          <a:xfrm>
            <a:off x="1714489" y="5500696"/>
            <a:ext cx="636383" cy="433137"/>
          </a:xfrm>
          <a:custGeom>
            <a:avLst/>
            <a:gdLst>
              <a:gd name="connsiteX0" fmla="*/ 0 w 636383"/>
              <a:gd name="connsiteY0" fmla="*/ 24064 h 433137"/>
              <a:gd name="connsiteX1" fmla="*/ 120316 w 636383"/>
              <a:gd name="connsiteY1" fmla="*/ 48127 h 433137"/>
              <a:gd name="connsiteX2" fmla="*/ 48126 w 636383"/>
              <a:gd name="connsiteY2" fmla="*/ 216569 h 433137"/>
              <a:gd name="connsiteX3" fmla="*/ 144379 w 636383"/>
              <a:gd name="connsiteY3" fmla="*/ 385011 h 433137"/>
              <a:gd name="connsiteX4" fmla="*/ 288758 w 636383"/>
              <a:gd name="connsiteY4" fmla="*/ 433137 h 433137"/>
              <a:gd name="connsiteX5" fmla="*/ 360947 w 636383"/>
              <a:gd name="connsiteY5" fmla="*/ 409074 h 433137"/>
              <a:gd name="connsiteX6" fmla="*/ 481263 w 636383"/>
              <a:gd name="connsiteY6" fmla="*/ 336885 h 433137"/>
              <a:gd name="connsiteX7" fmla="*/ 529389 w 636383"/>
              <a:gd name="connsiteY7" fmla="*/ 288758 h 433137"/>
              <a:gd name="connsiteX8" fmla="*/ 625642 w 636383"/>
              <a:gd name="connsiteY8" fmla="*/ 240632 h 433137"/>
              <a:gd name="connsiteX9" fmla="*/ 577516 w 636383"/>
              <a:gd name="connsiteY9" fmla="*/ 168443 h 433137"/>
              <a:gd name="connsiteX10" fmla="*/ 457200 w 636383"/>
              <a:gd name="connsiteY10" fmla="*/ 192506 h 433137"/>
              <a:gd name="connsiteX11" fmla="*/ 385010 w 636383"/>
              <a:gd name="connsiteY11" fmla="*/ 216569 h 433137"/>
              <a:gd name="connsiteX12" fmla="*/ 312821 w 636383"/>
              <a:gd name="connsiteY12" fmla="*/ 192506 h 433137"/>
              <a:gd name="connsiteX13" fmla="*/ 288758 w 636383"/>
              <a:gd name="connsiteY13" fmla="*/ 48127 h 433137"/>
              <a:gd name="connsiteX14" fmla="*/ 48126 w 636383"/>
              <a:gd name="connsiteY14" fmla="*/ 0 h 433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636383" h="433137">
                <a:moveTo>
                  <a:pt x="0" y="24064"/>
                </a:moveTo>
                <a:cubicBezTo>
                  <a:pt x="40105" y="32085"/>
                  <a:pt x="97629" y="14097"/>
                  <a:pt x="120316" y="48127"/>
                </a:cubicBezTo>
                <a:cubicBezTo>
                  <a:pt x="165937" y="116558"/>
                  <a:pt x="84052" y="180644"/>
                  <a:pt x="48126" y="216569"/>
                </a:cubicBezTo>
                <a:cubicBezTo>
                  <a:pt x="70533" y="328606"/>
                  <a:pt x="43340" y="340105"/>
                  <a:pt x="144379" y="385011"/>
                </a:cubicBezTo>
                <a:cubicBezTo>
                  <a:pt x="190736" y="405614"/>
                  <a:pt x="288758" y="433137"/>
                  <a:pt x="288758" y="433137"/>
                </a:cubicBezTo>
                <a:cubicBezTo>
                  <a:pt x="312821" y="425116"/>
                  <a:pt x="339197" y="422124"/>
                  <a:pt x="360947" y="409074"/>
                </a:cubicBezTo>
                <a:cubicBezTo>
                  <a:pt x="526102" y="309982"/>
                  <a:pt x="276764" y="405051"/>
                  <a:pt x="481263" y="336885"/>
                </a:cubicBezTo>
                <a:cubicBezTo>
                  <a:pt x="497305" y="320843"/>
                  <a:pt x="510512" y="301343"/>
                  <a:pt x="529389" y="288758"/>
                </a:cubicBezTo>
                <a:cubicBezTo>
                  <a:pt x="559236" y="268860"/>
                  <a:pt x="612319" y="273938"/>
                  <a:pt x="625642" y="240632"/>
                </a:cubicBezTo>
                <a:cubicBezTo>
                  <a:pt x="636383" y="213780"/>
                  <a:pt x="593558" y="192506"/>
                  <a:pt x="577516" y="168443"/>
                </a:cubicBezTo>
                <a:cubicBezTo>
                  <a:pt x="537411" y="176464"/>
                  <a:pt x="496878" y="182586"/>
                  <a:pt x="457200" y="192506"/>
                </a:cubicBezTo>
                <a:cubicBezTo>
                  <a:pt x="432592" y="198658"/>
                  <a:pt x="410375" y="216569"/>
                  <a:pt x="385010" y="216569"/>
                </a:cubicBezTo>
                <a:cubicBezTo>
                  <a:pt x="359645" y="216569"/>
                  <a:pt x="336884" y="200527"/>
                  <a:pt x="312821" y="192506"/>
                </a:cubicBezTo>
                <a:cubicBezTo>
                  <a:pt x="328733" y="144769"/>
                  <a:pt x="370674" y="82259"/>
                  <a:pt x="288758" y="48127"/>
                </a:cubicBezTo>
                <a:cubicBezTo>
                  <a:pt x="213251" y="16666"/>
                  <a:pt x="48126" y="0"/>
                  <a:pt x="48126" y="0"/>
                </a:cubicBezTo>
              </a:path>
            </a:pathLst>
          </a:custGeom>
          <a:solidFill>
            <a:srgbClr val="FFC000"/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5" name="Полилиния 394"/>
          <p:cNvSpPr/>
          <p:nvPr/>
        </p:nvSpPr>
        <p:spPr>
          <a:xfrm>
            <a:off x="2285993" y="5357820"/>
            <a:ext cx="636383" cy="433137"/>
          </a:xfrm>
          <a:custGeom>
            <a:avLst/>
            <a:gdLst>
              <a:gd name="connsiteX0" fmla="*/ 0 w 636383"/>
              <a:gd name="connsiteY0" fmla="*/ 24064 h 433137"/>
              <a:gd name="connsiteX1" fmla="*/ 120316 w 636383"/>
              <a:gd name="connsiteY1" fmla="*/ 48127 h 433137"/>
              <a:gd name="connsiteX2" fmla="*/ 48126 w 636383"/>
              <a:gd name="connsiteY2" fmla="*/ 216569 h 433137"/>
              <a:gd name="connsiteX3" fmla="*/ 144379 w 636383"/>
              <a:gd name="connsiteY3" fmla="*/ 385011 h 433137"/>
              <a:gd name="connsiteX4" fmla="*/ 288758 w 636383"/>
              <a:gd name="connsiteY4" fmla="*/ 433137 h 433137"/>
              <a:gd name="connsiteX5" fmla="*/ 360947 w 636383"/>
              <a:gd name="connsiteY5" fmla="*/ 409074 h 433137"/>
              <a:gd name="connsiteX6" fmla="*/ 481263 w 636383"/>
              <a:gd name="connsiteY6" fmla="*/ 336885 h 433137"/>
              <a:gd name="connsiteX7" fmla="*/ 529389 w 636383"/>
              <a:gd name="connsiteY7" fmla="*/ 288758 h 433137"/>
              <a:gd name="connsiteX8" fmla="*/ 625642 w 636383"/>
              <a:gd name="connsiteY8" fmla="*/ 240632 h 433137"/>
              <a:gd name="connsiteX9" fmla="*/ 577516 w 636383"/>
              <a:gd name="connsiteY9" fmla="*/ 168443 h 433137"/>
              <a:gd name="connsiteX10" fmla="*/ 457200 w 636383"/>
              <a:gd name="connsiteY10" fmla="*/ 192506 h 433137"/>
              <a:gd name="connsiteX11" fmla="*/ 385010 w 636383"/>
              <a:gd name="connsiteY11" fmla="*/ 216569 h 433137"/>
              <a:gd name="connsiteX12" fmla="*/ 312821 w 636383"/>
              <a:gd name="connsiteY12" fmla="*/ 192506 h 433137"/>
              <a:gd name="connsiteX13" fmla="*/ 288758 w 636383"/>
              <a:gd name="connsiteY13" fmla="*/ 48127 h 433137"/>
              <a:gd name="connsiteX14" fmla="*/ 48126 w 636383"/>
              <a:gd name="connsiteY14" fmla="*/ 0 h 433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636383" h="433137">
                <a:moveTo>
                  <a:pt x="0" y="24064"/>
                </a:moveTo>
                <a:cubicBezTo>
                  <a:pt x="40105" y="32085"/>
                  <a:pt x="97629" y="14097"/>
                  <a:pt x="120316" y="48127"/>
                </a:cubicBezTo>
                <a:cubicBezTo>
                  <a:pt x="165937" y="116558"/>
                  <a:pt x="84052" y="180644"/>
                  <a:pt x="48126" y="216569"/>
                </a:cubicBezTo>
                <a:cubicBezTo>
                  <a:pt x="70533" y="328606"/>
                  <a:pt x="43340" y="340105"/>
                  <a:pt x="144379" y="385011"/>
                </a:cubicBezTo>
                <a:cubicBezTo>
                  <a:pt x="190736" y="405614"/>
                  <a:pt x="288758" y="433137"/>
                  <a:pt x="288758" y="433137"/>
                </a:cubicBezTo>
                <a:cubicBezTo>
                  <a:pt x="312821" y="425116"/>
                  <a:pt x="339197" y="422124"/>
                  <a:pt x="360947" y="409074"/>
                </a:cubicBezTo>
                <a:cubicBezTo>
                  <a:pt x="526102" y="309982"/>
                  <a:pt x="276764" y="405051"/>
                  <a:pt x="481263" y="336885"/>
                </a:cubicBezTo>
                <a:cubicBezTo>
                  <a:pt x="497305" y="320843"/>
                  <a:pt x="510512" y="301343"/>
                  <a:pt x="529389" y="288758"/>
                </a:cubicBezTo>
                <a:cubicBezTo>
                  <a:pt x="559236" y="268860"/>
                  <a:pt x="612319" y="273938"/>
                  <a:pt x="625642" y="240632"/>
                </a:cubicBezTo>
                <a:cubicBezTo>
                  <a:pt x="636383" y="213780"/>
                  <a:pt x="593558" y="192506"/>
                  <a:pt x="577516" y="168443"/>
                </a:cubicBezTo>
                <a:cubicBezTo>
                  <a:pt x="537411" y="176464"/>
                  <a:pt x="496878" y="182586"/>
                  <a:pt x="457200" y="192506"/>
                </a:cubicBezTo>
                <a:cubicBezTo>
                  <a:pt x="432592" y="198658"/>
                  <a:pt x="410375" y="216569"/>
                  <a:pt x="385010" y="216569"/>
                </a:cubicBezTo>
                <a:cubicBezTo>
                  <a:pt x="359645" y="216569"/>
                  <a:pt x="336884" y="200527"/>
                  <a:pt x="312821" y="192506"/>
                </a:cubicBezTo>
                <a:cubicBezTo>
                  <a:pt x="328733" y="144769"/>
                  <a:pt x="370674" y="82259"/>
                  <a:pt x="288758" y="48127"/>
                </a:cubicBezTo>
                <a:cubicBezTo>
                  <a:pt x="213251" y="16666"/>
                  <a:pt x="48126" y="0"/>
                  <a:pt x="48126" y="0"/>
                </a:cubicBezTo>
              </a:path>
            </a:pathLst>
          </a:custGeom>
          <a:solidFill>
            <a:srgbClr val="FFC000"/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6" name="Полилиния 395"/>
          <p:cNvSpPr/>
          <p:nvPr/>
        </p:nvSpPr>
        <p:spPr>
          <a:xfrm>
            <a:off x="2928959" y="5500696"/>
            <a:ext cx="636383" cy="433137"/>
          </a:xfrm>
          <a:custGeom>
            <a:avLst/>
            <a:gdLst>
              <a:gd name="connsiteX0" fmla="*/ 0 w 636383"/>
              <a:gd name="connsiteY0" fmla="*/ 24064 h 433137"/>
              <a:gd name="connsiteX1" fmla="*/ 120316 w 636383"/>
              <a:gd name="connsiteY1" fmla="*/ 48127 h 433137"/>
              <a:gd name="connsiteX2" fmla="*/ 48126 w 636383"/>
              <a:gd name="connsiteY2" fmla="*/ 216569 h 433137"/>
              <a:gd name="connsiteX3" fmla="*/ 144379 w 636383"/>
              <a:gd name="connsiteY3" fmla="*/ 385011 h 433137"/>
              <a:gd name="connsiteX4" fmla="*/ 288758 w 636383"/>
              <a:gd name="connsiteY4" fmla="*/ 433137 h 433137"/>
              <a:gd name="connsiteX5" fmla="*/ 360947 w 636383"/>
              <a:gd name="connsiteY5" fmla="*/ 409074 h 433137"/>
              <a:gd name="connsiteX6" fmla="*/ 481263 w 636383"/>
              <a:gd name="connsiteY6" fmla="*/ 336885 h 433137"/>
              <a:gd name="connsiteX7" fmla="*/ 529389 w 636383"/>
              <a:gd name="connsiteY7" fmla="*/ 288758 h 433137"/>
              <a:gd name="connsiteX8" fmla="*/ 625642 w 636383"/>
              <a:gd name="connsiteY8" fmla="*/ 240632 h 433137"/>
              <a:gd name="connsiteX9" fmla="*/ 577516 w 636383"/>
              <a:gd name="connsiteY9" fmla="*/ 168443 h 433137"/>
              <a:gd name="connsiteX10" fmla="*/ 457200 w 636383"/>
              <a:gd name="connsiteY10" fmla="*/ 192506 h 433137"/>
              <a:gd name="connsiteX11" fmla="*/ 385010 w 636383"/>
              <a:gd name="connsiteY11" fmla="*/ 216569 h 433137"/>
              <a:gd name="connsiteX12" fmla="*/ 312821 w 636383"/>
              <a:gd name="connsiteY12" fmla="*/ 192506 h 433137"/>
              <a:gd name="connsiteX13" fmla="*/ 288758 w 636383"/>
              <a:gd name="connsiteY13" fmla="*/ 48127 h 433137"/>
              <a:gd name="connsiteX14" fmla="*/ 48126 w 636383"/>
              <a:gd name="connsiteY14" fmla="*/ 0 h 433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636383" h="433137">
                <a:moveTo>
                  <a:pt x="0" y="24064"/>
                </a:moveTo>
                <a:cubicBezTo>
                  <a:pt x="40105" y="32085"/>
                  <a:pt x="97629" y="14097"/>
                  <a:pt x="120316" y="48127"/>
                </a:cubicBezTo>
                <a:cubicBezTo>
                  <a:pt x="165937" y="116558"/>
                  <a:pt x="84052" y="180644"/>
                  <a:pt x="48126" y="216569"/>
                </a:cubicBezTo>
                <a:cubicBezTo>
                  <a:pt x="70533" y="328606"/>
                  <a:pt x="43340" y="340105"/>
                  <a:pt x="144379" y="385011"/>
                </a:cubicBezTo>
                <a:cubicBezTo>
                  <a:pt x="190736" y="405614"/>
                  <a:pt x="288758" y="433137"/>
                  <a:pt x="288758" y="433137"/>
                </a:cubicBezTo>
                <a:cubicBezTo>
                  <a:pt x="312821" y="425116"/>
                  <a:pt x="339197" y="422124"/>
                  <a:pt x="360947" y="409074"/>
                </a:cubicBezTo>
                <a:cubicBezTo>
                  <a:pt x="526102" y="309982"/>
                  <a:pt x="276764" y="405051"/>
                  <a:pt x="481263" y="336885"/>
                </a:cubicBezTo>
                <a:cubicBezTo>
                  <a:pt x="497305" y="320843"/>
                  <a:pt x="510512" y="301343"/>
                  <a:pt x="529389" y="288758"/>
                </a:cubicBezTo>
                <a:cubicBezTo>
                  <a:pt x="559236" y="268860"/>
                  <a:pt x="612319" y="273938"/>
                  <a:pt x="625642" y="240632"/>
                </a:cubicBezTo>
                <a:cubicBezTo>
                  <a:pt x="636383" y="213780"/>
                  <a:pt x="593558" y="192506"/>
                  <a:pt x="577516" y="168443"/>
                </a:cubicBezTo>
                <a:cubicBezTo>
                  <a:pt x="537411" y="176464"/>
                  <a:pt x="496878" y="182586"/>
                  <a:pt x="457200" y="192506"/>
                </a:cubicBezTo>
                <a:cubicBezTo>
                  <a:pt x="432592" y="198658"/>
                  <a:pt x="410375" y="216569"/>
                  <a:pt x="385010" y="216569"/>
                </a:cubicBezTo>
                <a:cubicBezTo>
                  <a:pt x="359645" y="216569"/>
                  <a:pt x="336884" y="200527"/>
                  <a:pt x="312821" y="192506"/>
                </a:cubicBezTo>
                <a:cubicBezTo>
                  <a:pt x="328733" y="144769"/>
                  <a:pt x="370674" y="82259"/>
                  <a:pt x="288758" y="48127"/>
                </a:cubicBezTo>
                <a:cubicBezTo>
                  <a:pt x="213251" y="16666"/>
                  <a:pt x="48126" y="0"/>
                  <a:pt x="48126" y="0"/>
                </a:cubicBezTo>
              </a:path>
            </a:pathLst>
          </a:custGeom>
          <a:solidFill>
            <a:srgbClr val="FF5050"/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7" name="Полилиния 396"/>
          <p:cNvSpPr/>
          <p:nvPr/>
        </p:nvSpPr>
        <p:spPr>
          <a:xfrm>
            <a:off x="3786191" y="5643572"/>
            <a:ext cx="636383" cy="433137"/>
          </a:xfrm>
          <a:custGeom>
            <a:avLst/>
            <a:gdLst>
              <a:gd name="connsiteX0" fmla="*/ 0 w 636383"/>
              <a:gd name="connsiteY0" fmla="*/ 24064 h 433137"/>
              <a:gd name="connsiteX1" fmla="*/ 120316 w 636383"/>
              <a:gd name="connsiteY1" fmla="*/ 48127 h 433137"/>
              <a:gd name="connsiteX2" fmla="*/ 48126 w 636383"/>
              <a:gd name="connsiteY2" fmla="*/ 216569 h 433137"/>
              <a:gd name="connsiteX3" fmla="*/ 144379 w 636383"/>
              <a:gd name="connsiteY3" fmla="*/ 385011 h 433137"/>
              <a:gd name="connsiteX4" fmla="*/ 288758 w 636383"/>
              <a:gd name="connsiteY4" fmla="*/ 433137 h 433137"/>
              <a:gd name="connsiteX5" fmla="*/ 360947 w 636383"/>
              <a:gd name="connsiteY5" fmla="*/ 409074 h 433137"/>
              <a:gd name="connsiteX6" fmla="*/ 481263 w 636383"/>
              <a:gd name="connsiteY6" fmla="*/ 336885 h 433137"/>
              <a:gd name="connsiteX7" fmla="*/ 529389 w 636383"/>
              <a:gd name="connsiteY7" fmla="*/ 288758 h 433137"/>
              <a:gd name="connsiteX8" fmla="*/ 625642 w 636383"/>
              <a:gd name="connsiteY8" fmla="*/ 240632 h 433137"/>
              <a:gd name="connsiteX9" fmla="*/ 577516 w 636383"/>
              <a:gd name="connsiteY9" fmla="*/ 168443 h 433137"/>
              <a:gd name="connsiteX10" fmla="*/ 457200 w 636383"/>
              <a:gd name="connsiteY10" fmla="*/ 192506 h 433137"/>
              <a:gd name="connsiteX11" fmla="*/ 385010 w 636383"/>
              <a:gd name="connsiteY11" fmla="*/ 216569 h 433137"/>
              <a:gd name="connsiteX12" fmla="*/ 312821 w 636383"/>
              <a:gd name="connsiteY12" fmla="*/ 192506 h 433137"/>
              <a:gd name="connsiteX13" fmla="*/ 288758 w 636383"/>
              <a:gd name="connsiteY13" fmla="*/ 48127 h 433137"/>
              <a:gd name="connsiteX14" fmla="*/ 48126 w 636383"/>
              <a:gd name="connsiteY14" fmla="*/ 0 h 433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636383" h="433137">
                <a:moveTo>
                  <a:pt x="0" y="24064"/>
                </a:moveTo>
                <a:cubicBezTo>
                  <a:pt x="40105" y="32085"/>
                  <a:pt x="97629" y="14097"/>
                  <a:pt x="120316" y="48127"/>
                </a:cubicBezTo>
                <a:cubicBezTo>
                  <a:pt x="165937" y="116558"/>
                  <a:pt x="84052" y="180644"/>
                  <a:pt x="48126" y="216569"/>
                </a:cubicBezTo>
                <a:cubicBezTo>
                  <a:pt x="70533" y="328606"/>
                  <a:pt x="43340" y="340105"/>
                  <a:pt x="144379" y="385011"/>
                </a:cubicBezTo>
                <a:cubicBezTo>
                  <a:pt x="190736" y="405614"/>
                  <a:pt x="288758" y="433137"/>
                  <a:pt x="288758" y="433137"/>
                </a:cubicBezTo>
                <a:cubicBezTo>
                  <a:pt x="312821" y="425116"/>
                  <a:pt x="339197" y="422124"/>
                  <a:pt x="360947" y="409074"/>
                </a:cubicBezTo>
                <a:cubicBezTo>
                  <a:pt x="526102" y="309982"/>
                  <a:pt x="276764" y="405051"/>
                  <a:pt x="481263" y="336885"/>
                </a:cubicBezTo>
                <a:cubicBezTo>
                  <a:pt x="497305" y="320843"/>
                  <a:pt x="510512" y="301343"/>
                  <a:pt x="529389" y="288758"/>
                </a:cubicBezTo>
                <a:cubicBezTo>
                  <a:pt x="559236" y="268860"/>
                  <a:pt x="612319" y="273938"/>
                  <a:pt x="625642" y="240632"/>
                </a:cubicBezTo>
                <a:cubicBezTo>
                  <a:pt x="636383" y="213780"/>
                  <a:pt x="593558" y="192506"/>
                  <a:pt x="577516" y="168443"/>
                </a:cubicBezTo>
                <a:cubicBezTo>
                  <a:pt x="537411" y="176464"/>
                  <a:pt x="496878" y="182586"/>
                  <a:pt x="457200" y="192506"/>
                </a:cubicBezTo>
                <a:cubicBezTo>
                  <a:pt x="432592" y="198658"/>
                  <a:pt x="410375" y="216569"/>
                  <a:pt x="385010" y="216569"/>
                </a:cubicBezTo>
                <a:cubicBezTo>
                  <a:pt x="359645" y="216569"/>
                  <a:pt x="336884" y="200527"/>
                  <a:pt x="312821" y="192506"/>
                </a:cubicBezTo>
                <a:cubicBezTo>
                  <a:pt x="328733" y="144769"/>
                  <a:pt x="370674" y="82259"/>
                  <a:pt x="288758" y="48127"/>
                </a:cubicBezTo>
                <a:cubicBezTo>
                  <a:pt x="213251" y="16666"/>
                  <a:pt x="48126" y="0"/>
                  <a:pt x="48126" y="0"/>
                </a:cubicBezTo>
              </a:path>
            </a:pathLst>
          </a:custGeom>
          <a:solidFill>
            <a:schemeClr val="accent6">
              <a:lumMod val="75000"/>
            </a:schemeClr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endParaRPr lang="ru-RU" dirty="0"/>
          </a:p>
        </p:txBody>
      </p:sp>
      <p:sp>
        <p:nvSpPr>
          <p:cNvPr id="398" name="Полилиния 397"/>
          <p:cNvSpPr/>
          <p:nvPr/>
        </p:nvSpPr>
        <p:spPr>
          <a:xfrm>
            <a:off x="4286257" y="5357820"/>
            <a:ext cx="636383" cy="433137"/>
          </a:xfrm>
          <a:custGeom>
            <a:avLst/>
            <a:gdLst>
              <a:gd name="connsiteX0" fmla="*/ 0 w 636383"/>
              <a:gd name="connsiteY0" fmla="*/ 24064 h 433137"/>
              <a:gd name="connsiteX1" fmla="*/ 120316 w 636383"/>
              <a:gd name="connsiteY1" fmla="*/ 48127 h 433137"/>
              <a:gd name="connsiteX2" fmla="*/ 48126 w 636383"/>
              <a:gd name="connsiteY2" fmla="*/ 216569 h 433137"/>
              <a:gd name="connsiteX3" fmla="*/ 144379 w 636383"/>
              <a:gd name="connsiteY3" fmla="*/ 385011 h 433137"/>
              <a:gd name="connsiteX4" fmla="*/ 288758 w 636383"/>
              <a:gd name="connsiteY4" fmla="*/ 433137 h 433137"/>
              <a:gd name="connsiteX5" fmla="*/ 360947 w 636383"/>
              <a:gd name="connsiteY5" fmla="*/ 409074 h 433137"/>
              <a:gd name="connsiteX6" fmla="*/ 481263 w 636383"/>
              <a:gd name="connsiteY6" fmla="*/ 336885 h 433137"/>
              <a:gd name="connsiteX7" fmla="*/ 529389 w 636383"/>
              <a:gd name="connsiteY7" fmla="*/ 288758 h 433137"/>
              <a:gd name="connsiteX8" fmla="*/ 625642 w 636383"/>
              <a:gd name="connsiteY8" fmla="*/ 240632 h 433137"/>
              <a:gd name="connsiteX9" fmla="*/ 577516 w 636383"/>
              <a:gd name="connsiteY9" fmla="*/ 168443 h 433137"/>
              <a:gd name="connsiteX10" fmla="*/ 457200 w 636383"/>
              <a:gd name="connsiteY10" fmla="*/ 192506 h 433137"/>
              <a:gd name="connsiteX11" fmla="*/ 385010 w 636383"/>
              <a:gd name="connsiteY11" fmla="*/ 216569 h 433137"/>
              <a:gd name="connsiteX12" fmla="*/ 312821 w 636383"/>
              <a:gd name="connsiteY12" fmla="*/ 192506 h 433137"/>
              <a:gd name="connsiteX13" fmla="*/ 288758 w 636383"/>
              <a:gd name="connsiteY13" fmla="*/ 48127 h 433137"/>
              <a:gd name="connsiteX14" fmla="*/ 48126 w 636383"/>
              <a:gd name="connsiteY14" fmla="*/ 0 h 433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636383" h="433137">
                <a:moveTo>
                  <a:pt x="0" y="24064"/>
                </a:moveTo>
                <a:cubicBezTo>
                  <a:pt x="40105" y="32085"/>
                  <a:pt x="97629" y="14097"/>
                  <a:pt x="120316" y="48127"/>
                </a:cubicBezTo>
                <a:cubicBezTo>
                  <a:pt x="165937" y="116558"/>
                  <a:pt x="84052" y="180644"/>
                  <a:pt x="48126" y="216569"/>
                </a:cubicBezTo>
                <a:cubicBezTo>
                  <a:pt x="70533" y="328606"/>
                  <a:pt x="43340" y="340105"/>
                  <a:pt x="144379" y="385011"/>
                </a:cubicBezTo>
                <a:cubicBezTo>
                  <a:pt x="190736" y="405614"/>
                  <a:pt x="288758" y="433137"/>
                  <a:pt x="288758" y="433137"/>
                </a:cubicBezTo>
                <a:cubicBezTo>
                  <a:pt x="312821" y="425116"/>
                  <a:pt x="339197" y="422124"/>
                  <a:pt x="360947" y="409074"/>
                </a:cubicBezTo>
                <a:cubicBezTo>
                  <a:pt x="526102" y="309982"/>
                  <a:pt x="276764" y="405051"/>
                  <a:pt x="481263" y="336885"/>
                </a:cubicBezTo>
                <a:cubicBezTo>
                  <a:pt x="497305" y="320843"/>
                  <a:pt x="510512" y="301343"/>
                  <a:pt x="529389" y="288758"/>
                </a:cubicBezTo>
                <a:cubicBezTo>
                  <a:pt x="559236" y="268860"/>
                  <a:pt x="612319" y="273938"/>
                  <a:pt x="625642" y="240632"/>
                </a:cubicBezTo>
                <a:cubicBezTo>
                  <a:pt x="636383" y="213780"/>
                  <a:pt x="593558" y="192506"/>
                  <a:pt x="577516" y="168443"/>
                </a:cubicBezTo>
                <a:cubicBezTo>
                  <a:pt x="537411" y="176464"/>
                  <a:pt x="496878" y="182586"/>
                  <a:pt x="457200" y="192506"/>
                </a:cubicBezTo>
                <a:cubicBezTo>
                  <a:pt x="432592" y="198658"/>
                  <a:pt x="410375" y="216569"/>
                  <a:pt x="385010" y="216569"/>
                </a:cubicBezTo>
                <a:cubicBezTo>
                  <a:pt x="359645" y="216569"/>
                  <a:pt x="336884" y="200527"/>
                  <a:pt x="312821" y="192506"/>
                </a:cubicBezTo>
                <a:cubicBezTo>
                  <a:pt x="328733" y="144769"/>
                  <a:pt x="370674" y="82259"/>
                  <a:pt x="288758" y="48127"/>
                </a:cubicBezTo>
                <a:cubicBezTo>
                  <a:pt x="213251" y="16666"/>
                  <a:pt x="48126" y="0"/>
                  <a:pt x="48126" y="0"/>
                </a:cubicBezTo>
              </a:path>
            </a:pathLst>
          </a:custGeom>
          <a:solidFill>
            <a:srgbClr val="FFFF00"/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1" name="Полилиния 400"/>
          <p:cNvSpPr/>
          <p:nvPr/>
        </p:nvSpPr>
        <p:spPr>
          <a:xfrm>
            <a:off x="1" y="5572133"/>
            <a:ext cx="636383" cy="433137"/>
          </a:xfrm>
          <a:custGeom>
            <a:avLst/>
            <a:gdLst>
              <a:gd name="connsiteX0" fmla="*/ 0 w 636383"/>
              <a:gd name="connsiteY0" fmla="*/ 24064 h 433137"/>
              <a:gd name="connsiteX1" fmla="*/ 120316 w 636383"/>
              <a:gd name="connsiteY1" fmla="*/ 48127 h 433137"/>
              <a:gd name="connsiteX2" fmla="*/ 48126 w 636383"/>
              <a:gd name="connsiteY2" fmla="*/ 216569 h 433137"/>
              <a:gd name="connsiteX3" fmla="*/ 144379 w 636383"/>
              <a:gd name="connsiteY3" fmla="*/ 385011 h 433137"/>
              <a:gd name="connsiteX4" fmla="*/ 288758 w 636383"/>
              <a:gd name="connsiteY4" fmla="*/ 433137 h 433137"/>
              <a:gd name="connsiteX5" fmla="*/ 360947 w 636383"/>
              <a:gd name="connsiteY5" fmla="*/ 409074 h 433137"/>
              <a:gd name="connsiteX6" fmla="*/ 481263 w 636383"/>
              <a:gd name="connsiteY6" fmla="*/ 336885 h 433137"/>
              <a:gd name="connsiteX7" fmla="*/ 529389 w 636383"/>
              <a:gd name="connsiteY7" fmla="*/ 288758 h 433137"/>
              <a:gd name="connsiteX8" fmla="*/ 625642 w 636383"/>
              <a:gd name="connsiteY8" fmla="*/ 240632 h 433137"/>
              <a:gd name="connsiteX9" fmla="*/ 577516 w 636383"/>
              <a:gd name="connsiteY9" fmla="*/ 168443 h 433137"/>
              <a:gd name="connsiteX10" fmla="*/ 457200 w 636383"/>
              <a:gd name="connsiteY10" fmla="*/ 192506 h 433137"/>
              <a:gd name="connsiteX11" fmla="*/ 385010 w 636383"/>
              <a:gd name="connsiteY11" fmla="*/ 216569 h 433137"/>
              <a:gd name="connsiteX12" fmla="*/ 312821 w 636383"/>
              <a:gd name="connsiteY12" fmla="*/ 192506 h 433137"/>
              <a:gd name="connsiteX13" fmla="*/ 288758 w 636383"/>
              <a:gd name="connsiteY13" fmla="*/ 48127 h 433137"/>
              <a:gd name="connsiteX14" fmla="*/ 48126 w 636383"/>
              <a:gd name="connsiteY14" fmla="*/ 0 h 433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636383" h="433137">
                <a:moveTo>
                  <a:pt x="0" y="24064"/>
                </a:moveTo>
                <a:cubicBezTo>
                  <a:pt x="40105" y="32085"/>
                  <a:pt x="97629" y="14097"/>
                  <a:pt x="120316" y="48127"/>
                </a:cubicBezTo>
                <a:cubicBezTo>
                  <a:pt x="165937" y="116558"/>
                  <a:pt x="84052" y="180644"/>
                  <a:pt x="48126" y="216569"/>
                </a:cubicBezTo>
                <a:cubicBezTo>
                  <a:pt x="70533" y="328606"/>
                  <a:pt x="43340" y="340105"/>
                  <a:pt x="144379" y="385011"/>
                </a:cubicBezTo>
                <a:cubicBezTo>
                  <a:pt x="190736" y="405614"/>
                  <a:pt x="288758" y="433137"/>
                  <a:pt x="288758" y="433137"/>
                </a:cubicBezTo>
                <a:cubicBezTo>
                  <a:pt x="312821" y="425116"/>
                  <a:pt x="339197" y="422124"/>
                  <a:pt x="360947" y="409074"/>
                </a:cubicBezTo>
                <a:cubicBezTo>
                  <a:pt x="526102" y="309982"/>
                  <a:pt x="276764" y="405051"/>
                  <a:pt x="481263" y="336885"/>
                </a:cubicBezTo>
                <a:cubicBezTo>
                  <a:pt x="497305" y="320843"/>
                  <a:pt x="510512" y="301343"/>
                  <a:pt x="529389" y="288758"/>
                </a:cubicBezTo>
                <a:cubicBezTo>
                  <a:pt x="559236" y="268860"/>
                  <a:pt x="612319" y="273938"/>
                  <a:pt x="625642" y="240632"/>
                </a:cubicBezTo>
                <a:cubicBezTo>
                  <a:pt x="636383" y="213780"/>
                  <a:pt x="593558" y="192506"/>
                  <a:pt x="577516" y="168443"/>
                </a:cubicBezTo>
                <a:cubicBezTo>
                  <a:pt x="537411" y="176464"/>
                  <a:pt x="496878" y="182586"/>
                  <a:pt x="457200" y="192506"/>
                </a:cubicBezTo>
                <a:cubicBezTo>
                  <a:pt x="432592" y="198658"/>
                  <a:pt x="410375" y="216569"/>
                  <a:pt x="385010" y="216569"/>
                </a:cubicBezTo>
                <a:cubicBezTo>
                  <a:pt x="359645" y="216569"/>
                  <a:pt x="336884" y="200527"/>
                  <a:pt x="312821" y="192506"/>
                </a:cubicBezTo>
                <a:cubicBezTo>
                  <a:pt x="328733" y="144769"/>
                  <a:pt x="370674" y="82259"/>
                  <a:pt x="288758" y="48127"/>
                </a:cubicBezTo>
                <a:cubicBezTo>
                  <a:pt x="213251" y="16666"/>
                  <a:pt x="48126" y="0"/>
                  <a:pt x="48126" y="0"/>
                </a:cubicBezTo>
              </a:path>
            </a:pathLst>
          </a:custGeom>
          <a:solidFill>
            <a:schemeClr val="accent6">
              <a:lumMod val="75000"/>
            </a:schemeClr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2" name="Полилиния 401"/>
          <p:cNvSpPr/>
          <p:nvPr/>
        </p:nvSpPr>
        <p:spPr>
          <a:xfrm>
            <a:off x="71415" y="6786580"/>
            <a:ext cx="636383" cy="433137"/>
          </a:xfrm>
          <a:custGeom>
            <a:avLst/>
            <a:gdLst>
              <a:gd name="connsiteX0" fmla="*/ 0 w 636383"/>
              <a:gd name="connsiteY0" fmla="*/ 24064 h 433137"/>
              <a:gd name="connsiteX1" fmla="*/ 120316 w 636383"/>
              <a:gd name="connsiteY1" fmla="*/ 48127 h 433137"/>
              <a:gd name="connsiteX2" fmla="*/ 48126 w 636383"/>
              <a:gd name="connsiteY2" fmla="*/ 216569 h 433137"/>
              <a:gd name="connsiteX3" fmla="*/ 144379 w 636383"/>
              <a:gd name="connsiteY3" fmla="*/ 385011 h 433137"/>
              <a:gd name="connsiteX4" fmla="*/ 288758 w 636383"/>
              <a:gd name="connsiteY4" fmla="*/ 433137 h 433137"/>
              <a:gd name="connsiteX5" fmla="*/ 360947 w 636383"/>
              <a:gd name="connsiteY5" fmla="*/ 409074 h 433137"/>
              <a:gd name="connsiteX6" fmla="*/ 481263 w 636383"/>
              <a:gd name="connsiteY6" fmla="*/ 336885 h 433137"/>
              <a:gd name="connsiteX7" fmla="*/ 529389 w 636383"/>
              <a:gd name="connsiteY7" fmla="*/ 288758 h 433137"/>
              <a:gd name="connsiteX8" fmla="*/ 625642 w 636383"/>
              <a:gd name="connsiteY8" fmla="*/ 240632 h 433137"/>
              <a:gd name="connsiteX9" fmla="*/ 577516 w 636383"/>
              <a:gd name="connsiteY9" fmla="*/ 168443 h 433137"/>
              <a:gd name="connsiteX10" fmla="*/ 457200 w 636383"/>
              <a:gd name="connsiteY10" fmla="*/ 192506 h 433137"/>
              <a:gd name="connsiteX11" fmla="*/ 385010 w 636383"/>
              <a:gd name="connsiteY11" fmla="*/ 216569 h 433137"/>
              <a:gd name="connsiteX12" fmla="*/ 312821 w 636383"/>
              <a:gd name="connsiteY12" fmla="*/ 192506 h 433137"/>
              <a:gd name="connsiteX13" fmla="*/ 288758 w 636383"/>
              <a:gd name="connsiteY13" fmla="*/ 48127 h 433137"/>
              <a:gd name="connsiteX14" fmla="*/ 48126 w 636383"/>
              <a:gd name="connsiteY14" fmla="*/ 0 h 433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636383" h="433137">
                <a:moveTo>
                  <a:pt x="0" y="24064"/>
                </a:moveTo>
                <a:cubicBezTo>
                  <a:pt x="40105" y="32085"/>
                  <a:pt x="97629" y="14097"/>
                  <a:pt x="120316" y="48127"/>
                </a:cubicBezTo>
                <a:cubicBezTo>
                  <a:pt x="165937" y="116558"/>
                  <a:pt x="84052" y="180644"/>
                  <a:pt x="48126" y="216569"/>
                </a:cubicBezTo>
                <a:cubicBezTo>
                  <a:pt x="70533" y="328606"/>
                  <a:pt x="43340" y="340105"/>
                  <a:pt x="144379" y="385011"/>
                </a:cubicBezTo>
                <a:cubicBezTo>
                  <a:pt x="190736" y="405614"/>
                  <a:pt x="288758" y="433137"/>
                  <a:pt x="288758" y="433137"/>
                </a:cubicBezTo>
                <a:cubicBezTo>
                  <a:pt x="312821" y="425116"/>
                  <a:pt x="339197" y="422124"/>
                  <a:pt x="360947" y="409074"/>
                </a:cubicBezTo>
                <a:cubicBezTo>
                  <a:pt x="526102" y="309982"/>
                  <a:pt x="276764" y="405051"/>
                  <a:pt x="481263" y="336885"/>
                </a:cubicBezTo>
                <a:cubicBezTo>
                  <a:pt x="497305" y="320843"/>
                  <a:pt x="510512" y="301343"/>
                  <a:pt x="529389" y="288758"/>
                </a:cubicBezTo>
                <a:cubicBezTo>
                  <a:pt x="559236" y="268860"/>
                  <a:pt x="612319" y="273938"/>
                  <a:pt x="625642" y="240632"/>
                </a:cubicBezTo>
                <a:cubicBezTo>
                  <a:pt x="636383" y="213780"/>
                  <a:pt x="593558" y="192506"/>
                  <a:pt x="577516" y="168443"/>
                </a:cubicBezTo>
                <a:cubicBezTo>
                  <a:pt x="537411" y="176464"/>
                  <a:pt x="496878" y="182586"/>
                  <a:pt x="457200" y="192506"/>
                </a:cubicBezTo>
                <a:cubicBezTo>
                  <a:pt x="432592" y="198658"/>
                  <a:pt x="410375" y="216569"/>
                  <a:pt x="385010" y="216569"/>
                </a:cubicBezTo>
                <a:cubicBezTo>
                  <a:pt x="359645" y="216569"/>
                  <a:pt x="336884" y="200527"/>
                  <a:pt x="312821" y="192506"/>
                </a:cubicBezTo>
                <a:cubicBezTo>
                  <a:pt x="328733" y="144769"/>
                  <a:pt x="370674" y="82259"/>
                  <a:pt x="288758" y="48127"/>
                </a:cubicBezTo>
                <a:cubicBezTo>
                  <a:pt x="213251" y="16666"/>
                  <a:pt x="48126" y="0"/>
                  <a:pt x="48126" y="0"/>
                </a:cubicBezTo>
              </a:path>
            </a:pathLst>
          </a:custGeom>
          <a:solidFill>
            <a:srgbClr val="FFC000"/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03" name="Полилиния 402"/>
          <p:cNvSpPr/>
          <p:nvPr/>
        </p:nvSpPr>
        <p:spPr>
          <a:xfrm>
            <a:off x="571481" y="6500828"/>
            <a:ext cx="636383" cy="433137"/>
          </a:xfrm>
          <a:custGeom>
            <a:avLst/>
            <a:gdLst>
              <a:gd name="connsiteX0" fmla="*/ 0 w 636383"/>
              <a:gd name="connsiteY0" fmla="*/ 24064 h 433137"/>
              <a:gd name="connsiteX1" fmla="*/ 120316 w 636383"/>
              <a:gd name="connsiteY1" fmla="*/ 48127 h 433137"/>
              <a:gd name="connsiteX2" fmla="*/ 48126 w 636383"/>
              <a:gd name="connsiteY2" fmla="*/ 216569 h 433137"/>
              <a:gd name="connsiteX3" fmla="*/ 144379 w 636383"/>
              <a:gd name="connsiteY3" fmla="*/ 385011 h 433137"/>
              <a:gd name="connsiteX4" fmla="*/ 288758 w 636383"/>
              <a:gd name="connsiteY4" fmla="*/ 433137 h 433137"/>
              <a:gd name="connsiteX5" fmla="*/ 360947 w 636383"/>
              <a:gd name="connsiteY5" fmla="*/ 409074 h 433137"/>
              <a:gd name="connsiteX6" fmla="*/ 481263 w 636383"/>
              <a:gd name="connsiteY6" fmla="*/ 336885 h 433137"/>
              <a:gd name="connsiteX7" fmla="*/ 529389 w 636383"/>
              <a:gd name="connsiteY7" fmla="*/ 288758 h 433137"/>
              <a:gd name="connsiteX8" fmla="*/ 625642 w 636383"/>
              <a:gd name="connsiteY8" fmla="*/ 240632 h 433137"/>
              <a:gd name="connsiteX9" fmla="*/ 577516 w 636383"/>
              <a:gd name="connsiteY9" fmla="*/ 168443 h 433137"/>
              <a:gd name="connsiteX10" fmla="*/ 457200 w 636383"/>
              <a:gd name="connsiteY10" fmla="*/ 192506 h 433137"/>
              <a:gd name="connsiteX11" fmla="*/ 385010 w 636383"/>
              <a:gd name="connsiteY11" fmla="*/ 216569 h 433137"/>
              <a:gd name="connsiteX12" fmla="*/ 312821 w 636383"/>
              <a:gd name="connsiteY12" fmla="*/ 192506 h 433137"/>
              <a:gd name="connsiteX13" fmla="*/ 288758 w 636383"/>
              <a:gd name="connsiteY13" fmla="*/ 48127 h 433137"/>
              <a:gd name="connsiteX14" fmla="*/ 48126 w 636383"/>
              <a:gd name="connsiteY14" fmla="*/ 0 h 433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636383" h="433137">
                <a:moveTo>
                  <a:pt x="0" y="24064"/>
                </a:moveTo>
                <a:cubicBezTo>
                  <a:pt x="40105" y="32085"/>
                  <a:pt x="97629" y="14097"/>
                  <a:pt x="120316" y="48127"/>
                </a:cubicBezTo>
                <a:cubicBezTo>
                  <a:pt x="165937" y="116558"/>
                  <a:pt x="84052" y="180644"/>
                  <a:pt x="48126" y="216569"/>
                </a:cubicBezTo>
                <a:cubicBezTo>
                  <a:pt x="70533" y="328606"/>
                  <a:pt x="43340" y="340105"/>
                  <a:pt x="144379" y="385011"/>
                </a:cubicBezTo>
                <a:cubicBezTo>
                  <a:pt x="190736" y="405614"/>
                  <a:pt x="288758" y="433137"/>
                  <a:pt x="288758" y="433137"/>
                </a:cubicBezTo>
                <a:cubicBezTo>
                  <a:pt x="312821" y="425116"/>
                  <a:pt x="339197" y="422124"/>
                  <a:pt x="360947" y="409074"/>
                </a:cubicBezTo>
                <a:cubicBezTo>
                  <a:pt x="526102" y="309982"/>
                  <a:pt x="276764" y="405051"/>
                  <a:pt x="481263" y="336885"/>
                </a:cubicBezTo>
                <a:cubicBezTo>
                  <a:pt x="497305" y="320843"/>
                  <a:pt x="510512" y="301343"/>
                  <a:pt x="529389" y="288758"/>
                </a:cubicBezTo>
                <a:cubicBezTo>
                  <a:pt x="559236" y="268860"/>
                  <a:pt x="612319" y="273938"/>
                  <a:pt x="625642" y="240632"/>
                </a:cubicBezTo>
                <a:cubicBezTo>
                  <a:pt x="636383" y="213780"/>
                  <a:pt x="593558" y="192506"/>
                  <a:pt x="577516" y="168443"/>
                </a:cubicBezTo>
                <a:cubicBezTo>
                  <a:pt x="537411" y="176464"/>
                  <a:pt x="496878" y="182586"/>
                  <a:pt x="457200" y="192506"/>
                </a:cubicBezTo>
                <a:cubicBezTo>
                  <a:pt x="432592" y="198658"/>
                  <a:pt x="410375" y="216569"/>
                  <a:pt x="385010" y="216569"/>
                </a:cubicBezTo>
                <a:cubicBezTo>
                  <a:pt x="359645" y="216569"/>
                  <a:pt x="336884" y="200527"/>
                  <a:pt x="312821" y="192506"/>
                </a:cubicBezTo>
                <a:cubicBezTo>
                  <a:pt x="328733" y="144769"/>
                  <a:pt x="370674" y="82259"/>
                  <a:pt x="288758" y="48127"/>
                </a:cubicBezTo>
                <a:cubicBezTo>
                  <a:pt x="213251" y="16666"/>
                  <a:pt x="48126" y="0"/>
                  <a:pt x="48126" y="0"/>
                </a:cubicBezTo>
              </a:path>
            </a:pathLst>
          </a:custGeom>
          <a:solidFill>
            <a:srgbClr val="FF5050"/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4" name="Полилиния 403"/>
          <p:cNvSpPr/>
          <p:nvPr/>
        </p:nvSpPr>
        <p:spPr>
          <a:xfrm>
            <a:off x="-142899" y="6286513"/>
            <a:ext cx="636383" cy="433137"/>
          </a:xfrm>
          <a:custGeom>
            <a:avLst/>
            <a:gdLst>
              <a:gd name="connsiteX0" fmla="*/ 0 w 636383"/>
              <a:gd name="connsiteY0" fmla="*/ 24064 h 433137"/>
              <a:gd name="connsiteX1" fmla="*/ 120316 w 636383"/>
              <a:gd name="connsiteY1" fmla="*/ 48127 h 433137"/>
              <a:gd name="connsiteX2" fmla="*/ 48126 w 636383"/>
              <a:gd name="connsiteY2" fmla="*/ 216569 h 433137"/>
              <a:gd name="connsiteX3" fmla="*/ 144379 w 636383"/>
              <a:gd name="connsiteY3" fmla="*/ 385011 h 433137"/>
              <a:gd name="connsiteX4" fmla="*/ 288758 w 636383"/>
              <a:gd name="connsiteY4" fmla="*/ 433137 h 433137"/>
              <a:gd name="connsiteX5" fmla="*/ 360947 w 636383"/>
              <a:gd name="connsiteY5" fmla="*/ 409074 h 433137"/>
              <a:gd name="connsiteX6" fmla="*/ 481263 w 636383"/>
              <a:gd name="connsiteY6" fmla="*/ 336885 h 433137"/>
              <a:gd name="connsiteX7" fmla="*/ 529389 w 636383"/>
              <a:gd name="connsiteY7" fmla="*/ 288758 h 433137"/>
              <a:gd name="connsiteX8" fmla="*/ 625642 w 636383"/>
              <a:gd name="connsiteY8" fmla="*/ 240632 h 433137"/>
              <a:gd name="connsiteX9" fmla="*/ 577516 w 636383"/>
              <a:gd name="connsiteY9" fmla="*/ 168443 h 433137"/>
              <a:gd name="connsiteX10" fmla="*/ 457200 w 636383"/>
              <a:gd name="connsiteY10" fmla="*/ 192506 h 433137"/>
              <a:gd name="connsiteX11" fmla="*/ 385010 w 636383"/>
              <a:gd name="connsiteY11" fmla="*/ 216569 h 433137"/>
              <a:gd name="connsiteX12" fmla="*/ 312821 w 636383"/>
              <a:gd name="connsiteY12" fmla="*/ 192506 h 433137"/>
              <a:gd name="connsiteX13" fmla="*/ 288758 w 636383"/>
              <a:gd name="connsiteY13" fmla="*/ 48127 h 433137"/>
              <a:gd name="connsiteX14" fmla="*/ 48126 w 636383"/>
              <a:gd name="connsiteY14" fmla="*/ 0 h 433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636383" h="433137">
                <a:moveTo>
                  <a:pt x="0" y="24064"/>
                </a:moveTo>
                <a:cubicBezTo>
                  <a:pt x="40105" y="32085"/>
                  <a:pt x="97629" y="14097"/>
                  <a:pt x="120316" y="48127"/>
                </a:cubicBezTo>
                <a:cubicBezTo>
                  <a:pt x="165937" y="116558"/>
                  <a:pt x="84052" y="180644"/>
                  <a:pt x="48126" y="216569"/>
                </a:cubicBezTo>
                <a:cubicBezTo>
                  <a:pt x="70533" y="328606"/>
                  <a:pt x="43340" y="340105"/>
                  <a:pt x="144379" y="385011"/>
                </a:cubicBezTo>
                <a:cubicBezTo>
                  <a:pt x="190736" y="405614"/>
                  <a:pt x="288758" y="433137"/>
                  <a:pt x="288758" y="433137"/>
                </a:cubicBezTo>
                <a:cubicBezTo>
                  <a:pt x="312821" y="425116"/>
                  <a:pt x="339197" y="422124"/>
                  <a:pt x="360947" y="409074"/>
                </a:cubicBezTo>
                <a:cubicBezTo>
                  <a:pt x="526102" y="309982"/>
                  <a:pt x="276764" y="405051"/>
                  <a:pt x="481263" y="336885"/>
                </a:cubicBezTo>
                <a:cubicBezTo>
                  <a:pt x="497305" y="320843"/>
                  <a:pt x="510512" y="301343"/>
                  <a:pt x="529389" y="288758"/>
                </a:cubicBezTo>
                <a:cubicBezTo>
                  <a:pt x="559236" y="268860"/>
                  <a:pt x="612319" y="273938"/>
                  <a:pt x="625642" y="240632"/>
                </a:cubicBezTo>
                <a:cubicBezTo>
                  <a:pt x="636383" y="213780"/>
                  <a:pt x="593558" y="192506"/>
                  <a:pt x="577516" y="168443"/>
                </a:cubicBezTo>
                <a:cubicBezTo>
                  <a:pt x="537411" y="176464"/>
                  <a:pt x="496878" y="182586"/>
                  <a:pt x="457200" y="192506"/>
                </a:cubicBezTo>
                <a:cubicBezTo>
                  <a:pt x="432592" y="198658"/>
                  <a:pt x="410375" y="216569"/>
                  <a:pt x="385010" y="216569"/>
                </a:cubicBezTo>
                <a:cubicBezTo>
                  <a:pt x="359645" y="216569"/>
                  <a:pt x="336884" y="200527"/>
                  <a:pt x="312821" y="192506"/>
                </a:cubicBezTo>
                <a:cubicBezTo>
                  <a:pt x="328733" y="144769"/>
                  <a:pt x="370674" y="82259"/>
                  <a:pt x="288758" y="48127"/>
                </a:cubicBezTo>
                <a:cubicBezTo>
                  <a:pt x="213251" y="16666"/>
                  <a:pt x="48126" y="0"/>
                  <a:pt x="48126" y="0"/>
                </a:cubicBezTo>
              </a:path>
            </a:pathLst>
          </a:custGeom>
          <a:solidFill>
            <a:srgbClr val="FFFF00"/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5" name="Полилиния 404"/>
          <p:cNvSpPr/>
          <p:nvPr/>
        </p:nvSpPr>
        <p:spPr>
          <a:xfrm>
            <a:off x="428605" y="6143637"/>
            <a:ext cx="636383" cy="433137"/>
          </a:xfrm>
          <a:custGeom>
            <a:avLst/>
            <a:gdLst>
              <a:gd name="connsiteX0" fmla="*/ 0 w 636383"/>
              <a:gd name="connsiteY0" fmla="*/ 24064 h 433137"/>
              <a:gd name="connsiteX1" fmla="*/ 120316 w 636383"/>
              <a:gd name="connsiteY1" fmla="*/ 48127 h 433137"/>
              <a:gd name="connsiteX2" fmla="*/ 48126 w 636383"/>
              <a:gd name="connsiteY2" fmla="*/ 216569 h 433137"/>
              <a:gd name="connsiteX3" fmla="*/ 144379 w 636383"/>
              <a:gd name="connsiteY3" fmla="*/ 385011 h 433137"/>
              <a:gd name="connsiteX4" fmla="*/ 288758 w 636383"/>
              <a:gd name="connsiteY4" fmla="*/ 433137 h 433137"/>
              <a:gd name="connsiteX5" fmla="*/ 360947 w 636383"/>
              <a:gd name="connsiteY5" fmla="*/ 409074 h 433137"/>
              <a:gd name="connsiteX6" fmla="*/ 481263 w 636383"/>
              <a:gd name="connsiteY6" fmla="*/ 336885 h 433137"/>
              <a:gd name="connsiteX7" fmla="*/ 529389 w 636383"/>
              <a:gd name="connsiteY7" fmla="*/ 288758 h 433137"/>
              <a:gd name="connsiteX8" fmla="*/ 625642 w 636383"/>
              <a:gd name="connsiteY8" fmla="*/ 240632 h 433137"/>
              <a:gd name="connsiteX9" fmla="*/ 577516 w 636383"/>
              <a:gd name="connsiteY9" fmla="*/ 168443 h 433137"/>
              <a:gd name="connsiteX10" fmla="*/ 457200 w 636383"/>
              <a:gd name="connsiteY10" fmla="*/ 192506 h 433137"/>
              <a:gd name="connsiteX11" fmla="*/ 385010 w 636383"/>
              <a:gd name="connsiteY11" fmla="*/ 216569 h 433137"/>
              <a:gd name="connsiteX12" fmla="*/ 312821 w 636383"/>
              <a:gd name="connsiteY12" fmla="*/ 192506 h 433137"/>
              <a:gd name="connsiteX13" fmla="*/ 288758 w 636383"/>
              <a:gd name="connsiteY13" fmla="*/ 48127 h 433137"/>
              <a:gd name="connsiteX14" fmla="*/ 48126 w 636383"/>
              <a:gd name="connsiteY14" fmla="*/ 0 h 433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636383" h="433137">
                <a:moveTo>
                  <a:pt x="0" y="24064"/>
                </a:moveTo>
                <a:cubicBezTo>
                  <a:pt x="40105" y="32085"/>
                  <a:pt x="97629" y="14097"/>
                  <a:pt x="120316" y="48127"/>
                </a:cubicBezTo>
                <a:cubicBezTo>
                  <a:pt x="165937" y="116558"/>
                  <a:pt x="84052" y="180644"/>
                  <a:pt x="48126" y="216569"/>
                </a:cubicBezTo>
                <a:cubicBezTo>
                  <a:pt x="70533" y="328606"/>
                  <a:pt x="43340" y="340105"/>
                  <a:pt x="144379" y="385011"/>
                </a:cubicBezTo>
                <a:cubicBezTo>
                  <a:pt x="190736" y="405614"/>
                  <a:pt x="288758" y="433137"/>
                  <a:pt x="288758" y="433137"/>
                </a:cubicBezTo>
                <a:cubicBezTo>
                  <a:pt x="312821" y="425116"/>
                  <a:pt x="339197" y="422124"/>
                  <a:pt x="360947" y="409074"/>
                </a:cubicBezTo>
                <a:cubicBezTo>
                  <a:pt x="526102" y="309982"/>
                  <a:pt x="276764" y="405051"/>
                  <a:pt x="481263" y="336885"/>
                </a:cubicBezTo>
                <a:cubicBezTo>
                  <a:pt x="497305" y="320843"/>
                  <a:pt x="510512" y="301343"/>
                  <a:pt x="529389" y="288758"/>
                </a:cubicBezTo>
                <a:cubicBezTo>
                  <a:pt x="559236" y="268860"/>
                  <a:pt x="612319" y="273938"/>
                  <a:pt x="625642" y="240632"/>
                </a:cubicBezTo>
                <a:cubicBezTo>
                  <a:pt x="636383" y="213780"/>
                  <a:pt x="593558" y="192506"/>
                  <a:pt x="577516" y="168443"/>
                </a:cubicBezTo>
                <a:cubicBezTo>
                  <a:pt x="537411" y="176464"/>
                  <a:pt x="496878" y="182586"/>
                  <a:pt x="457200" y="192506"/>
                </a:cubicBezTo>
                <a:cubicBezTo>
                  <a:pt x="432592" y="198658"/>
                  <a:pt x="410375" y="216569"/>
                  <a:pt x="385010" y="216569"/>
                </a:cubicBezTo>
                <a:cubicBezTo>
                  <a:pt x="359645" y="216569"/>
                  <a:pt x="336884" y="200527"/>
                  <a:pt x="312821" y="192506"/>
                </a:cubicBezTo>
                <a:cubicBezTo>
                  <a:pt x="328733" y="144769"/>
                  <a:pt x="370674" y="82259"/>
                  <a:pt x="288758" y="48127"/>
                </a:cubicBezTo>
                <a:cubicBezTo>
                  <a:pt x="213251" y="16666"/>
                  <a:pt x="48126" y="0"/>
                  <a:pt x="48126" y="0"/>
                </a:cubicBezTo>
              </a:path>
            </a:pathLst>
          </a:custGeom>
          <a:solidFill>
            <a:srgbClr val="FFC000"/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5" name="Группа 323"/>
          <p:cNvGrpSpPr/>
          <p:nvPr/>
        </p:nvGrpSpPr>
        <p:grpSpPr>
          <a:xfrm>
            <a:off x="3286124" y="2071671"/>
            <a:ext cx="2571768" cy="3882413"/>
            <a:chOff x="-142449" y="975339"/>
            <a:chExt cx="2859625" cy="7097123"/>
          </a:xfrm>
        </p:grpSpPr>
        <p:grpSp>
          <p:nvGrpSpPr>
            <p:cNvPr id="26" name="Группа 173"/>
            <p:cNvGrpSpPr/>
            <p:nvPr/>
          </p:nvGrpSpPr>
          <p:grpSpPr>
            <a:xfrm>
              <a:off x="-142449" y="975339"/>
              <a:ext cx="2859625" cy="7097123"/>
              <a:chOff x="-142449" y="975339"/>
              <a:chExt cx="2859625" cy="7097123"/>
            </a:xfrm>
          </p:grpSpPr>
          <p:grpSp>
            <p:nvGrpSpPr>
              <p:cNvPr id="27" name="Группа 169"/>
              <p:cNvGrpSpPr/>
              <p:nvPr/>
            </p:nvGrpSpPr>
            <p:grpSpPr>
              <a:xfrm>
                <a:off x="-142449" y="975339"/>
                <a:ext cx="2333524" cy="7097123"/>
                <a:chOff x="-142449" y="975339"/>
                <a:chExt cx="2333524" cy="7097123"/>
              </a:xfrm>
            </p:grpSpPr>
            <p:grpSp>
              <p:nvGrpSpPr>
                <p:cNvPr id="28" name="Группа 24"/>
                <p:cNvGrpSpPr/>
                <p:nvPr/>
              </p:nvGrpSpPr>
              <p:grpSpPr>
                <a:xfrm>
                  <a:off x="36405" y="1500166"/>
                  <a:ext cx="1990005" cy="6572296"/>
                  <a:chOff x="715617" y="1428728"/>
                  <a:chExt cx="1990005" cy="5786478"/>
                </a:xfrm>
              </p:grpSpPr>
              <p:cxnSp>
                <p:nvCxnSpPr>
                  <p:cNvPr id="341" name="Прямая соединительная линия 340"/>
                  <p:cNvCxnSpPr/>
                  <p:nvPr/>
                </p:nvCxnSpPr>
                <p:spPr>
                  <a:xfrm rot="5400000">
                    <a:off x="-1250189" y="4321967"/>
                    <a:ext cx="5786478" cy="0"/>
                  </a:xfrm>
                  <a:prstGeom prst="line">
                    <a:avLst/>
                  </a:prstGeom>
                  <a:ln w="57150">
                    <a:solidFill>
                      <a:srgbClr val="623C3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29" name="Группа 23"/>
                  <p:cNvGrpSpPr/>
                  <p:nvPr/>
                </p:nvGrpSpPr>
                <p:grpSpPr>
                  <a:xfrm>
                    <a:off x="715617" y="1675358"/>
                    <a:ext cx="1990005" cy="3816626"/>
                    <a:chOff x="715617" y="1675358"/>
                    <a:chExt cx="1990005" cy="3816626"/>
                  </a:xfrm>
                </p:grpSpPr>
                <p:sp>
                  <p:nvSpPr>
                    <p:cNvPr id="343" name="Полилиния 342"/>
                    <p:cNvSpPr/>
                    <p:nvPr/>
                  </p:nvSpPr>
                  <p:spPr>
                    <a:xfrm>
                      <a:off x="1769165" y="1675358"/>
                      <a:ext cx="481034" cy="2047461"/>
                    </a:xfrm>
                    <a:custGeom>
                      <a:avLst/>
                      <a:gdLst>
                        <a:gd name="connsiteX0" fmla="*/ 59635 w 481034"/>
                        <a:gd name="connsiteY0" fmla="*/ 2047461 h 2047461"/>
                        <a:gd name="connsiteX1" fmla="*/ 0 w 481034"/>
                        <a:gd name="connsiteY1" fmla="*/ 1908313 h 2047461"/>
                        <a:gd name="connsiteX2" fmla="*/ 19878 w 481034"/>
                        <a:gd name="connsiteY2" fmla="*/ 1590261 h 2047461"/>
                        <a:gd name="connsiteX3" fmla="*/ 39757 w 481034"/>
                        <a:gd name="connsiteY3" fmla="*/ 1510748 h 2047461"/>
                        <a:gd name="connsiteX4" fmla="*/ 99392 w 481034"/>
                        <a:gd name="connsiteY4" fmla="*/ 1331843 h 2047461"/>
                        <a:gd name="connsiteX5" fmla="*/ 119270 w 481034"/>
                        <a:gd name="connsiteY5" fmla="*/ 1272209 h 2047461"/>
                        <a:gd name="connsiteX6" fmla="*/ 139148 w 481034"/>
                        <a:gd name="connsiteY6" fmla="*/ 1212574 h 2047461"/>
                        <a:gd name="connsiteX7" fmla="*/ 218661 w 481034"/>
                        <a:gd name="connsiteY7" fmla="*/ 1053548 h 2047461"/>
                        <a:gd name="connsiteX8" fmla="*/ 258418 w 481034"/>
                        <a:gd name="connsiteY8" fmla="*/ 993913 h 2047461"/>
                        <a:gd name="connsiteX9" fmla="*/ 337931 w 481034"/>
                        <a:gd name="connsiteY9" fmla="*/ 795130 h 2047461"/>
                        <a:gd name="connsiteX10" fmla="*/ 377687 w 481034"/>
                        <a:gd name="connsiteY10" fmla="*/ 715617 h 2047461"/>
                        <a:gd name="connsiteX11" fmla="*/ 437322 w 481034"/>
                        <a:gd name="connsiteY11" fmla="*/ 377687 h 2047461"/>
                        <a:gd name="connsiteX12" fmla="*/ 457200 w 481034"/>
                        <a:gd name="connsiteY12" fmla="*/ 318052 h 2047461"/>
                        <a:gd name="connsiteX13" fmla="*/ 477078 w 481034"/>
                        <a:gd name="connsiteY13" fmla="*/ 0 h 2047461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  <a:cxn ang="0">
                          <a:pos x="connsiteX13" y="connsiteY13"/>
                        </a:cxn>
                      </a:cxnLst>
                      <a:rect l="l" t="t" r="r" b="b"/>
                      <a:pathLst>
                        <a:path w="481034" h="2047461">
                          <a:moveTo>
                            <a:pt x="59635" y="2047461"/>
                          </a:moveTo>
                          <a:cubicBezTo>
                            <a:pt x="51871" y="2031933"/>
                            <a:pt x="0" y="1937564"/>
                            <a:pt x="0" y="1908313"/>
                          </a:cubicBezTo>
                          <a:cubicBezTo>
                            <a:pt x="0" y="1802089"/>
                            <a:pt x="9308" y="1695958"/>
                            <a:pt x="19878" y="1590261"/>
                          </a:cubicBezTo>
                          <a:cubicBezTo>
                            <a:pt x="22596" y="1563076"/>
                            <a:pt x="31907" y="1536916"/>
                            <a:pt x="39757" y="1510748"/>
                          </a:cubicBezTo>
                          <a:cubicBezTo>
                            <a:pt x="39781" y="1510668"/>
                            <a:pt x="89440" y="1361700"/>
                            <a:pt x="99392" y="1331843"/>
                          </a:cubicBezTo>
                          <a:lnTo>
                            <a:pt x="119270" y="1272209"/>
                          </a:lnTo>
                          <a:cubicBezTo>
                            <a:pt x="125896" y="1252331"/>
                            <a:pt x="127525" y="1230008"/>
                            <a:pt x="139148" y="1212574"/>
                          </a:cubicBezTo>
                          <a:cubicBezTo>
                            <a:pt x="231258" y="1074410"/>
                            <a:pt x="121402" y="1248065"/>
                            <a:pt x="218661" y="1053548"/>
                          </a:cubicBezTo>
                          <a:cubicBezTo>
                            <a:pt x="229345" y="1032179"/>
                            <a:pt x="247734" y="1015282"/>
                            <a:pt x="258418" y="993913"/>
                          </a:cubicBezTo>
                          <a:cubicBezTo>
                            <a:pt x="431007" y="648733"/>
                            <a:pt x="258619" y="980192"/>
                            <a:pt x="337931" y="795130"/>
                          </a:cubicBezTo>
                          <a:cubicBezTo>
                            <a:pt x="349604" y="767893"/>
                            <a:pt x="364435" y="742121"/>
                            <a:pt x="377687" y="715617"/>
                          </a:cubicBezTo>
                          <a:cubicBezTo>
                            <a:pt x="390153" y="628352"/>
                            <a:pt x="412848" y="451111"/>
                            <a:pt x="437322" y="377687"/>
                          </a:cubicBezTo>
                          <a:lnTo>
                            <a:pt x="457200" y="318052"/>
                          </a:lnTo>
                          <a:cubicBezTo>
                            <a:pt x="481034" y="79711"/>
                            <a:pt x="477078" y="185861"/>
                            <a:pt x="477078" y="0"/>
                          </a:cubicBezTo>
                        </a:path>
                      </a:pathLst>
                    </a:custGeom>
                    <a:ln w="38100">
                      <a:solidFill>
                        <a:srgbClr val="623C3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  <p:sp>
                  <p:nvSpPr>
                    <p:cNvPr id="344" name="Полилиния 343"/>
                    <p:cNvSpPr/>
                    <p:nvPr/>
                  </p:nvSpPr>
                  <p:spPr>
                    <a:xfrm>
                      <a:off x="993913" y="2728475"/>
                      <a:ext cx="792686" cy="1883978"/>
                    </a:xfrm>
                    <a:custGeom>
                      <a:avLst/>
                      <a:gdLst>
                        <a:gd name="connsiteX0" fmla="*/ 775252 w 792686"/>
                        <a:gd name="connsiteY0" fmla="*/ 1849109 h 1883978"/>
                        <a:gd name="connsiteX1" fmla="*/ 715617 w 792686"/>
                        <a:gd name="connsiteY1" fmla="*/ 1729839 h 1883978"/>
                        <a:gd name="connsiteX2" fmla="*/ 616226 w 792686"/>
                        <a:gd name="connsiteY2" fmla="*/ 1590692 h 1883978"/>
                        <a:gd name="connsiteX3" fmla="*/ 576470 w 792686"/>
                        <a:gd name="connsiteY3" fmla="*/ 1531057 h 1883978"/>
                        <a:gd name="connsiteX4" fmla="*/ 556591 w 792686"/>
                        <a:gd name="connsiteY4" fmla="*/ 1471422 h 1883978"/>
                        <a:gd name="connsiteX5" fmla="*/ 496957 w 792686"/>
                        <a:gd name="connsiteY5" fmla="*/ 1431666 h 1883978"/>
                        <a:gd name="connsiteX6" fmla="*/ 377687 w 792686"/>
                        <a:gd name="connsiteY6" fmla="*/ 1252761 h 1883978"/>
                        <a:gd name="connsiteX7" fmla="*/ 337930 w 792686"/>
                        <a:gd name="connsiteY7" fmla="*/ 1193126 h 1883978"/>
                        <a:gd name="connsiteX8" fmla="*/ 318052 w 792686"/>
                        <a:gd name="connsiteY8" fmla="*/ 1133492 h 1883978"/>
                        <a:gd name="connsiteX9" fmla="*/ 278296 w 792686"/>
                        <a:gd name="connsiteY9" fmla="*/ 1073857 h 1883978"/>
                        <a:gd name="connsiteX10" fmla="*/ 218661 w 792686"/>
                        <a:gd name="connsiteY10" fmla="*/ 894953 h 1883978"/>
                        <a:gd name="connsiteX11" fmla="*/ 178904 w 792686"/>
                        <a:gd name="connsiteY11" fmla="*/ 437753 h 1883978"/>
                        <a:gd name="connsiteX12" fmla="*/ 159026 w 792686"/>
                        <a:gd name="connsiteY12" fmla="*/ 378118 h 1883978"/>
                        <a:gd name="connsiteX13" fmla="*/ 119270 w 792686"/>
                        <a:gd name="connsiteY13" fmla="*/ 219092 h 1883978"/>
                        <a:gd name="connsiteX14" fmla="*/ 79513 w 792686"/>
                        <a:gd name="connsiteY14" fmla="*/ 159457 h 1883978"/>
                        <a:gd name="connsiteX15" fmla="*/ 39757 w 792686"/>
                        <a:gd name="connsiteY15" fmla="*/ 79944 h 1883978"/>
                        <a:gd name="connsiteX16" fmla="*/ 0 w 792686"/>
                        <a:gd name="connsiteY16" fmla="*/ 431 h 1883978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  <a:cxn ang="0">
                          <a:pos x="connsiteX13" y="connsiteY13"/>
                        </a:cxn>
                        <a:cxn ang="0">
                          <a:pos x="connsiteX14" y="connsiteY14"/>
                        </a:cxn>
                        <a:cxn ang="0">
                          <a:pos x="connsiteX15" y="connsiteY15"/>
                        </a:cxn>
                        <a:cxn ang="0">
                          <a:pos x="connsiteX16" y="connsiteY16"/>
                        </a:cxn>
                      </a:cxnLst>
                      <a:rect l="l" t="t" r="r" b="b"/>
                      <a:pathLst>
                        <a:path w="792686" h="1883978">
                          <a:moveTo>
                            <a:pt x="775252" y="1849109"/>
                          </a:moveTo>
                          <a:cubicBezTo>
                            <a:pt x="725288" y="1699215"/>
                            <a:pt x="792686" y="1883978"/>
                            <a:pt x="715617" y="1729839"/>
                          </a:cubicBezTo>
                          <a:cubicBezTo>
                            <a:pt x="648752" y="1596109"/>
                            <a:pt x="717761" y="1658381"/>
                            <a:pt x="616226" y="1590692"/>
                          </a:cubicBezTo>
                          <a:cubicBezTo>
                            <a:pt x="602974" y="1570814"/>
                            <a:pt x="587154" y="1552425"/>
                            <a:pt x="576470" y="1531057"/>
                          </a:cubicBezTo>
                          <a:cubicBezTo>
                            <a:pt x="567099" y="1512315"/>
                            <a:pt x="569681" y="1487784"/>
                            <a:pt x="556591" y="1471422"/>
                          </a:cubicBezTo>
                          <a:cubicBezTo>
                            <a:pt x="541667" y="1452767"/>
                            <a:pt x="516835" y="1444918"/>
                            <a:pt x="496957" y="1431666"/>
                          </a:cubicBezTo>
                          <a:lnTo>
                            <a:pt x="377687" y="1252761"/>
                          </a:lnTo>
                          <a:lnTo>
                            <a:pt x="337930" y="1193126"/>
                          </a:lnTo>
                          <a:cubicBezTo>
                            <a:pt x="331304" y="1173248"/>
                            <a:pt x="327423" y="1152233"/>
                            <a:pt x="318052" y="1133492"/>
                          </a:cubicBezTo>
                          <a:cubicBezTo>
                            <a:pt x="307368" y="1112124"/>
                            <a:pt x="287485" y="1095910"/>
                            <a:pt x="278296" y="1073857"/>
                          </a:cubicBezTo>
                          <a:cubicBezTo>
                            <a:pt x="254119" y="1015832"/>
                            <a:pt x="218661" y="894953"/>
                            <a:pt x="218661" y="894953"/>
                          </a:cubicBezTo>
                          <a:cubicBezTo>
                            <a:pt x="205409" y="742553"/>
                            <a:pt x="196439" y="589720"/>
                            <a:pt x="178904" y="437753"/>
                          </a:cubicBezTo>
                          <a:cubicBezTo>
                            <a:pt x="176502" y="416938"/>
                            <a:pt x="164539" y="398333"/>
                            <a:pt x="159026" y="378118"/>
                          </a:cubicBezTo>
                          <a:cubicBezTo>
                            <a:pt x="144649" y="325403"/>
                            <a:pt x="149579" y="264555"/>
                            <a:pt x="119270" y="219092"/>
                          </a:cubicBezTo>
                          <a:cubicBezTo>
                            <a:pt x="106018" y="199214"/>
                            <a:pt x="91366" y="180200"/>
                            <a:pt x="79513" y="159457"/>
                          </a:cubicBezTo>
                          <a:cubicBezTo>
                            <a:pt x="64811" y="133729"/>
                            <a:pt x="51430" y="107181"/>
                            <a:pt x="39757" y="79944"/>
                          </a:cubicBezTo>
                          <a:cubicBezTo>
                            <a:pt x="5495" y="0"/>
                            <a:pt x="39801" y="40232"/>
                            <a:pt x="0" y="431"/>
                          </a:cubicBezTo>
                        </a:path>
                      </a:pathLst>
                    </a:custGeom>
                    <a:ln w="38100">
                      <a:solidFill>
                        <a:srgbClr val="623C3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  <p:sp>
                  <p:nvSpPr>
                    <p:cNvPr id="345" name="Полилиния 344"/>
                    <p:cNvSpPr/>
                    <p:nvPr/>
                  </p:nvSpPr>
                  <p:spPr>
                    <a:xfrm>
                      <a:off x="1785926" y="2868054"/>
                      <a:ext cx="815008" cy="1133060"/>
                    </a:xfrm>
                    <a:custGeom>
                      <a:avLst/>
                      <a:gdLst>
                        <a:gd name="connsiteX0" fmla="*/ 0 w 815008"/>
                        <a:gd name="connsiteY0" fmla="*/ 1133060 h 1133060"/>
                        <a:gd name="connsiteX1" fmla="*/ 178904 w 815008"/>
                        <a:gd name="connsiteY1" fmla="*/ 1113182 h 1133060"/>
                        <a:gd name="connsiteX2" fmla="*/ 238539 w 815008"/>
                        <a:gd name="connsiteY2" fmla="*/ 1073426 h 1133060"/>
                        <a:gd name="connsiteX3" fmla="*/ 298173 w 815008"/>
                        <a:gd name="connsiteY3" fmla="*/ 1053547 h 1133060"/>
                        <a:gd name="connsiteX4" fmla="*/ 377686 w 815008"/>
                        <a:gd name="connsiteY4" fmla="*/ 934278 h 1133060"/>
                        <a:gd name="connsiteX5" fmla="*/ 437321 w 815008"/>
                        <a:gd name="connsiteY5" fmla="*/ 735495 h 1133060"/>
                        <a:gd name="connsiteX6" fmla="*/ 516834 w 815008"/>
                        <a:gd name="connsiteY6" fmla="*/ 616226 h 1133060"/>
                        <a:gd name="connsiteX7" fmla="*/ 556591 w 815008"/>
                        <a:gd name="connsiteY7" fmla="*/ 556591 h 1133060"/>
                        <a:gd name="connsiteX8" fmla="*/ 576469 w 815008"/>
                        <a:gd name="connsiteY8" fmla="*/ 496956 h 1133060"/>
                        <a:gd name="connsiteX9" fmla="*/ 655982 w 815008"/>
                        <a:gd name="connsiteY9" fmla="*/ 357808 h 1133060"/>
                        <a:gd name="connsiteX10" fmla="*/ 675860 w 815008"/>
                        <a:gd name="connsiteY10" fmla="*/ 258417 h 1133060"/>
                        <a:gd name="connsiteX11" fmla="*/ 755373 w 815008"/>
                        <a:gd name="connsiteY11" fmla="*/ 139147 h 1133060"/>
                        <a:gd name="connsiteX12" fmla="*/ 815008 w 815008"/>
                        <a:gd name="connsiteY12" fmla="*/ 0 h 113306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</a:cxnLst>
                      <a:rect l="l" t="t" r="r" b="b"/>
                      <a:pathLst>
                        <a:path w="815008" h="1133060">
                          <a:moveTo>
                            <a:pt x="0" y="1133060"/>
                          </a:moveTo>
                          <a:cubicBezTo>
                            <a:pt x="59635" y="1126434"/>
                            <a:pt x="120694" y="1127734"/>
                            <a:pt x="178904" y="1113182"/>
                          </a:cubicBezTo>
                          <a:cubicBezTo>
                            <a:pt x="202081" y="1107388"/>
                            <a:pt x="217171" y="1084110"/>
                            <a:pt x="238539" y="1073426"/>
                          </a:cubicBezTo>
                          <a:cubicBezTo>
                            <a:pt x="257280" y="1064055"/>
                            <a:pt x="278295" y="1060173"/>
                            <a:pt x="298173" y="1053547"/>
                          </a:cubicBezTo>
                          <a:cubicBezTo>
                            <a:pt x="324677" y="1013791"/>
                            <a:pt x="366097" y="980632"/>
                            <a:pt x="377686" y="934278"/>
                          </a:cubicBezTo>
                          <a:cubicBezTo>
                            <a:pt x="388798" y="889833"/>
                            <a:pt x="417966" y="764528"/>
                            <a:pt x="437321" y="735495"/>
                          </a:cubicBezTo>
                          <a:lnTo>
                            <a:pt x="516834" y="616226"/>
                          </a:lnTo>
                          <a:lnTo>
                            <a:pt x="556591" y="556591"/>
                          </a:lnTo>
                          <a:cubicBezTo>
                            <a:pt x="563217" y="536713"/>
                            <a:pt x="568215" y="516215"/>
                            <a:pt x="576469" y="496956"/>
                          </a:cubicBezTo>
                          <a:cubicBezTo>
                            <a:pt x="606732" y="426343"/>
                            <a:pt x="616057" y="417696"/>
                            <a:pt x="655982" y="357808"/>
                          </a:cubicBezTo>
                          <a:cubicBezTo>
                            <a:pt x="662608" y="324678"/>
                            <a:pt x="661879" y="289175"/>
                            <a:pt x="675860" y="258417"/>
                          </a:cubicBezTo>
                          <a:cubicBezTo>
                            <a:pt x="695632" y="214918"/>
                            <a:pt x="740263" y="184476"/>
                            <a:pt x="755373" y="139147"/>
                          </a:cubicBezTo>
                          <a:cubicBezTo>
                            <a:pt x="798093" y="10988"/>
                            <a:pt x="765497" y="49511"/>
                            <a:pt x="815008" y="0"/>
                          </a:cubicBezTo>
                        </a:path>
                      </a:pathLst>
                    </a:custGeom>
                    <a:ln w="38100">
                      <a:solidFill>
                        <a:srgbClr val="623C3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  <p:sp>
                  <p:nvSpPr>
                    <p:cNvPr id="346" name="Полилиния 345"/>
                    <p:cNvSpPr/>
                    <p:nvPr/>
                  </p:nvSpPr>
                  <p:spPr>
                    <a:xfrm>
                      <a:off x="1232452" y="1894019"/>
                      <a:ext cx="45319" cy="1411356"/>
                    </a:xfrm>
                    <a:custGeom>
                      <a:avLst/>
                      <a:gdLst>
                        <a:gd name="connsiteX0" fmla="*/ 0 w 45319"/>
                        <a:gd name="connsiteY0" fmla="*/ 1411356 h 1411356"/>
                        <a:gd name="connsiteX1" fmla="*/ 39757 w 45319"/>
                        <a:gd name="connsiteY1" fmla="*/ 0 h 1411356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45319" h="1411356">
                          <a:moveTo>
                            <a:pt x="0" y="1411356"/>
                          </a:moveTo>
                          <a:cubicBezTo>
                            <a:pt x="45319" y="278407"/>
                            <a:pt x="39757" y="749012"/>
                            <a:pt x="39757" y="0"/>
                          </a:cubicBezTo>
                        </a:path>
                      </a:pathLst>
                    </a:custGeom>
                    <a:ln w="38100">
                      <a:solidFill>
                        <a:srgbClr val="623C3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  <p:sp>
                  <p:nvSpPr>
                    <p:cNvPr id="347" name="Полилиния 346"/>
                    <p:cNvSpPr/>
                    <p:nvPr/>
                  </p:nvSpPr>
                  <p:spPr>
                    <a:xfrm>
                      <a:off x="1769165" y="3583671"/>
                      <a:ext cx="936457" cy="1530626"/>
                    </a:xfrm>
                    <a:custGeom>
                      <a:avLst/>
                      <a:gdLst>
                        <a:gd name="connsiteX0" fmla="*/ 0 w 936457"/>
                        <a:gd name="connsiteY0" fmla="*/ 1530626 h 1530626"/>
                        <a:gd name="connsiteX1" fmla="*/ 79513 w 936457"/>
                        <a:gd name="connsiteY1" fmla="*/ 1510748 h 1530626"/>
                        <a:gd name="connsiteX2" fmla="*/ 198783 w 936457"/>
                        <a:gd name="connsiteY2" fmla="*/ 1411357 h 1530626"/>
                        <a:gd name="connsiteX3" fmla="*/ 298174 w 936457"/>
                        <a:gd name="connsiteY3" fmla="*/ 1212574 h 1530626"/>
                        <a:gd name="connsiteX4" fmla="*/ 417444 w 936457"/>
                        <a:gd name="connsiteY4" fmla="*/ 1133061 h 1530626"/>
                        <a:gd name="connsiteX5" fmla="*/ 496957 w 936457"/>
                        <a:gd name="connsiteY5" fmla="*/ 1053548 h 1530626"/>
                        <a:gd name="connsiteX6" fmla="*/ 516835 w 936457"/>
                        <a:gd name="connsiteY6" fmla="*/ 993913 h 1530626"/>
                        <a:gd name="connsiteX7" fmla="*/ 616226 w 936457"/>
                        <a:gd name="connsiteY7" fmla="*/ 874643 h 1530626"/>
                        <a:gd name="connsiteX8" fmla="*/ 695739 w 936457"/>
                        <a:gd name="connsiteY8" fmla="*/ 636104 h 1530626"/>
                        <a:gd name="connsiteX9" fmla="*/ 735496 w 936457"/>
                        <a:gd name="connsiteY9" fmla="*/ 516835 h 1530626"/>
                        <a:gd name="connsiteX10" fmla="*/ 755374 w 936457"/>
                        <a:gd name="connsiteY10" fmla="*/ 457200 h 1530626"/>
                        <a:gd name="connsiteX11" fmla="*/ 795131 w 936457"/>
                        <a:gd name="connsiteY11" fmla="*/ 397565 h 1530626"/>
                        <a:gd name="connsiteX12" fmla="*/ 834887 w 936457"/>
                        <a:gd name="connsiteY12" fmla="*/ 258417 h 1530626"/>
                        <a:gd name="connsiteX13" fmla="*/ 894522 w 936457"/>
                        <a:gd name="connsiteY13" fmla="*/ 218661 h 1530626"/>
                        <a:gd name="connsiteX14" fmla="*/ 914400 w 936457"/>
                        <a:gd name="connsiteY14" fmla="*/ 159026 h 1530626"/>
                        <a:gd name="connsiteX15" fmla="*/ 934278 w 936457"/>
                        <a:gd name="connsiteY15" fmla="*/ 0 h 1530626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  <a:cxn ang="0">
                          <a:pos x="connsiteX13" y="connsiteY13"/>
                        </a:cxn>
                        <a:cxn ang="0">
                          <a:pos x="connsiteX14" y="connsiteY14"/>
                        </a:cxn>
                        <a:cxn ang="0">
                          <a:pos x="connsiteX15" y="connsiteY15"/>
                        </a:cxn>
                      </a:cxnLst>
                      <a:rect l="l" t="t" r="r" b="b"/>
                      <a:pathLst>
                        <a:path w="936457" h="1530626">
                          <a:moveTo>
                            <a:pt x="0" y="1530626"/>
                          </a:moveTo>
                          <a:cubicBezTo>
                            <a:pt x="26504" y="1524000"/>
                            <a:pt x="54402" y="1521510"/>
                            <a:pt x="79513" y="1510748"/>
                          </a:cubicBezTo>
                          <a:cubicBezTo>
                            <a:pt x="127943" y="1489992"/>
                            <a:pt x="162963" y="1447177"/>
                            <a:pt x="198783" y="1411357"/>
                          </a:cubicBezTo>
                          <a:cubicBezTo>
                            <a:pt x="216718" y="1339617"/>
                            <a:pt x="227172" y="1259908"/>
                            <a:pt x="298174" y="1212574"/>
                          </a:cubicBezTo>
                          <a:lnTo>
                            <a:pt x="417444" y="1133061"/>
                          </a:lnTo>
                          <a:cubicBezTo>
                            <a:pt x="470452" y="974034"/>
                            <a:pt x="390940" y="1159565"/>
                            <a:pt x="496957" y="1053548"/>
                          </a:cubicBezTo>
                          <a:cubicBezTo>
                            <a:pt x="511773" y="1038732"/>
                            <a:pt x="507464" y="1012654"/>
                            <a:pt x="516835" y="993913"/>
                          </a:cubicBezTo>
                          <a:cubicBezTo>
                            <a:pt x="544509" y="938565"/>
                            <a:pt x="572265" y="918604"/>
                            <a:pt x="616226" y="874643"/>
                          </a:cubicBezTo>
                          <a:lnTo>
                            <a:pt x="695739" y="636104"/>
                          </a:lnTo>
                          <a:lnTo>
                            <a:pt x="735496" y="516835"/>
                          </a:lnTo>
                          <a:cubicBezTo>
                            <a:pt x="742122" y="496957"/>
                            <a:pt x="743751" y="474634"/>
                            <a:pt x="755374" y="457200"/>
                          </a:cubicBezTo>
                          <a:lnTo>
                            <a:pt x="795131" y="397565"/>
                          </a:lnTo>
                          <a:cubicBezTo>
                            <a:pt x="796430" y="392371"/>
                            <a:pt x="824517" y="271379"/>
                            <a:pt x="834887" y="258417"/>
                          </a:cubicBezTo>
                          <a:cubicBezTo>
                            <a:pt x="849811" y="239762"/>
                            <a:pt x="874644" y="231913"/>
                            <a:pt x="894522" y="218661"/>
                          </a:cubicBezTo>
                          <a:cubicBezTo>
                            <a:pt x="901148" y="198783"/>
                            <a:pt x="909855" y="179481"/>
                            <a:pt x="914400" y="159026"/>
                          </a:cubicBezTo>
                          <a:cubicBezTo>
                            <a:pt x="936457" y="59770"/>
                            <a:pt x="934278" y="69183"/>
                            <a:pt x="934278" y="0"/>
                          </a:cubicBezTo>
                        </a:path>
                      </a:pathLst>
                    </a:custGeom>
                    <a:ln w="38100">
                      <a:solidFill>
                        <a:srgbClr val="623C3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  <p:sp>
                  <p:nvSpPr>
                    <p:cNvPr id="348" name="Полилиния 347"/>
                    <p:cNvSpPr/>
                    <p:nvPr/>
                  </p:nvSpPr>
                  <p:spPr>
                    <a:xfrm>
                      <a:off x="2161382" y="2987323"/>
                      <a:ext cx="184253" cy="1490870"/>
                    </a:xfrm>
                    <a:custGeom>
                      <a:avLst/>
                      <a:gdLst>
                        <a:gd name="connsiteX0" fmla="*/ 184253 w 184253"/>
                        <a:gd name="connsiteY0" fmla="*/ 1490870 h 1490870"/>
                        <a:gd name="connsiteX1" fmla="*/ 104740 w 184253"/>
                        <a:gd name="connsiteY1" fmla="*/ 1371600 h 1490870"/>
                        <a:gd name="connsiteX2" fmla="*/ 64983 w 184253"/>
                        <a:gd name="connsiteY2" fmla="*/ 1232452 h 1490870"/>
                        <a:gd name="connsiteX3" fmla="*/ 45105 w 184253"/>
                        <a:gd name="connsiteY3" fmla="*/ 596348 h 1490870"/>
                        <a:gd name="connsiteX4" fmla="*/ 5348 w 184253"/>
                        <a:gd name="connsiteY4" fmla="*/ 417444 h 1490870"/>
                        <a:gd name="connsiteX5" fmla="*/ 5348 w 184253"/>
                        <a:gd name="connsiteY5" fmla="*/ 0 h 149087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</a:cxnLst>
                      <a:rect l="l" t="t" r="r" b="b"/>
                      <a:pathLst>
                        <a:path w="184253" h="1490870">
                          <a:moveTo>
                            <a:pt x="184253" y="1490870"/>
                          </a:moveTo>
                          <a:cubicBezTo>
                            <a:pt x="157749" y="1451113"/>
                            <a:pt x="116329" y="1417955"/>
                            <a:pt x="104740" y="1371600"/>
                          </a:cubicBezTo>
                          <a:cubicBezTo>
                            <a:pt x="79779" y="1271759"/>
                            <a:pt x="93500" y="1318005"/>
                            <a:pt x="64983" y="1232452"/>
                          </a:cubicBezTo>
                          <a:cubicBezTo>
                            <a:pt x="58357" y="1020417"/>
                            <a:pt x="56872" y="808160"/>
                            <a:pt x="45105" y="596348"/>
                          </a:cubicBezTo>
                          <a:cubicBezTo>
                            <a:pt x="21472" y="170955"/>
                            <a:pt x="25095" y="930836"/>
                            <a:pt x="5348" y="417444"/>
                          </a:cubicBezTo>
                          <a:cubicBezTo>
                            <a:pt x="0" y="278399"/>
                            <a:pt x="5348" y="139148"/>
                            <a:pt x="5348" y="0"/>
                          </a:cubicBezTo>
                        </a:path>
                      </a:pathLst>
                    </a:custGeom>
                    <a:ln w="38100">
                      <a:solidFill>
                        <a:srgbClr val="623C3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  <p:sp>
                  <p:nvSpPr>
                    <p:cNvPr id="349" name="Полилиния 21"/>
                    <p:cNvSpPr/>
                    <p:nvPr/>
                  </p:nvSpPr>
                  <p:spPr>
                    <a:xfrm>
                      <a:off x="1431235" y="3643306"/>
                      <a:ext cx="298174" cy="1848678"/>
                    </a:xfrm>
                    <a:custGeom>
                      <a:avLst/>
                      <a:gdLst>
                        <a:gd name="connsiteX0" fmla="*/ 298174 w 298174"/>
                        <a:gd name="connsiteY0" fmla="*/ 1848678 h 1848678"/>
                        <a:gd name="connsiteX1" fmla="*/ 238539 w 298174"/>
                        <a:gd name="connsiteY1" fmla="*/ 1828800 h 1848678"/>
                        <a:gd name="connsiteX2" fmla="*/ 198782 w 298174"/>
                        <a:gd name="connsiteY2" fmla="*/ 1749287 h 1848678"/>
                        <a:gd name="connsiteX3" fmla="*/ 139148 w 298174"/>
                        <a:gd name="connsiteY3" fmla="*/ 1689652 h 1848678"/>
                        <a:gd name="connsiteX4" fmla="*/ 119269 w 298174"/>
                        <a:gd name="connsiteY4" fmla="*/ 1610139 h 1848678"/>
                        <a:gd name="connsiteX5" fmla="*/ 99391 w 298174"/>
                        <a:gd name="connsiteY5" fmla="*/ 1550504 h 1848678"/>
                        <a:gd name="connsiteX6" fmla="*/ 79513 w 298174"/>
                        <a:gd name="connsiteY6" fmla="*/ 1451113 h 1848678"/>
                        <a:gd name="connsiteX7" fmla="*/ 59635 w 298174"/>
                        <a:gd name="connsiteY7" fmla="*/ 954156 h 1848678"/>
                        <a:gd name="connsiteX8" fmla="*/ 39756 w 298174"/>
                        <a:gd name="connsiteY8" fmla="*/ 178904 h 1848678"/>
                        <a:gd name="connsiteX9" fmla="*/ 0 w 298174"/>
                        <a:gd name="connsiteY9" fmla="*/ 0 h 1848678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</a:cxnLst>
                      <a:rect l="l" t="t" r="r" b="b"/>
                      <a:pathLst>
                        <a:path w="298174" h="1848678">
                          <a:moveTo>
                            <a:pt x="298174" y="1848678"/>
                          </a:moveTo>
                          <a:cubicBezTo>
                            <a:pt x="278296" y="1842052"/>
                            <a:pt x="253355" y="1843616"/>
                            <a:pt x="238539" y="1828800"/>
                          </a:cubicBezTo>
                          <a:cubicBezTo>
                            <a:pt x="217585" y="1807847"/>
                            <a:pt x="216006" y="1773400"/>
                            <a:pt x="198782" y="1749287"/>
                          </a:cubicBezTo>
                          <a:cubicBezTo>
                            <a:pt x="182442" y="1726411"/>
                            <a:pt x="159026" y="1709530"/>
                            <a:pt x="139148" y="1689652"/>
                          </a:cubicBezTo>
                          <a:cubicBezTo>
                            <a:pt x="132522" y="1663148"/>
                            <a:pt x="126774" y="1636408"/>
                            <a:pt x="119269" y="1610139"/>
                          </a:cubicBezTo>
                          <a:cubicBezTo>
                            <a:pt x="113513" y="1589992"/>
                            <a:pt x="104473" y="1570832"/>
                            <a:pt x="99391" y="1550504"/>
                          </a:cubicBezTo>
                          <a:cubicBezTo>
                            <a:pt x="91197" y="1517726"/>
                            <a:pt x="86139" y="1484243"/>
                            <a:pt x="79513" y="1451113"/>
                          </a:cubicBezTo>
                          <a:cubicBezTo>
                            <a:pt x="72887" y="1285461"/>
                            <a:pt x="64813" y="1119860"/>
                            <a:pt x="59635" y="954156"/>
                          </a:cubicBezTo>
                          <a:cubicBezTo>
                            <a:pt x="51561" y="695780"/>
                            <a:pt x="50985" y="437162"/>
                            <a:pt x="39756" y="178904"/>
                          </a:cubicBezTo>
                          <a:cubicBezTo>
                            <a:pt x="34524" y="58571"/>
                            <a:pt x="35538" y="71075"/>
                            <a:pt x="0" y="0"/>
                          </a:cubicBezTo>
                        </a:path>
                      </a:pathLst>
                    </a:custGeom>
                    <a:ln w="38100">
                      <a:solidFill>
                        <a:srgbClr val="623C3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  <p:sp>
                  <p:nvSpPr>
                    <p:cNvPr id="350" name="Полилиния 349"/>
                    <p:cNvSpPr/>
                    <p:nvPr/>
                  </p:nvSpPr>
                  <p:spPr>
                    <a:xfrm>
                      <a:off x="715617" y="3697357"/>
                      <a:ext cx="775253" cy="1093304"/>
                    </a:xfrm>
                    <a:custGeom>
                      <a:avLst/>
                      <a:gdLst>
                        <a:gd name="connsiteX0" fmla="*/ 775253 w 775253"/>
                        <a:gd name="connsiteY0" fmla="*/ 1093304 h 1093304"/>
                        <a:gd name="connsiteX1" fmla="*/ 695740 w 775253"/>
                        <a:gd name="connsiteY1" fmla="*/ 1053547 h 1093304"/>
                        <a:gd name="connsiteX2" fmla="*/ 675861 w 775253"/>
                        <a:gd name="connsiteY2" fmla="*/ 993913 h 1093304"/>
                        <a:gd name="connsiteX3" fmla="*/ 536713 w 775253"/>
                        <a:gd name="connsiteY3" fmla="*/ 934278 h 1093304"/>
                        <a:gd name="connsiteX4" fmla="*/ 457200 w 775253"/>
                        <a:gd name="connsiteY4" fmla="*/ 854765 h 1093304"/>
                        <a:gd name="connsiteX5" fmla="*/ 417444 w 775253"/>
                        <a:gd name="connsiteY5" fmla="*/ 775252 h 1093304"/>
                        <a:gd name="connsiteX6" fmla="*/ 337931 w 775253"/>
                        <a:gd name="connsiteY6" fmla="*/ 655982 h 1093304"/>
                        <a:gd name="connsiteX7" fmla="*/ 278296 w 775253"/>
                        <a:gd name="connsiteY7" fmla="*/ 477078 h 1093304"/>
                        <a:gd name="connsiteX8" fmla="*/ 258418 w 775253"/>
                        <a:gd name="connsiteY8" fmla="*/ 417443 h 1093304"/>
                        <a:gd name="connsiteX9" fmla="*/ 159026 w 775253"/>
                        <a:gd name="connsiteY9" fmla="*/ 298173 h 1093304"/>
                        <a:gd name="connsiteX10" fmla="*/ 39757 w 775253"/>
                        <a:gd name="connsiteY10" fmla="*/ 59634 h 1093304"/>
                        <a:gd name="connsiteX11" fmla="*/ 0 w 775253"/>
                        <a:gd name="connsiteY11" fmla="*/ 0 h 109330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</a:cxnLst>
                      <a:rect l="l" t="t" r="r" b="b"/>
                      <a:pathLst>
                        <a:path w="775253" h="1093304">
                          <a:moveTo>
                            <a:pt x="775253" y="1093304"/>
                          </a:moveTo>
                          <a:cubicBezTo>
                            <a:pt x="748749" y="1080052"/>
                            <a:pt x="716694" y="1074500"/>
                            <a:pt x="695740" y="1053547"/>
                          </a:cubicBezTo>
                          <a:cubicBezTo>
                            <a:pt x="680924" y="1038731"/>
                            <a:pt x="690677" y="1008729"/>
                            <a:pt x="675861" y="993913"/>
                          </a:cubicBezTo>
                          <a:cubicBezTo>
                            <a:pt x="651295" y="969348"/>
                            <a:pt x="572354" y="946158"/>
                            <a:pt x="536713" y="934278"/>
                          </a:cubicBezTo>
                          <a:cubicBezTo>
                            <a:pt x="483705" y="775251"/>
                            <a:pt x="563217" y="960782"/>
                            <a:pt x="457200" y="854765"/>
                          </a:cubicBezTo>
                          <a:cubicBezTo>
                            <a:pt x="436247" y="833812"/>
                            <a:pt x="432690" y="800662"/>
                            <a:pt x="417444" y="775252"/>
                          </a:cubicBezTo>
                          <a:cubicBezTo>
                            <a:pt x="392861" y="734280"/>
                            <a:pt x="353041" y="701311"/>
                            <a:pt x="337931" y="655982"/>
                          </a:cubicBezTo>
                          <a:lnTo>
                            <a:pt x="278296" y="477078"/>
                          </a:lnTo>
                          <a:cubicBezTo>
                            <a:pt x="271670" y="457200"/>
                            <a:pt x="273234" y="432259"/>
                            <a:pt x="258418" y="417443"/>
                          </a:cubicBezTo>
                          <a:cubicBezTo>
                            <a:pt x="181890" y="340915"/>
                            <a:pt x="214377" y="381199"/>
                            <a:pt x="159026" y="298173"/>
                          </a:cubicBezTo>
                          <a:cubicBezTo>
                            <a:pt x="104161" y="133577"/>
                            <a:pt x="142515" y="213770"/>
                            <a:pt x="39757" y="59634"/>
                          </a:cubicBezTo>
                          <a:lnTo>
                            <a:pt x="0" y="0"/>
                          </a:lnTo>
                        </a:path>
                      </a:pathLst>
                    </a:custGeom>
                    <a:ln w="38100">
                      <a:solidFill>
                        <a:srgbClr val="623C3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</p:grpSp>
            </p:grpSp>
            <p:grpSp>
              <p:nvGrpSpPr>
                <p:cNvPr id="30" name="Группа 168"/>
                <p:cNvGrpSpPr/>
                <p:nvPr/>
              </p:nvGrpSpPr>
              <p:grpSpPr>
                <a:xfrm>
                  <a:off x="-142449" y="975339"/>
                  <a:ext cx="2333524" cy="4743598"/>
                  <a:chOff x="-142449" y="975339"/>
                  <a:chExt cx="2333524" cy="4743598"/>
                </a:xfrm>
              </p:grpSpPr>
              <p:sp>
                <p:nvSpPr>
                  <p:cNvPr id="332" name="Полилиния 331"/>
                  <p:cNvSpPr/>
                  <p:nvPr/>
                </p:nvSpPr>
                <p:spPr>
                  <a:xfrm>
                    <a:off x="135834" y="3042745"/>
                    <a:ext cx="1261056" cy="1031859"/>
                  </a:xfrm>
                  <a:custGeom>
                    <a:avLst/>
                    <a:gdLst>
                      <a:gd name="connsiteX0" fmla="*/ 967752 w 1261056"/>
                      <a:gd name="connsiteY0" fmla="*/ 378372 h 1031859"/>
                      <a:gd name="connsiteX1" fmla="*/ 888925 w 1261056"/>
                      <a:gd name="connsiteY1" fmla="*/ 299545 h 1031859"/>
                      <a:gd name="connsiteX2" fmla="*/ 857394 w 1261056"/>
                      <a:gd name="connsiteY2" fmla="*/ 252248 h 1031859"/>
                      <a:gd name="connsiteX3" fmla="*/ 762800 w 1261056"/>
                      <a:gd name="connsiteY3" fmla="*/ 220717 h 1031859"/>
                      <a:gd name="connsiteX4" fmla="*/ 699738 w 1261056"/>
                      <a:gd name="connsiteY4" fmla="*/ 236483 h 1031859"/>
                      <a:gd name="connsiteX5" fmla="*/ 683973 w 1261056"/>
                      <a:gd name="connsiteY5" fmla="*/ 283779 h 1031859"/>
                      <a:gd name="connsiteX6" fmla="*/ 557849 w 1261056"/>
                      <a:gd name="connsiteY6" fmla="*/ 252248 h 1031859"/>
                      <a:gd name="connsiteX7" fmla="*/ 510552 w 1261056"/>
                      <a:gd name="connsiteY7" fmla="*/ 141889 h 1031859"/>
                      <a:gd name="connsiteX8" fmla="*/ 400194 w 1261056"/>
                      <a:gd name="connsiteY8" fmla="*/ 173421 h 1031859"/>
                      <a:gd name="connsiteX9" fmla="*/ 337132 w 1261056"/>
                      <a:gd name="connsiteY9" fmla="*/ 268014 h 1031859"/>
                      <a:gd name="connsiteX10" fmla="*/ 305600 w 1261056"/>
                      <a:gd name="connsiteY10" fmla="*/ 315310 h 1031859"/>
                      <a:gd name="connsiteX11" fmla="*/ 211007 w 1261056"/>
                      <a:gd name="connsiteY11" fmla="*/ 378372 h 1031859"/>
                      <a:gd name="connsiteX12" fmla="*/ 163711 w 1261056"/>
                      <a:gd name="connsiteY12" fmla="*/ 488731 h 1031859"/>
                      <a:gd name="connsiteX13" fmla="*/ 132180 w 1261056"/>
                      <a:gd name="connsiteY13" fmla="*/ 551793 h 1031859"/>
                      <a:gd name="connsiteX14" fmla="*/ 84883 w 1261056"/>
                      <a:gd name="connsiteY14" fmla="*/ 662152 h 1031859"/>
                      <a:gd name="connsiteX15" fmla="*/ 163711 w 1261056"/>
                      <a:gd name="connsiteY15" fmla="*/ 961696 h 1031859"/>
                      <a:gd name="connsiteX16" fmla="*/ 211007 w 1261056"/>
                      <a:gd name="connsiteY16" fmla="*/ 930165 h 1031859"/>
                      <a:gd name="connsiteX17" fmla="*/ 274069 w 1261056"/>
                      <a:gd name="connsiteY17" fmla="*/ 851338 h 1031859"/>
                      <a:gd name="connsiteX18" fmla="*/ 337132 w 1261056"/>
                      <a:gd name="connsiteY18" fmla="*/ 914400 h 1031859"/>
                      <a:gd name="connsiteX19" fmla="*/ 415959 w 1261056"/>
                      <a:gd name="connsiteY19" fmla="*/ 945931 h 1031859"/>
                      <a:gd name="connsiteX20" fmla="*/ 447490 w 1261056"/>
                      <a:gd name="connsiteY20" fmla="*/ 993227 h 1031859"/>
                      <a:gd name="connsiteX21" fmla="*/ 636676 w 1261056"/>
                      <a:gd name="connsiteY21" fmla="*/ 945931 h 1031859"/>
                      <a:gd name="connsiteX22" fmla="*/ 683973 w 1261056"/>
                      <a:gd name="connsiteY22" fmla="*/ 851338 h 1031859"/>
                      <a:gd name="connsiteX23" fmla="*/ 715504 w 1261056"/>
                      <a:gd name="connsiteY23" fmla="*/ 898634 h 1031859"/>
                      <a:gd name="connsiteX24" fmla="*/ 762800 w 1261056"/>
                      <a:gd name="connsiteY24" fmla="*/ 930165 h 1031859"/>
                      <a:gd name="connsiteX25" fmla="*/ 825863 w 1261056"/>
                      <a:gd name="connsiteY25" fmla="*/ 993227 h 1031859"/>
                      <a:gd name="connsiteX26" fmla="*/ 857394 w 1261056"/>
                      <a:gd name="connsiteY26" fmla="*/ 930165 h 1031859"/>
                      <a:gd name="connsiteX27" fmla="*/ 936221 w 1261056"/>
                      <a:gd name="connsiteY27" fmla="*/ 851338 h 1031859"/>
                      <a:gd name="connsiteX28" fmla="*/ 951987 w 1261056"/>
                      <a:gd name="connsiteY28" fmla="*/ 898634 h 1031859"/>
                      <a:gd name="connsiteX29" fmla="*/ 1062345 w 1261056"/>
                      <a:gd name="connsiteY29" fmla="*/ 804041 h 1031859"/>
                      <a:gd name="connsiteX30" fmla="*/ 1078111 w 1261056"/>
                      <a:gd name="connsiteY30" fmla="*/ 756745 h 1031859"/>
                      <a:gd name="connsiteX31" fmla="*/ 1125407 w 1261056"/>
                      <a:gd name="connsiteY31" fmla="*/ 788276 h 1031859"/>
                      <a:gd name="connsiteX32" fmla="*/ 1188469 w 1261056"/>
                      <a:gd name="connsiteY32" fmla="*/ 646386 h 1031859"/>
                      <a:gd name="connsiteX33" fmla="*/ 1220000 w 1261056"/>
                      <a:gd name="connsiteY33" fmla="*/ 599089 h 1031859"/>
                      <a:gd name="connsiteX34" fmla="*/ 1235766 w 1261056"/>
                      <a:gd name="connsiteY34" fmla="*/ 299545 h 1031859"/>
                      <a:gd name="connsiteX35" fmla="*/ 1251532 w 1261056"/>
                      <a:gd name="connsiteY35" fmla="*/ 204952 h 1031859"/>
                      <a:gd name="connsiteX36" fmla="*/ 1235766 w 1261056"/>
                      <a:gd name="connsiteY36" fmla="*/ 47296 h 1031859"/>
                      <a:gd name="connsiteX37" fmla="*/ 1156938 w 1261056"/>
                      <a:gd name="connsiteY37" fmla="*/ 31531 h 1031859"/>
                      <a:gd name="connsiteX38" fmla="*/ 1109642 w 1261056"/>
                      <a:gd name="connsiteY38" fmla="*/ 0 h 1031859"/>
                      <a:gd name="connsiteX39" fmla="*/ 999283 w 1261056"/>
                      <a:gd name="connsiteY39" fmla="*/ 78827 h 1031859"/>
                      <a:gd name="connsiteX40" fmla="*/ 967752 w 1261056"/>
                      <a:gd name="connsiteY40" fmla="*/ 126124 h 1031859"/>
                      <a:gd name="connsiteX41" fmla="*/ 904690 w 1261056"/>
                      <a:gd name="connsiteY41" fmla="*/ 283779 h 1031859"/>
                      <a:gd name="connsiteX42" fmla="*/ 888925 w 1261056"/>
                      <a:gd name="connsiteY42" fmla="*/ 299545 h 103185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  <a:cxn ang="0">
                        <a:pos x="connsiteX36" y="connsiteY36"/>
                      </a:cxn>
                      <a:cxn ang="0">
                        <a:pos x="connsiteX37" y="connsiteY37"/>
                      </a:cxn>
                      <a:cxn ang="0">
                        <a:pos x="connsiteX38" y="connsiteY38"/>
                      </a:cxn>
                      <a:cxn ang="0">
                        <a:pos x="connsiteX39" y="connsiteY39"/>
                      </a:cxn>
                      <a:cxn ang="0">
                        <a:pos x="connsiteX40" y="connsiteY40"/>
                      </a:cxn>
                      <a:cxn ang="0">
                        <a:pos x="connsiteX41" y="connsiteY41"/>
                      </a:cxn>
                      <a:cxn ang="0">
                        <a:pos x="connsiteX42" y="connsiteY42"/>
                      </a:cxn>
                    </a:cxnLst>
                    <a:rect l="l" t="t" r="r" b="b"/>
                    <a:pathLst>
                      <a:path w="1261056" h="1031859">
                        <a:moveTo>
                          <a:pt x="967752" y="378372"/>
                        </a:moveTo>
                        <a:cubicBezTo>
                          <a:pt x="883667" y="252245"/>
                          <a:pt x="994030" y="404652"/>
                          <a:pt x="888925" y="299545"/>
                        </a:cubicBezTo>
                        <a:cubicBezTo>
                          <a:pt x="875527" y="286147"/>
                          <a:pt x="873462" y="262290"/>
                          <a:pt x="857394" y="252248"/>
                        </a:cubicBezTo>
                        <a:cubicBezTo>
                          <a:pt x="829209" y="234632"/>
                          <a:pt x="762800" y="220717"/>
                          <a:pt x="762800" y="220717"/>
                        </a:cubicBezTo>
                        <a:cubicBezTo>
                          <a:pt x="741779" y="225972"/>
                          <a:pt x="716658" y="222947"/>
                          <a:pt x="699738" y="236483"/>
                        </a:cubicBezTo>
                        <a:cubicBezTo>
                          <a:pt x="686761" y="246864"/>
                          <a:pt x="699738" y="278524"/>
                          <a:pt x="683973" y="283779"/>
                        </a:cubicBezTo>
                        <a:cubicBezTo>
                          <a:pt x="664946" y="290121"/>
                          <a:pt x="583374" y="260757"/>
                          <a:pt x="557849" y="252248"/>
                        </a:cubicBezTo>
                        <a:cubicBezTo>
                          <a:pt x="555274" y="241949"/>
                          <a:pt x="538548" y="145000"/>
                          <a:pt x="510552" y="141889"/>
                        </a:cubicBezTo>
                        <a:cubicBezTo>
                          <a:pt x="472528" y="137664"/>
                          <a:pt x="436980" y="162910"/>
                          <a:pt x="400194" y="173421"/>
                        </a:cubicBezTo>
                        <a:lnTo>
                          <a:pt x="337132" y="268014"/>
                        </a:lnTo>
                        <a:cubicBezTo>
                          <a:pt x="326622" y="283779"/>
                          <a:pt x="321366" y="304800"/>
                          <a:pt x="305600" y="315310"/>
                        </a:cubicBezTo>
                        <a:lnTo>
                          <a:pt x="211007" y="378372"/>
                        </a:lnTo>
                        <a:cubicBezTo>
                          <a:pt x="195242" y="415158"/>
                          <a:pt x="180272" y="452296"/>
                          <a:pt x="163711" y="488731"/>
                        </a:cubicBezTo>
                        <a:cubicBezTo>
                          <a:pt x="153986" y="510126"/>
                          <a:pt x="140432" y="529788"/>
                          <a:pt x="132180" y="551793"/>
                        </a:cubicBezTo>
                        <a:cubicBezTo>
                          <a:pt x="88549" y="668142"/>
                          <a:pt x="148782" y="566303"/>
                          <a:pt x="84883" y="662152"/>
                        </a:cubicBezTo>
                        <a:cubicBezTo>
                          <a:pt x="94719" y="858874"/>
                          <a:pt x="0" y="1031859"/>
                          <a:pt x="163711" y="961696"/>
                        </a:cubicBezTo>
                        <a:cubicBezTo>
                          <a:pt x="181127" y="954232"/>
                          <a:pt x="195242" y="940675"/>
                          <a:pt x="211007" y="930165"/>
                        </a:cubicBezTo>
                        <a:cubicBezTo>
                          <a:pt x="215583" y="911863"/>
                          <a:pt x="217891" y="827262"/>
                          <a:pt x="274069" y="851338"/>
                        </a:cubicBezTo>
                        <a:cubicBezTo>
                          <a:pt x="301393" y="863048"/>
                          <a:pt x="312397" y="897910"/>
                          <a:pt x="337132" y="914400"/>
                        </a:cubicBezTo>
                        <a:cubicBezTo>
                          <a:pt x="360679" y="930098"/>
                          <a:pt x="389683" y="935421"/>
                          <a:pt x="415959" y="945931"/>
                        </a:cubicBezTo>
                        <a:cubicBezTo>
                          <a:pt x="426469" y="961696"/>
                          <a:pt x="428848" y="989838"/>
                          <a:pt x="447490" y="993227"/>
                        </a:cubicBezTo>
                        <a:cubicBezTo>
                          <a:pt x="552726" y="1012361"/>
                          <a:pt x="571877" y="989131"/>
                          <a:pt x="636676" y="945931"/>
                        </a:cubicBezTo>
                        <a:cubicBezTo>
                          <a:pt x="640564" y="934269"/>
                          <a:pt x="663599" y="851338"/>
                          <a:pt x="683973" y="851338"/>
                        </a:cubicBezTo>
                        <a:cubicBezTo>
                          <a:pt x="702921" y="851338"/>
                          <a:pt x="702106" y="885236"/>
                          <a:pt x="715504" y="898634"/>
                        </a:cubicBezTo>
                        <a:cubicBezTo>
                          <a:pt x="728902" y="912032"/>
                          <a:pt x="747035" y="919655"/>
                          <a:pt x="762800" y="930165"/>
                        </a:cubicBezTo>
                        <a:cubicBezTo>
                          <a:pt x="767472" y="944179"/>
                          <a:pt x="779150" y="1021255"/>
                          <a:pt x="825863" y="993227"/>
                        </a:cubicBezTo>
                        <a:cubicBezTo>
                          <a:pt x="846016" y="981135"/>
                          <a:pt x="845734" y="950570"/>
                          <a:pt x="857394" y="930165"/>
                        </a:cubicBezTo>
                        <a:cubicBezTo>
                          <a:pt x="889733" y="873572"/>
                          <a:pt x="882862" y="886911"/>
                          <a:pt x="936221" y="851338"/>
                        </a:cubicBezTo>
                        <a:cubicBezTo>
                          <a:pt x="941476" y="867103"/>
                          <a:pt x="935369" y="898634"/>
                          <a:pt x="951987" y="898634"/>
                        </a:cubicBezTo>
                        <a:cubicBezTo>
                          <a:pt x="998921" y="898634"/>
                          <a:pt x="1043585" y="841560"/>
                          <a:pt x="1062345" y="804041"/>
                        </a:cubicBezTo>
                        <a:cubicBezTo>
                          <a:pt x="1069777" y="789177"/>
                          <a:pt x="1072856" y="772510"/>
                          <a:pt x="1078111" y="756745"/>
                        </a:cubicBezTo>
                        <a:cubicBezTo>
                          <a:pt x="1093876" y="767255"/>
                          <a:pt x="1107432" y="794268"/>
                          <a:pt x="1125407" y="788276"/>
                        </a:cubicBezTo>
                        <a:cubicBezTo>
                          <a:pt x="1182135" y="769367"/>
                          <a:pt x="1174330" y="684091"/>
                          <a:pt x="1188469" y="646386"/>
                        </a:cubicBezTo>
                        <a:cubicBezTo>
                          <a:pt x="1195122" y="628644"/>
                          <a:pt x="1209490" y="614855"/>
                          <a:pt x="1220000" y="599089"/>
                        </a:cubicBezTo>
                        <a:cubicBezTo>
                          <a:pt x="1225255" y="499241"/>
                          <a:pt x="1227792" y="399213"/>
                          <a:pt x="1235766" y="299545"/>
                        </a:cubicBezTo>
                        <a:cubicBezTo>
                          <a:pt x="1238315" y="267681"/>
                          <a:pt x="1251532" y="236918"/>
                          <a:pt x="1251532" y="204952"/>
                        </a:cubicBezTo>
                        <a:cubicBezTo>
                          <a:pt x="1251532" y="152138"/>
                          <a:pt x="1261056" y="93661"/>
                          <a:pt x="1235766" y="47296"/>
                        </a:cubicBezTo>
                        <a:cubicBezTo>
                          <a:pt x="1222934" y="23772"/>
                          <a:pt x="1183214" y="36786"/>
                          <a:pt x="1156938" y="31531"/>
                        </a:cubicBezTo>
                        <a:cubicBezTo>
                          <a:pt x="1141173" y="21021"/>
                          <a:pt x="1128590" y="0"/>
                          <a:pt x="1109642" y="0"/>
                        </a:cubicBezTo>
                        <a:cubicBezTo>
                          <a:pt x="991402" y="0"/>
                          <a:pt x="1029500" y="18393"/>
                          <a:pt x="999283" y="78827"/>
                        </a:cubicBezTo>
                        <a:cubicBezTo>
                          <a:pt x="990809" y="95774"/>
                          <a:pt x="978262" y="110358"/>
                          <a:pt x="967752" y="126124"/>
                        </a:cubicBezTo>
                        <a:cubicBezTo>
                          <a:pt x="945191" y="193807"/>
                          <a:pt x="939487" y="225783"/>
                          <a:pt x="904690" y="283779"/>
                        </a:cubicBezTo>
                        <a:cubicBezTo>
                          <a:pt x="900866" y="290152"/>
                          <a:pt x="894180" y="294290"/>
                          <a:pt x="888925" y="299545"/>
                        </a:cubicBezTo>
                      </a:path>
                    </a:pathLst>
                  </a:custGeom>
                  <a:solidFill>
                    <a:srgbClr val="F98F1B"/>
                  </a:solidFill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333" name="Полилиния 332"/>
                  <p:cNvSpPr/>
                  <p:nvPr/>
                </p:nvSpPr>
                <p:spPr>
                  <a:xfrm>
                    <a:off x="-142449" y="3986310"/>
                    <a:ext cx="2333524" cy="1626214"/>
                  </a:xfrm>
                  <a:custGeom>
                    <a:avLst/>
                    <a:gdLst>
                      <a:gd name="connsiteX0" fmla="*/ 568118 w 2333524"/>
                      <a:gd name="connsiteY0" fmla="*/ 175787 h 1626214"/>
                      <a:gd name="connsiteX1" fmla="*/ 520821 w 2333524"/>
                      <a:gd name="connsiteY1" fmla="*/ 160021 h 1626214"/>
                      <a:gd name="connsiteX2" fmla="*/ 441994 w 2333524"/>
                      <a:gd name="connsiteY2" fmla="*/ 65428 h 1626214"/>
                      <a:gd name="connsiteX3" fmla="*/ 410463 w 2333524"/>
                      <a:gd name="connsiteY3" fmla="*/ 18131 h 1626214"/>
                      <a:gd name="connsiteX4" fmla="*/ 363166 w 2333524"/>
                      <a:gd name="connsiteY4" fmla="*/ 112724 h 1626214"/>
                      <a:gd name="connsiteX5" fmla="*/ 221277 w 2333524"/>
                      <a:gd name="connsiteY5" fmla="*/ 144256 h 1626214"/>
                      <a:gd name="connsiteX6" fmla="*/ 158215 w 2333524"/>
                      <a:gd name="connsiteY6" fmla="*/ 238849 h 1626214"/>
                      <a:gd name="connsiteX7" fmla="*/ 126683 w 2333524"/>
                      <a:gd name="connsiteY7" fmla="*/ 286145 h 1626214"/>
                      <a:gd name="connsiteX8" fmla="*/ 142449 w 2333524"/>
                      <a:gd name="connsiteY8" fmla="*/ 428035 h 1626214"/>
                      <a:gd name="connsiteX9" fmla="*/ 173980 w 2333524"/>
                      <a:gd name="connsiteY9" fmla="*/ 696049 h 1626214"/>
                      <a:gd name="connsiteX10" fmla="*/ 205511 w 2333524"/>
                      <a:gd name="connsiteY10" fmla="*/ 743345 h 1626214"/>
                      <a:gd name="connsiteX11" fmla="*/ 110918 w 2333524"/>
                      <a:gd name="connsiteY11" fmla="*/ 1058656 h 1626214"/>
                      <a:gd name="connsiteX12" fmla="*/ 158215 w 2333524"/>
                      <a:gd name="connsiteY12" fmla="*/ 1074421 h 1626214"/>
                      <a:gd name="connsiteX13" fmla="*/ 331635 w 2333524"/>
                      <a:gd name="connsiteY13" fmla="*/ 1090187 h 1626214"/>
                      <a:gd name="connsiteX14" fmla="*/ 347401 w 2333524"/>
                      <a:gd name="connsiteY14" fmla="*/ 1137483 h 1626214"/>
                      <a:gd name="connsiteX15" fmla="*/ 615415 w 2333524"/>
                      <a:gd name="connsiteY15" fmla="*/ 1169014 h 1626214"/>
                      <a:gd name="connsiteX16" fmla="*/ 710008 w 2333524"/>
                      <a:gd name="connsiteY16" fmla="*/ 1137483 h 1626214"/>
                      <a:gd name="connsiteX17" fmla="*/ 757304 w 2333524"/>
                      <a:gd name="connsiteY17" fmla="*/ 1169014 h 1626214"/>
                      <a:gd name="connsiteX18" fmla="*/ 788835 w 2333524"/>
                      <a:gd name="connsiteY18" fmla="*/ 1263607 h 1626214"/>
                      <a:gd name="connsiteX19" fmla="*/ 804601 w 2333524"/>
                      <a:gd name="connsiteY19" fmla="*/ 1326669 h 1626214"/>
                      <a:gd name="connsiteX20" fmla="*/ 851897 w 2333524"/>
                      <a:gd name="connsiteY20" fmla="*/ 1358200 h 1626214"/>
                      <a:gd name="connsiteX21" fmla="*/ 946490 w 2333524"/>
                      <a:gd name="connsiteY21" fmla="*/ 1263607 h 1626214"/>
                      <a:gd name="connsiteX22" fmla="*/ 1009552 w 2333524"/>
                      <a:gd name="connsiteY22" fmla="*/ 1232076 h 1626214"/>
                      <a:gd name="connsiteX23" fmla="*/ 1041083 w 2333524"/>
                      <a:gd name="connsiteY23" fmla="*/ 1279373 h 1626214"/>
                      <a:gd name="connsiteX24" fmla="*/ 1056849 w 2333524"/>
                      <a:gd name="connsiteY24" fmla="*/ 1389731 h 1626214"/>
                      <a:gd name="connsiteX25" fmla="*/ 1119911 w 2333524"/>
                      <a:gd name="connsiteY25" fmla="*/ 1405497 h 1626214"/>
                      <a:gd name="connsiteX26" fmla="*/ 1182973 w 2333524"/>
                      <a:gd name="connsiteY26" fmla="*/ 1358200 h 1626214"/>
                      <a:gd name="connsiteX27" fmla="*/ 1214504 w 2333524"/>
                      <a:gd name="connsiteY27" fmla="*/ 1310904 h 1626214"/>
                      <a:gd name="connsiteX28" fmla="*/ 1309097 w 2333524"/>
                      <a:gd name="connsiteY28" fmla="*/ 1421262 h 1626214"/>
                      <a:gd name="connsiteX29" fmla="*/ 1356394 w 2333524"/>
                      <a:gd name="connsiteY29" fmla="*/ 1452793 h 1626214"/>
                      <a:gd name="connsiteX30" fmla="*/ 1403690 w 2333524"/>
                      <a:gd name="connsiteY30" fmla="*/ 1437028 h 1626214"/>
                      <a:gd name="connsiteX31" fmla="*/ 1435221 w 2333524"/>
                      <a:gd name="connsiteY31" fmla="*/ 1358200 h 1626214"/>
                      <a:gd name="connsiteX32" fmla="*/ 1466752 w 2333524"/>
                      <a:gd name="connsiteY32" fmla="*/ 1310904 h 1626214"/>
                      <a:gd name="connsiteX33" fmla="*/ 1545580 w 2333524"/>
                      <a:gd name="connsiteY33" fmla="*/ 1342435 h 1626214"/>
                      <a:gd name="connsiteX34" fmla="*/ 1640173 w 2333524"/>
                      <a:gd name="connsiteY34" fmla="*/ 1421262 h 1626214"/>
                      <a:gd name="connsiteX35" fmla="*/ 1734766 w 2333524"/>
                      <a:gd name="connsiteY35" fmla="*/ 1468559 h 1626214"/>
                      <a:gd name="connsiteX36" fmla="*/ 1797828 w 2333524"/>
                      <a:gd name="connsiteY36" fmla="*/ 1452793 h 1626214"/>
                      <a:gd name="connsiteX37" fmla="*/ 1845125 w 2333524"/>
                      <a:gd name="connsiteY37" fmla="*/ 1594683 h 1626214"/>
                      <a:gd name="connsiteX38" fmla="*/ 1892421 w 2333524"/>
                      <a:gd name="connsiteY38" fmla="*/ 1626214 h 1626214"/>
                      <a:gd name="connsiteX39" fmla="*/ 2050077 w 2333524"/>
                      <a:gd name="connsiteY39" fmla="*/ 1578918 h 1626214"/>
                      <a:gd name="connsiteX40" fmla="*/ 2128904 w 2333524"/>
                      <a:gd name="connsiteY40" fmla="*/ 1437028 h 1626214"/>
                      <a:gd name="connsiteX41" fmla="*/ 2144670 w 2333524"/>
                      <a:gd name="connsiteY41" fmla="*/ 1358200 h 1626214"/>
                      <a:gd name="connsiteX42" fmla="*/ 2207732 w 2333524"/>
                      <a:gd name="connsiteY42" fmla="*/ 1373966 h 1626214"/>
                      <a:gd name="connsiteX43" fmla="*/ 2239263 w 2333524"/>
                      <a:gd name="connsiteY43" fmla="*/ 1295138 h 1626214"/>
                      <a:gd name="connsiteX44" fmla="*/ 2286559 w 2333524"/>
                      <a:gd name="connsiteY44" fmla="*/ 1232076 h 1626214"/>
                      <a:gd name="connsiteX45" fmla="*/ 2302325 w 2333524"/>
                      <a:gd name="connsiteY45" fmla="*/ 1153249 h 1626214"/>
                      <a:gd name="connsiteX46" fmla="*/ 2286559 w 2333524"/>
                      <a:gd name="connsiteY46" fmla="*/ 1169014 h 1626214"/>
                      <a:gd name="connsiteX47" fmla="*/ 2239263 w 2333524"/>
                      <a:gd name="connsiteY47" fmla="*/ 1042890 h 1626214"/>
                      <a:gd name="connsiteX48" fmla="*/ 2207732 w 2333524"/>
                      <a:gd name="connsiteY48" fmla="*/ 964062 h 1626214"/>
                      <a:gd name="connsiteX49" fmla="*/ 2191966 w 2333524"/>
                      <a:gd name="connsiteY49" fmla="*/ 901000 h 1626214"/>
                      <a:gd name="connsiteX50" fmla="*/ 2113139 w 2333524"/>
                      <a:gd name="connsiteY50" fmla="*/ 774876 h 1626214"/>
                      <a:gd name="connsiteX51" fmla="*/ 2065842 w 2333524"/>
                      <a:gd name="connsiteY51" fmla="*/ 759111 h 1626214"/>
                      <a:gd name="connsiteX52" fmla="*/ 1955483 w 2333524"/>
                      <a:gd name="connsiteY52" fmla="*/ 806407 h 1626214"/>
                      <a:gd name="connsiteX53" fmla="*/ 1939718 w 2333524"/>
                      <a:gd name="connsiteY53" fmla="*/ 853704 h 1626214"/>
                      <a:gd name="connsiteX54" fmla="*/ 1829359 w 2333524"/>
                      <a:gd name="connsiteY54" fmla="*/ 743345 h 1626214"/>
                      <a:gd name="connsiteX55" fmla="*/ 1719001 w 2333524"/>
                      <a:gd name="connsiteY55" fmla="*/ 774876 h 1626214"/>
                      <a:gd name="connsiteX56" fmla="*/ 1687470 w 2333524"/>
                      <a:gd name="connsiteY56" fmla="*/ 822173 h 1626214"/>
                      <a:gd name="connsiteX57" fmla="*/ 1671704 w 2333524"/>
                      <a:gd name="connsiteY57" fmla="*/ 869469 h 1626214"/>
                      <a:gd name="connsiteX58" fmla="*/ 1624408 w 2333524"/>
                      <a:gd name="connsiteY58" fmla="*/ 901000 h 1626214"/>
                      <a:gd name="connsiteX59" fmla="*/ 1482518 w 2333524"/>
                      <a:gd name="connsiteY59" fmla="*/ 853704 h 1626214"/>
                      <a:gd name="connsiteX60" fmla="*/ 1419456 w 2333524"/>
                      <a:gd name="connsiteY60" fmla="*/ 806407 h 1626214"/>
                      <a:gd name="connsiteX61" fmla="*/ 1403690 w 2333524"/>
                      <a:gd name="connsiteY61" fmla="*/ 680283 h 1626214"/>
                      <a:gd name="connsiteX62" fmla="*/ 1387925 w 2333524"/>
                      <a:gd name="connsiteY62" fmla="*/ 632987 h 1626214"/>
                      <a:gd name="connsiteX63" fmla="*/ 1340628 w 2333524"/>
                      <a:gd name="connsiteY63" fmla="*/ 506862 h 1626214"/>
                      <a:gd name="connsiteX64" fmla="*/ 1309097 w 2333524"/>
                      <a:gd name="connsiteY64" fmla="*/ 459566 h 1626214"/>
                      <a:gd name="connsiteX65" fmla="*/ 1261801 w 2333524"/>
                      <a:gd name="connsiteY65" fmla="*/ 428035 h 1626214"/>
                      <a:gd name="connsiteX66" fmla="*/ 1214504 w 2333524"/>
                      <a:gd name="connsiteY66" fmla="*/ 443800 h 1626214"/>
                      <a:gd name="connsiteX67" fmla="*/ 1182973 w 2333524"/>
                      <a:gd name="connsiteY67" fmla="*/ 380738 h 1626214"/>
                      <a:gd name="connsiteX68" fmla="*/ 1151442 w 2333524"/>
                      <a:gd name="connsiteY68" fmla="*/ 333442 h 1626214"/>
                      <a:gd name="connsiteX69" fmla="*/ 1009552 w 2333524"/>
                      <a:gd name="connsiteY69" fmla="*/ 380738 h 1626214"/>
                      <a:gd name="connsiteX70" fmla="*/ 978021 w 2333524"/>
                      <a:gd name="connsiteY70" fmla="*/ 428035 h 1626214"/>
                      <a:gd name="connsiteX71" fmla="*/ 914959 w 2333524"/>
                      <a:gd name="connsiteY71" fmla="*/ 522628 h 1626214"/>
                      <a:gd name="connsiteX72" fmla="*/ 820366 w 2333524"/>
                      <a:gd name="connsiteY72" fmla="*/ 491097 h 1626214"/>
                      <a:gd name="connsiteX73" fmla="*/ 725773 w 2333524"/>
                      <a:gd name="connsiteY73" fmla="*/ 506862 h 1626214"/>
                      <a:gd name="connsiteX74" fmla="*/ 678477 w 2333524"/>
                      <a:gd name="connsiteY74" fmla="*/ 538393 h 1626214"/>
                      <a:gd name="connsiteX75" fmla="*/ 615415 w 2333524"/>
                      <a:gd name="connsiteY75" fmla="*/ 506862 h 1626214"/>
                      <a:gd name="connsiteX76" fmla="*/ 615415 w 2333524"/>
                      <a:gd name="connsiteY76" fmla="*/ 254614 h 1626214"/>
                      <a:gd name="connsiteX77" fmla="*/ 583883 w 2333524"/>
                      <a:gd name="connsiteY77" fmla="*/ 223083 h 1626214"/>
                      <a:gd name="connsiteX78" fmla="*/ 568118 w 2333524"/>
                      <a:gd name="connsiteY78" fmla="*/ 175787 h 162621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  <a:cxn ang="0">
                        <a:pos x="connsiteX36" y="connsiteY36"/>
                      </a:cxn>
                      <a:cxn ang="0">
                        <a:pos x="connsiteX37" y="connsiteY37"/>
                      </a:cxn>
                      <a:cxn ang="0">
                        <a:pos x="connsiteX38" y="connsiteY38"/>
                      </a:cxn>
                      <a:cxn ang="0">
                        <a:pos x="connsiteX39" y="connsiteY39"/>
                      </a:cxn>
                      <a:cxn ang="0">
                        <a:pos x="connsiteX40" y="connsiteY40"/>
                      </a:cxn>
                      <a:cxn ang="0">
                        <a:pos x="connsiteX41" y="connsiteY41"/>
                      </a:cxn>
                      <a:cxn ang="0">
                        <a:pos x="connsiteX42" y="connsiteY42"/>
                      </a:cxn>
                      <a:cxn ang="0">
                        <a:pos x="connsiteX43" y="connsiteY43"/>
                      </a:cxn>
                      <a:cxn ang="0">
                        <a:pos x="connsiteX44" y="connsiteY44"/>
                      </a:cxn>
                      <a:cxn ang="0">
                        <a:pos x="connsiteX45" y="connsiteY45"/>
                      </a:cxn>
                      <a:cxn ang="0">
                        <a:pos x="connsiteX46" y="connsiteY46"/>
                      </a:cxn>
                      <a:cxn ang="0">
                        <a:pos x="connsiteX47" y="connsiteY47"/>
                      </a:cxn>
                      <a:cxn ang="0">
                        <a:pos x="connsiteX48" y="connsiteY48"/>
                      </a:cxn>
                      <a:cxn ang="0">
                        <a:pos x="connsiteX49" y="connsiteY49"/>
                      </a:cxn>
                      <a:cxn ang="0">
                        <a:pos x="connsiteX50" y="connsiteY50"/>
                      </a:cxn>
                      <a:cxn ang="0">
                        <a:pos x="connsiteX51" y="connsiteY51"/>
                      </a:cxn>
                      <a:cxn ang="0">
                        <a:pos x="connsiteX52" y="connsiteY52"/>
                      </a:cxn>
                      <a:cxn ang="0">
                        <a:pos x="connsiteX53" y="connsiteY53"/>
                      </a:cxn>
                      <a:cxn ang="0">
                        <a:pos x="connsiteX54" y="connsiteY54"/>
                      </a:cxn>
                      <a:cxn ang="0">
                        <a:pos x="connsiteX55" y="connsiteY55"/>
                      </a:cxn>
                      <a:cxn ang="0">
                        <a:pos x="connsiteX56" y="connsiteY56"/>
                      </a:cxn>
                      <a:cxn ang="0">
                        <a:pos x="connsiteX57" y="connsiteY57"/>
                      </a:cxn>
                      <a:cxn ang="0">
                        <a:pos x="connsiteX58" y="connsiteY58"/>
                      </a:cxn>
                      <a:cxn ang="0">
                        <a:pos x="connsiteX59" y="connsiteY59"/>
                      </a:cxn>
                      <a:cxn ang="0">
                        <a:pos x="connsiteX60" y="connsiteY60"/>
                      </a:cxn>
                      <a:cxn ang="0">
                        <a:pos x="connsiteX61" y="connsiteY61"/>
                      </a:cxn>
                      <a:cxn ang="0">
                        <a:pos x="connsiteX62" y="connsiteY62"/>
                      </a:cxn>
                      <a:cxn ang="0">
                        <a:pos x="connsiteX63" y="connsiteY63"/>
                      </a:cxn>
                      <a:cxn ang="0">
                        <a:pos x="connsiteX64" y="connsiteY64"/>
                      </a:cxn>
                      <a:cxn ang="0">
                        <a:pos x="connsiteX65" y="connsiteY65"/>
                      </a:cxn>
                      <a:cxn ang="0">
                        <a:pos x="connsiteX66" y="connsiteY66"/>
                      </a:cxn>
                      <a:cxn ang="0">
                        <a:pos x="connsiteX67" y="connsiteY67"/>
                      </a:cxn>
                      <a:cxn ang="0">
                        <a:pos x="connsiteX68" y="connsiteY68"/>
                      </a:cxn>
                      <a:cxn ang="0">
                        <a:pos x="connsiteX69" y="connsiteY69"/>
                      </a:cxn>
                      <a:cxn ang="0">
                        <a:pos x="connsiteX70" y="connsiteY70"/>
                      </a:cxn>
                      <a:cxn ang="0">
                        <a:pos x="connsiteX71" y="connsiteY71"/>
                      </a:cxn>
                      <a:cxn ang="0">
                        <a:pos x="connsiteX72" y="connsiteY72"/>
                      </a:cxn>
                      <a:cxn ang="0">
                        <a:pos x="connsiteX73" y="connsiteY73"/>
                      </a:cxn>
                      <a:cxn ang="0">
                        <a:pos x="connsiteX74" y="connsiteY74"/>
                      </a:cxn>
                      <a:cxn ang="0">
                        <a:pos x="connsiteX75" y="connsiteY75"/>
                      </a:cxn>
                      <a:cxn ang="0">
                        <a:pos x="connsiteX76" y="connsiteY76"/>
                      </a:cxn>
                      <a:cxn ang="0">
                        <a:pos x="connsiteX77" y="connsiteY77"/>
                      </a:cxn>
                      <a:cxn ang="0">
                        <a:pos x="connsiteX78" y="connsiteY78"/>
                      </a:cxn>
                    </a:cxnLst>
                    <a:rect l="l" t="t" r="r" b="b"/>
                    <a:pathLst>
                      <a:path w="2333524" h="1626214">
                        <a:moveTo>
                          <a:pt x="568118" y="175787"/>
                        </a:moveTo>
                        <a:cubicBezTo>
                          <a:pt x="552352" y="170532"/>
                          <a:pt x="532572" y="171772"/>
                          <a:pt x="520821" y="160021"/>
                        </a:cubicBezTo>
                        <a:cubicBezTo>
                          <a:pt x="360800" y="0"/>
                          <a:pt x="605604" y="174503"/>
                          <a:pt x="441994" y="65428"/>
                        </a:cubicBezTo>
                        <a:cubicBezTo>
                          <a:pt x="431484" y="49662"/>
                          <a:pt x="429411" y="18131"/>
                          <a:pt x="410463" y="18131"/>
                        </a:cubicBezTo>
                        <a:cubicBezTo>
                          <a:pt x="367927" y="18131"/>
                          <a:pt x="386491" y="101061"/>
                          <a:pt x="363166" y="112724"/>
                        </a:cubicBezTo>
                        <a:cubicBezTo>
                          <a:pt x="319831" y="134392"/>
                          <a:pt x="268573" y="133745"/>
                          <a:pt x="221277" y="144256"/>
                        </a:cubicBezTo>
                        <a:lnTo>
                          <a:pt x="158215" y="238849"/>
                        </a:lnTo>
                        <a:lnTo>
                          <a:pt x="126683" y="286145"/>
                        </a:lnTo>
                        <a:cubicBezTo>
                          <a:pt x="131938" y="333442"/>
                          <a:pt x="138140" y="380643"/>
                          <a:pt x="142449" y="428035"/>
                        </a:cubicBezTo>
                        <a:cubicBezTo>
                          <a:pt x="144204" y="447335"/>
                          <a:pt x="146553" y="632053"/>
                          <a:pt x="173980" y="696049"/>
                        </a:cubicBezTo>
                        <a:cubicBezTo>
                          <a:pt x="181444" y="713465"/>
                          <a:pt x="195001" y="727580"/>
                          <a:pt x="205511" y="743345"/>
                        </a:cubicBezTo>
                        <a:cubicBezTo>
                          <a:pt x="0" y="769035"/>
                          <a:pt x="26996" y="722970"/>
                          <a:pt x="110918" y="1058656"/>
                        </a:cubicBezTo>
                        <a:cubicBezTo>
                          <a:pt x="114949" y="1074778"/>
                          <a:pt x="141764" y="1072071"/>
                          <a:pt x="158215" y="1074421"/>
                        </a:cubicBezTo>
                        <a:cubicBezTo>
                          <a:pt x="215677" y="1082630"/>
                          <a:pt x="273828" y="1084932"/>
                          <a:pt x="331635" y="1090187"/>
                        </a:cubicBezTo>
                        <a:cubicBezTo>
                          <a:pt x="336890" y="1105952"/>
                          <a:pt x="339156" y="1123054"/>
                          <a:pt x="347401" y="1137483"/>
                        </a:cubicBezTo>
                        <a:cubicBezTo>
                          <a:pt x="419063" y="1262890"/>
                          <a:pt x="425893" y="1196088"/>
                          <a:pt x="615415" y="1169014"/>
                        </a:cubicBezTo>
                        <a:cubicBezTo>
                          <a:pt x="646946" y="1158504"/>
                          <a:pt x="676771" y="1137483"/>
                          <a:pt x="710008" y="1137483"/>
                        </a:cubicBezTo>
                        <a:cubicBezTo>
                          <a:pt x="728956" y="1137483"/>
                          <a:pt x="747262" y="1152946"/>
                          <a:pt x="757304" y="1169014"/>
                        </a:cubicBezTo>
                        <a:cubicBezTo>
                          <a:pt x="774919" y="1197199"/>
                          <a:pt x="779284" y="1231772"/>
                          <a:pt x="788835" y="1263607"/>
                        </a:cubicBezTo>
                        <a:cubicBezTo>
                          <a:pt x="795061" y="1284361"/>
                          <a:pt x="792582" y="1308640"/>
                          <a:pt x="804601" y="1326669"/>
                        </a:cubicBezTo>
                        <a:cubicBezTo>
                          <a:pt x="815111" y="1342434"/>
                          <a:pt x="836132" y="1347690"/>
                          <a:pt x="851897" y="1358200"/>
                        </a:cubicBezTo>
                        <a:cubicBezTo>
                          <a:pt x="1020062" y="1274117"/>
                          <a:pt x="820366" y="1389731"/>
                          <a:pt x="946490" y="1263607"/>
                        </a:cubicBezTo>
                        <a:cubicBezTo>
                          <a:pt x="963108" y="1246989"/>
                          <a:pt x="988531" y="1242586"/>
                          <a:pt x="1009552" y="1232076"/>
                        </a:cubicBezTo>
                        <a:cubicBezTo>
                          <a:pt x="1020062" y="1247842"/>
                          <a:pt x="1035638" y="1261224"/>
                          <a:pt x="1041083" y="1279373"/>
                        </a:cubicBezTo>
                        <a:cubicBezTo>
                          <a:pt x="1051761" y="1314965"/>
                          <a:pt x="1037154" y="1358220"/>
                          <a:pt x="1056849" y="1389731"/>
                        </a:cubicBezTo>
                        <a:cubicBezTo>
                          <a:pt x="1068333" y="1408105"/>
                          <a:pt x="1098890" y="1400242"/>
                          <a:pt x="1119911" y="1405497"/>
                        </a:cubicBezTo>
                        <a:cubicBezTo>
                          <a:pt x="1140932" y="1389731"/>
                          <a:pt x="1164393" y="1376780"/>
                          <a:pt x="1182973" y="1358200"/>
                        </a:cubicBezTo>
                        <a:cubicBezTo>
                          <a:pt x="1196371" y="1344802"/>
                          <a:pt x="1195814" y="1307789"/>
                          <a:pt x="1214504" y="1310904"/>
                        </a:cubicBezTo>
                        <a:cubicBezTo>
                          <a:pt x="1259709" y="1318438"/>
                          <a:pt x="1280997" y="1393162"/>
                          <a:pt x="1309097" y="1421262"/>
                        </a:cubicBezTo>
                        <a:cubicBezTo>
                          <a:pt x="1322495" y="1434660"/>
                          <a:pt x="1340628" y="1442283"/>
                          <a:pt x="1356394" y="1452793"/>
                        </a:cubicBezTo>
                        <a:cubicBezTo>
                          <a:pt x="1372159" y="1447538"/>
                          <a:pt x="1393051" y="1449794"/>
                          <a:pt x="1403690" y="1437028"/>
                        </a:cubicBezTo>
                        <a:cubicBezTo>
                          <a:pt x="1421807" y="1415287"/>
                          <a:pt x="1422565" y="1383512"/>
                          <a:pt x="1435221" y="1358200"/>
                        </a:cubicBezTo>
                        <a:cubicBezTo>
                          <a:pt x="1443695" y="1341253"/>
                          <a:pt x="1456242" y="1326669"/>
                          <a:pt x="1466752" y="1310904"/>
                        </a:cubicBezTo>
                        <a:cubicBezTo>
                          <a:pt x="1493028" y="1321414"/>
                          <a:pt x="1524093" y="1324018"/>
                          <a:pt x="1545580" y="1342435"/>
                        </a:cubicBezTo>
                        <a:cubicBezTo>
                          <a:pt x="1664393" y="1444275"/>
                          <a:pt x="1482774" y="1381914"/>
                          <a:pt x="1640173" y="1421262"/>
                        </a:cubicBezTo>
                        <a:cubicBezTo>
                          <a:pt x="1664084" y="1437203"/>
                          <a:pt x="1702132" y="1468559"/>
                          <a:pt x="1734766" y="1468559"/>
                        </a:cubicBezTo>
                        <a:cubicBezTo>
                          <a:pt x="1756434" y="1468559"/>
                          <a:pt x="1776807" y="1458048"/>
                          <a:pt x="1797828" y="1452793"/>
                        </a:cubicBezTo>
                        <a:cubicBezTo>
                          <a:pt x="1807637" y="1492028"/>
                          <a:pt x="1822291" y="1562716"/>
                          <a:pt x="1845125" y="1594683"/>
                        </a:cubicBezTo>
                        <a:cubicBezTo>
                          <a:pt x="1856138" y="1610101"/>
                          <a:pt x="1876656" y="1615704"/>
                          <a:pt x="1892421" y="1626214"/>
                        </a:cubicBezTo>
                        <a:cubicBezTo>
                          <a:pt x="1944973" y="1610449"/>
                          <a:pt x="2003350" y="1607673"/>
                          <a:pt x="2050077" y="1578918"/>
                        </a:cubicBezTo>
                        <a:cubicBezTo>
                          <a:pt x="2064373" y="1570121"/>
                          <a:pt x="2118253" y="1458330"/>
                          <a:pt x="2128904" y="1437028"/>
                        </a:cubicBezTo>
                        <a:cubicBezTo>
                          <a:pt x="2134159" y="1410752"/>
                          <a:pt x="2123745" y="1374940"/>
                          <a:pt x="2144670" y="1358200"/>
                        </a:cubicBezTo>
                        <a:cubicBezTo>
                          <a:pt x="2161590" y="1344664"/>
                          <a:pt x="2189703" y="1385985"/>
                          <a:pt x="2207732" y="1373966"/>
                        </a:cubicBezTo>
                        <a:cubicBezTo>
                          <a:pt x="2231279" y="1358268"/>
                          <a:pt x="2225519" y="1319877"/>
                          <a:pt x="2239263" y="1295138"/>
                        </a:cubicBezTo>
                        <a:cubicBezTo>
                          <a:pt x="2252024" y="1272169"/>
                          <a:pt x="2270794" y="1253097"/>
                          <a:pt x="2286559" y="1232076"/>
                        </a:cubicBezTo>
                        <a:cubicBezTo>
                          <a:pt x="2291814" y="1205800"/>
                          <a:pt x="2296512" y="1179407"/>
                          <a:pt x="2302325" y="1153249"/>
                        </a:cubicBezTo>
                        <a:cubicBezTo>
                          <a:pt x="2319298" y="1076871"/>
                          <a:pt x="2333524" y="1051603"/>
                          <a:pt x="2286559" y="1169014"/>
                        </a:cubicBezTo>
                        <a:cubicBezTo>
                          <a:pt x="2222055" y="1040006"/>
                          <a:pt x="2282194" y="1171684"/>
                          <a:pt x="2239263" y="1042890"/>
                        </a:cubicBezTo>
                        <a:cubicBezTo>
                          <a:pt x="2230314" y="1016042"/>
                          <a:pt x="2216681" y="990910"/>
                          <a:pt x="2207732" y="964062"/>
                        </a:cubicBezTo>
                        <a:cubicBezTo>
                          <a:pt x="2200880" y="943506"/>
                          <a:pt x="2199574" y="921288"/>
                          <a:pt x="2191966" y="901000"/>
                        </a:cubicBezTo>
                        <a:cubicBezTo>
                          <a:pt x="2179400" y="867492"/>
                          <a:pt x="2140195" y="797422"/>
                          <a:pt x="2113139" y="774876"/>
                        </a:cubicBezTo>
                        <a:cubicBezTo>
                          <a:pt x="2100372" y="764237"/>
                          <a:pt x="2081608" y="764366"/>
                          <a:pt x="2065842" y="759111"/>
                        </a:cubicBezTo>
                        <a:cubicBezTo>
                          <a:pt x="2027974" y="768578"/>
                          <a:pt x="1982702" y="772384"/>
                          <a:pt x="1955483" y="806407"/>
                        </a:cubicBezTo>
                        <a:cubicBezTo>
                          <a:pt x="1945102" y="819384"/>
                          <a:pt x="1944973" y="837938"/>
                          <a:pt x="1939718" y="853704"/>
                        </a:cubicBezTo>
                        <a:cubicBezTo>
                          <a:pt x="1915717" y="813703"/>
                          <a:pt x="1892688" y="743345"/>
                          <a:pt x="1829359" y="743345"/>
                        </a:cubicBezTo>
                        <a:cubicBezTo>
                          <a:pt x="1791101" y="743345"/>
                          <a:pt x="1755787" y="764366"/>
                          <a:pt x="1719001" y="774876"/>
                        </a:cubicBezTo>
                        <a:cubicBezTo>
                          <a:pt x="1708491" y="790642"/>
                          <a:pt x="1695944" y="805226"/>
                          <a:pt x="1687470" y="822173"/>
                        </a:cubicBezTo>
                        <a:cubicBezTo>
                          <a:pt x="1680038" y="837037"/>
                          <a:pt x="1682085" y="856492"/>
                          <a:pt x="1671704" y="869469"/>
                        </a:cubicBezTo>
                        <a:cubicBezTo>
                          <a:pt x="1659867" y="884265"/>
                          <a:pt x="1640173" y="890490"/>
                          <a:pt x="1624408" y="901000"/>
                        </a:cubicBezTo>
                        <a:cubicBezTo>
                          <a:pt x="1572458" y="888013"/>
                          <a:pt x="1531092" y="880689"/>
                          <a:pt x="1482518" y="853704"/>
                        </a:cubicBezTo>
                        <a:cubicBezTo>
                          <a:pt x="1459549" y="840943"/>
                          <a:pt x="1440477" y="822173"/>
                          <a:pt x="1419456" y="806407"/>
                        </a:cubicBezTo>
                        <a:cubicBezTo>
                          <a:pt x="1414201" y="764366"/>
                          <a:pt x="1411269" y="721968"/>
                          <a:pt x="1403690" y="680283"/>
                        </a:cubicBezTo>
                        <a:cubicBezTo>
                          <a:pt x="1400717" y="663933"/>
                          <a:pt x="1393604" y="648605"/>
                          <a:pt x="1387925" y="632987"/>
                        </a:cubicBezTo>
                        <a:cubicBezTo>
                          <a:pt x="1372581" y="590790"/>
                          <a:pt x="1359208" y="547738"/>
                          <a:pt x="1340628" y="506862"/>
                        </a:cubicBezTo>
                        <a:cubicBezTo>
                          <a:pt x="1332787" y="489613"/>
                          <a:pt x="1322495" y="472964"/>
                          <a:pt x="1309097" y="459566"/>
                        </a:cubicBezTo>
                        <a:cubicBezTo>
                          <a:pt x="1295699" y="446168"/>
                          <a:pt x="1277566" y="438545"/>
                          <a:pt x="1261801" y="428035"/>
                        </a:cubicBezTo>
                        <a:cubicBezTo>
                          <a:pt x="1246035" y="433290"/>
                          <a:pt x="1228754" y="452350"/>
                          <a:pt x="1214504" y="443800"/>
                        </a:cubicBezTo>
                        <a:cubicBezTo>
                          <a:pt x="1194351" y="431708"/>
                          <a:pt x="1194633" y="401143"/>
                          <a:pt x="1182973" y="380738"/>
                        </a:cubicBezTo>
                        <a:cubicBezTo>
                          <a:pt x="1173572" y="364287"/>
                          <a:pt x="1161952" y="349207"/>
                          <a:pt x="1151442" y="333442"/>
                        </a:cubicBezTo>
                        <a:cubicBezTo>
                          <a:pt x="1112206" y="343251"/>
                          <a:pt x="1041520" y="357904"/>
                          <a:pt x="1009552" y="380738"/>
                        </a:cubicBezTo>
                        <a:cubicBezTo>
                          <a:pt x="994133" y="391751"/>
                          <a:pt x="988531" y="412269"/>
                          <a:pt x="978021" y="428035"/>
                        </a:cubicBezTo>
                        <a:cubicBezTo>
                          <a:pt x="968747" y="455858"/>
                          <a:pt x="955839" y="518086"/>
                          <a:pt x="914959" y="522628"/>
                        </a:cubicBezTo>
                        <a:cubicBezTo>
                          <a:pt x="881926" y="526298"/>
                          <a:pt x="820366" y="491097"/>
                          <a:pt x="820366" y="491097"/>
                        </a:cubicBezTo>
                        <a:cubicBezTo>
                          <a:pt x="788835" y="496352"/>
                          <a:pt x="756099" y="496754"/>
                          <a:pt x="725773" y="506862"/>
                        </a:cubicBezTo>
                        <a:cubicBezTo>
                          <a:pt x="707798" y="512854"/>
                          <a:pt x="697425" y="538393"/>
                          <a:pt x="678477" y="538393"/>
                        </a:cubicBezTo>
                        <a:cubicBezTo>
                          <a:pt x="654975" y="538393"/>
                          <a:pt x="636436" y="517372"/>
                          <a:pt x="615415" y="506862"/>
                        </a:cubicBezTo>
                        <a:cubicBezTo>
                          <a:pt x="619998" y="451863"/>
                          <a:pt x="650972" y="325728"/>
                          <a:pt x="615415" y="254614"/>
                        </a:cubicBezTo>
                        <a:cubicBezTo>
                          <a:pt x="608768" y="241319"/>
                          <a:pt x="594394" y="233593"/>
                          <a:pt x="583883" y="223083"/>
                        </a:cubicBezTo>
                        <a:lnTo>
                          <a:pt x="568118" y="175787"/>
                        </a:lnTo>
                        <a:close/>
                      </a:path>
                    </a:pathLst>
                  </a:custGeom>
                  <a:solidFill>
                    <a:srgbClr val="FF6600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334" name="Полилиния 333"/>
                  <p:cNvSpPr/>
                  <p:nvPr/>
                </p:nvSpPr>
                <p:spPr>
                  <a:xfrm>
                    <a:off x="454917" y="975339"/>
                    <a:ext cx="1493023" cy="1720564"/>
                  </a:xfrm>
                  <a:custGeom>
                    <a:avLst/>
                    <a:gdLst>
                      <a:gd name="connsiteX0" fmla="*/ 380655 w 1493023"/>
                      <a:gd name="connsiteY0" fmla="*/ 285902 h 1720564"/>
                      <a:gd name="connsiteX1" fmla="*/ 443717 w 1493023"/>
                      <a:gd name="connsiteY1" fmla="*/ 128247 h 1720564"/>
                      <a:gd name="connsiteX2" fmla="*/ 506780 w 1493023"/>
                      <a:gd name="connsiteY2" fmla="*/ 17889 h 1720564"/>
                      <a:gd name="connsiteX3" fmla="*/ 554076 w 1493023"/>
                      <a:gd name="connsiteY3" fmla="*/ 2123 h 1720564"/>
                      <a:gd name="connsiteX4" fmla="*/ 774793 w 1493023"/>
                      <a:gd name="connsiteY4" fmla="*/ 17889 h 1720564"/>
                      <a:gd name="connsiteX5" fmla="*/ 806324 w 1493023"/>
                      <a:gd name="connsiteY5" fmla="*/ 65185 h 1720564"/>
                      <a:gd name="connsiteX6" fmla="*/ 853621 w 1493023"/>
                      <a:gd name="connsiteY6" fmla="*/ 159778 h 1720564"/>
                      <a:gd name="connsiteX7" fmla="*/ 869386 w 1493023"/>
                      <a:gd name="connsiteY7" fmla="*/ 207075 h 1720564"/>
                      <a:gd name="connsiteX8" fmla="*/ 995511 w 1493023"/>
                      <a:gd name="connsiteY8" fmla="*/ 222840 h 1720564"/>
                      <a:gd name="connsiteX9" fmla="*/ 1121635 w 1493023"/>
                      <a:gd name="connsiteY9" fmla="*/ 270137 h 1720564"/>
                      <a:gd name="connsiteX10" fmla="*/ 1153166 w 1493023"/>
                      <a:gd name="connsiteY10" fmla="*/ 317433 h 1720564"/>
                      <a:gd name="connsiteX11" fmla="*/ 1168931 w 1493023"/>
                      <a:gd name="connsiteY11" fmla="*/ 569682 h 1720564"/>
                      <a:gd name="connsiteX12" fmla="*/ 1216228 w 1493023"/>
                      <a:gd name="connsiteY12" fmla="*/ 585447 h 1720564"/>
                      <a:gd name="connsiteX13" fmla="*/ 1247759 w 1493023"/>
                      <a:gd name="connsiteY13" fmla="*/ 695806 h 1720564"/>
                      <a:gd name="connsiteX14" fmla="*/ 1231993 w 1493023"/>
                      <a:gd name="connsiteY14" fmla="*/ 900758 h 1720564"/>
                      <a:gd name="connsiteX15" fmla="*/ 1279290 w 1493023"/>
                      <a:gd name="connsiteY15" fmla="*/ 932289 h 1720564"/>
                      <a:gd name="connsiteX16" fmla="*/ 1326586 w 1493023"/>
                      <a:gd name="connsiteY16" fmla="*/ 979585 h 1720564"/>
                      <a:gd name="connsiteX17" fmla="*/ 1373883 w 1493023"/>
                      <a:gd name="connsiteY17" fmla="*/ 995351 h 1720564"/>
                      <a:gd name="connsiteX18" fmla="*/ 1452711 w 1493023"/>
                      <a:gd name="connsiteY18" fmla="*/ 1089944 h 1720564"/>
                      <a:gd name="connsiteX19" fmla="*/ 1468476 w 1493023"/>
                      <a:gd name="connsiteY19" fmla="*/ 1153006 h 1720564"/>
                      <a:gd name="connsiteX20" fmla="*/ 1484242 w 1493023"/>
                      <a:gd name="connsiteY20" fmla="*/ 1200302 h 1720564"/>
                      <a:gd name="connsiteX21" fmla="*/ 1468476 w 1493023"/>
                      <a:gd name="connsiteY21" fmla="*/ 1373723 h 1720564"/>
                      <a:gd name="connsiteX22" fmla="*/ 1373883 w 1493023"/>
                      <a:gd name="connsiteY22" fmla="*/ 1436785 h 1720564"/>
                      <a:gd name="connsiteX23" fmla="*/ 1184697 w 1493023"/>
                      <a:gd name="connsiteY23" fmla="*/ 1405254 h 1720564"/>
                      <a:gd name="connsiteX24" fmla="*/ 1153166 w 1493023"/>
                      <a:gd name="connsiteY24" fmla="*/ 1452551 h 1720564"/>
                      <a:gd name="connsiteX25" fmla="*/ 1090104 w 1493023"/>
                      <a:gd name="connsiteY25" fmla="*/ 1468316 h 1720564"/>
                      <a:gd name="connsiteX26" fmla="*/ 979745 w 1493023"/>
                      <a:gd name="connsiteY26" fmla="*/ 1499847 h 1720564"/>
                      <a:gd name="connsiteX27" fmla="*/ 963980 w 1493023"/>
                      <a:gd name="connsiteY27" fmla="*/ 1547144 h 1720564"/>
                      <a:gd name="connsiteX28" fmla="*/ 948214 w 1493023"/>
                      <a:gd name="connsiteY28" fmla="*/ 1625971 h 1720564"/>
                      <a:gd name="connsiteX29" fmla="*/ 869386 w 1493023"/>
                      <a:gd name="connsiteY29" fmla="*/ 1704799 h 1720564"/>
                      <a:gd name="connsiteX30" fmla="*/ 822090 w 1493023"/>
                      <a:gd name="connsiteY30" fmla="*/ 1720564 h 1720564"/>
                      <a:gd name="connsiteX31" fmla="*/ 759028 w 1493023"/>
                      <a:gd name="connsiteY31" fmla="*/ 1673268 h 1720564"/>
                      <a:gd name="connsiteX32" fmla="*/ 727497 w 1493023"/>
                      <a:gd name="connsiteY32" fmla="*/ 1625971 h 1720564"/>
                      <a:gd name="connsiteX33" fmla="*/ 680200 w 1493023"/>
                      <a:gd name="connsiteY33" fmla="*/ 1610206 h 1720564"/>
                      <a:gd name="connsiteX34" fmla="*/ 538311 w 1493023"/>
                      <a:gd name="connsiteY34" fmla="*/ 1594440 h 1720564"/>
                      <a:gd name="connsiteX35" fmla="*/ 443717 w 1493023"/>
                      <a:gd name="connsiteY35" fmla="*/ 1531378 h 1720564"/>
                      <a:gd name="connsiteX36" fmla="*/ 412186 w 1493023"/>
                      <a:gd name="connsiteY36" fmla="*/ 1468316 h 1720564"/>
                      <a:gd name="connsiteX37" fmla="*/ 333359 w 1493023"/>
                      <a:gd name="connsiteY37" fmla="*/ 1562909 h 1720564"/>
                      <a:gd name="connsiteX38" fmla="*/ 270297 w 1493023"/>
                      <a:gd name="connsiteY38" fmla="*/ 1578675 h 1720564"/>
                      <a:gd name="connsiteX39" fmla="*/ 159938 w 1493023"/>
                      <a:gd name="connsiteY39" fmla="*/ 1610206 h 1720564"/>
                      <a:gd name="connsiteX40" fmla="*/ 65345 w 1493023"/>
                      <a:gd name="connsiteY40" fmla="*/ 1594440 h 1720564"/>
                      <a:gd name="connsiteX41" fmla="*/ 33814 w 1493023"/>
                      <a:gd name="connsiteY41" fmla="*/ 1531378 h 1720564"/>
                      <a:gd name="connsiteX42" fmla="*/ 81111 w 1493023"/>
                      <a:gd name="connsiteY42" fmla="*/ 1342192 h 1720564"/>
                      <a:gd name="connsiteX43" fmla="*/ 65345 w 1493023"/>
                      <a:gd name="connsiteY43" fmla="*/ 1279130 h 1720564"/>
                      <a:gd name="connsiteX44" fmla="*/ 18049 w 1493023"/>
                      <a:gd name="connsiteY44" fmla="*/ 1263364 h 1720564"/>
                      <a:gd name="connsiteX45" fmla="*/ 2283 w 1493023"/>
                      <a:gd name="connsiteY45" fmla="*/ 1200302 h 1720564"/>
                      <a:gd name="connsiteX46" fmla="*/ 18049 w 1493023"/>
                      <a:gd name="connsiteY46" fmla="*/ 1042647 h 1720564"/>
                      <a:gd name="connsiteX47" fmla="*/ 65345 w 1493023"/>
                      <a:gd name="connsiteY47" fmla="*/ 1026882 h 1720564"/>
                      <a:gd name="connsiteX48" fmla="*/ 128407 w 1493023"/>
                      <a:gd name="connsiteY48" fmla="*/ 979585 h 1720564"/>
                      <a:gd name="connsiteX49" fmla="*/ 223000 w 1493023"/>
                      <a:gd name="connsiteY49" fmla="*/ 916523 h 1720564"/>
                      <a:gd name="connsiteX50" fmla="*/ 317593 w 1493023"/>
                      <a:gd name="connsiteY50" fmla="*/ 853461 h 1720564"/>
                      <a:gd name="connsiteX51" fmla="*/ 427952 w 1493023"/>
                      <a:gd name="connsiteY51" fmla="*/ 790399 h 1720564"/>
                      <a:gd name="connsiteX52" fmla="*/ 412186 w 1493023"/>
                      <a:gd name="connsiteY52" fmla="*/ 711571 h 1720564"/>
                      <a:gd name="connsiteX53" fmla="*/ 380655 w 1493023"/>
                      <a:gd name="connsiteY53" fmla="*/ 664275 h 1720564"/>
                      <a:gd name="connsiteX54" fmla="*/ 333359 w 1493023"/>
                      <a:gd name="connsiteY54" fmla="*/ 538151 h 1720564"/>
                      <a:gd name="connsiteX55" fmla="*/ 333359 w 1493023"/>
                      <a:gd name="connsiteY55" fmla="*/ 348964 h 1720564"/>
                      <a:gd name="connsiteX56" fmla="*/ 349124 w 1493023"/>
                      <a:gd name="connsiteY56" fmla="*/ 301668 h 1720564"/>
                      <a:gd name="connsiteX57" fmla="*/ 380655 w 1493023"/>
                      <a:gd name="connsiteY57" fmla="*/ 285902 h 172056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  <a:cxn ang="0">
                        <a:pos x="connsiteX36" y="connsiteY36"/>
                      </a:cxn>
                      <a:cxn ang="0">
                        <a:pos x="connsiteX37" y="connsiteY37"/>
                      </a:cxn>
                      <a:cxn ang="0">
                        <a:pos x="connsiteX38" y="connsiteY38"/>
                      </a:cxn>
                      <a:cxn ang="0">
                        <a:pos x="connsiteX39" y="connsiteY39"/>
                      </a:cxn>
                      <a:cxn ang="0">
                        <a:pos x="connsiteX40" y="connsiteY40"/>
                      </a:cxn>
                      <a:cxn ang="0">
                        <a:pos x="connsiteX41" y="connsiteY41"/>
                      </a:cxn>
                      <a:cxn ang="0">
                        <a:pos x="connsiteX42" y="connsiteY42"/>
                      </a:cxn>
                      <a:cxn ang="0">
                        <a:pos x="connsiteX43" y="connsiteY43"/>
                      </a:cxn>
                      <a:cxn ang="0">
                        <a:pos x="connsiteX44" y="connsiteY44"/>
                      </a:cxn>
                      <a:cxn ang="0">
                        <a:pos x="connsiteX45" y="connsiteY45"/>
                      </a:cxn>
                      <a:cxn ang="0">
                        <a:pos x="connsiteX46" y="connsiteY46"/>
                      </a:cxn>
                      <a:cxn ang="0">
                        <a:pos x="connsiteX47" y="connsiteY47"/>
                      </a:cxn>
                      <a:cxn ang="0">
                        <a:pos x="connsiteX48" y="connsiteY48"/>
                      </a:cxn>
                      <a:cxn ang="0">
                        <a:pos x="connsiteX49" y="connsiteY49"/>
                      </a:cxn>
                      <a:cxn ang="0">
                        <a:pos x="connsiteX50" y="connsiteY50"/>
                      </a:cxn>
                      <a:cxn ang="0">
                        <a:pos x="connsiteX51" y="connsiteY51"/>
                      </a:cxn>
                      <a:cxn ang="0">
                        <a:pos x="connsiteX52" y="connsiteY52"/>
                      </a:cxn>
                      <a:cxn ang="0">
                        <a:pos x="connsiteX53" y="connsiteY53"/>
                      </a:cxn>
                      <a:cxn ang="0">
                        <a:pos x="connsiteX54" y="connsiteY54"/>
                      </a:cxn>
                      <a:cxn ang="0">
                        <a:pos x="connsiteX55" y="connsiteY55"/>
                      </a:cxn>
                      <a:cxn ang="0">
                        <a:pos x="connsiteX56" y="connsiteY56"/>
                      </a:cxn>
                      <a:cxn ang="0">
                        <a:pos x="connsiteX57" y="connsiteY57"/>
                      </a:cxn>
                    </a:cxnLst>
                    <a:rect l="l" t="t" r="r" b="b"/>
                    <a:pathLst>
                      <a:path w="1493023" h="1720564">
                        <a:moveTo>
                          <a:pt x="380655" y="285902"/>
                        </a:moveTo>
                        <a:cubicBezTo>
                          <a:pt x="396421" y="256999"/>
                          <a:pt x="380090" y="242775"/>
                          <a:pt x="443717" y="128247"/>
                        </a:cubicBezTo>
                        <a:cubicBezTo>
                          <a:pt x="453026" y="111490"/>
                          <a:pt x="486960" y="33745"/>
                          <a:pt x="506780" y="17889"/>
                        </a:cubicBezTo>
                        <a:cubicBezTo>
                          <a:pt x="519757" y="7508"/>
                          <a:pt x="538311" y="7378"/>
                          <a:pt x="554076" y="2123"/>
                        </a:cubicBezTo>
                        <a:cubicBezTo>
                          <a:pt x="627648" y="7378"/>
                          <a:pt x="703235" y="0"/>
                          <a:pt x="774793" y="17889"/>
                        </a:cubicBezTo>
                        <a:cubicBezTo>
                          <a:pt x="793175" y="22484"/>
                          <a:pt x="797850" y="48238"/>
                          <a:pt x="806324" y="65185"/>
                        </a:cubicBezTo>
                        <a:cubicBezTo>
                          <a:pt x="871596" y="195728"/>
                          <a:pt x="763259" y="24236"/>
                          <a:pt x="853621" y="159778"/>
                        </a:cubicBezTo>
                        <a:cubicBezTo>
                          <a:pt x="858876" y="175544"/>
                          <a:pt x="854200" y="200326"/>
                          <a:pt x="869386" y="207075"/>
                        </a:cubicBezTo>
                        <a:cubicBezTo>
                          <a:pt x="908103" y="224283"/>
                          <a:pt x="953719" y="215875"/>
                          <a:pt x="995511" y="222840"/>
                        </a:cubicBezTo>
                        <a:cubicBezTo>
                          <a:pt x="1059905" y="233572"/>
                          <a:pt x="1062478" y="240558"/>
                          <a:pt x="1121635" y="270137"/>
                        </a:cubicBezTo>
                        <a:cubicBezTo>
                          <a:pt x="1132145" y="285902"/>
                          <a:pt x="1151906" y="298527"/>
                          <a:pt x="1153166" y="317433"/>
                        </a:cubicBezTo>
                        <a:cubicBezTo>
                          <a:pt x="1158110" y="391599"/>
                          <a:pt x="1100683" y="501435"/>
                          <a:pt x="1168931" y="569682"/>
                        </a:cubicBezTo>
                        <a:cubicBezTo>
                          <a:pt x="1180682" y="581433"/>
                          <a:pt x="1200462" y="580192"/>
                          <a:pt x="1216228" y="585447"/>
                        </a:cubicBezTo>
                        <a:cubicBezTo>
                          <a:pt x="1223661" y="607748"/>
                          <a:pt x="1247759" y="676014"/>
                          <a:pt x="1247759" y="695806"/>
                        </a:cubicBezTo>
                        <a:cubicBezTo>
                          <a:pt x="1247759" y="764325"/>
                          <a:pt x="1237248" y="832441"/>
                          <a:pt x="1231993" y="900758"/>
                        </a:cubicBezTo>
                        <a:cubicBezTo>
                          <a:pt x="1247759" y="911268"/>
                          <a:pt x="1264734" y="920159"/>
                          <a:pt x="1279290" y="932289"/>
                        </a:cubicBezTo>
                        <a:cubicBezTo>
                          <a:pt x="1296418" y="946562"/>
                          <a:pt x="1308035" y="967218"/>
                          <a:pt x="1326586" y="979585"/>
                        </a:cubicBezTo>
                        <a:cubicBezTo>
                          <a:pt x="1340413" y="988803"/>
                          <a:pt x="1358117" y="990096"/>
                          <a:pt x="1373883" y="995351"/>
                        </a:cubicBezTo>
                        <a:cubicBezTo>
                          <a:pt x="1402295" y="1023762"/>
                          <a:pt x="1436249" y="1051531"/>
                          <a:pt x="1452711" y="1089944"/>
                        </a:cubicBezTo>
                        <a:cubicBezTo>
                          <a:pt x="1461246" y="1109860"/>
                          <a:pt x="1462523" y="1132172"/>
                          <a:pt x="1468476" y="1153006"/>
                        </a:cubicBezTo>
                        <a:cubicBezTo>
                          <a:pt x="1473041" y="1168985"/>
                          <a:pt x="1478987" y="1184537"/>
                          <a:pt x="1484242" y="1200302"/>
                        </a:cubicBezTo>
                        <a:cubicBezTo>
                          <a:pt x="1478987" y="1258109"/>
                          <a:pt x="1493023" y="1321123"/>
                          <a:pt x="1468476" y="1373723"/>
                        </a:cubicBezTo>
                        <a:cubicBezTo>
                          <a:pt x="1452450" y="1408063"/>
                          <a:pt x="1373883" y="1436785"/>
                          <a:pt x="1373883" y="1436785"/>
                        </a:cubicBezTo>
                        <a:cubicBezTo>
                          <a:pt x="1310821" y="1426275"/>
                          <a:pt x="1248466" y="1400699"/>
                          <a:pt x="1184697" y="1405254"/>
                        </a:cubicBezTo>
                        <a:cubicBezTo>
                          <a:pt x="1165797" y="1406604"/>
                          <a:pt x="1168932" y="1442041"/>
                          <a:pt x="1153166" y="1452551"/>
                        </a:cubicBezTo>
                        <a:cubicBezTo>
                          <a:pt x="1135137" y="1464570"/>
                          <a:pt x="1111125" y="1463061"/>
                          <a:pt x="1090104" y="1468316"/>
                        </a:cubicBezTo>
                        <a:cubicBezTo>
                          <a:pt x="1012222" y="1585140"/>
                          <a:pt x="1121682" y="1452535"/>
                          <a:pt x="979745" y="1499847"/>
                        </a:cubicBezTo>
                        <a:cubicBezTo>
                          <a:pt x="963979" y="1505102"/>
                          <a:pt x="968011" y="1531022"/>
                          <a:pt x="963980" y="1547144"/>
                        </a:cubicBezTo>
                        <a:cubicBezTo>
                          <a:pt x="957481" y="1573140"/>
                          <a:pt x="957623" y="1600881"/>
                          <a:pt x="948214" y="1625971"/>
                        </a:cubicBezTo>
                        <a:cubicBezTo>
                          <a:pt x="933661" y="1664779"/>
                          <a:pt x="904961" y="1687012"/>
                          <a:pt x="869386" y="1704799"/>
                        </a:cubicBezTo>
                        <a:cubicBezTo>
                          <a:pt x="854522" y="1712231"/>
                          <a:pt x="837855" y="1715309"/>
                          <a:pt x="822090" y="1720564"/>
                        </a:cubicBezTo>
                        <a:cubicBezTo>
                          <a:pt x="801069" y="1704799"/>
                          <a:pt x="777608" y="1691848"/>
                          <a:pt x="759028" y="1673268"/>
                        </a:cubicBezTo>
                        <a:cubicBezTo>
                          <a:pt x="745630" y="1659870"/>
                          <a:pt x="742293" y="1637808"/>
                          <a:pt x="727497" y="1625971"/>
                        </a:cubicBezTo>
                        <a:cubicBezTo>
                          <a:pt x="714520" y="1615590"/>
                          <a:pt x="696592" y="1612938"/>
                          <a:pt x="680200" y="1610206"/>
                        </a:cubicBezTo>
                        <a:cubicBezTo>
                          <a:pt x="633260" y="1602383"/>
                          <a:pt x="585607" y="1599695"/>
                          <a:pt x="538311" y="1594440"/>
                        </a:cubicBezTo>
                        <a:cubicBezTo>
                          <a:pt x="500021" y="1575295"/>
                          <a:pt x="467791" y="1567489"/>
                          <a:pt x="443717" y="1531378"/>
                        </a:cubicBezTo>
                        <a:cubicBezTo>
                          <a:pt x="430680" y="1511823"/>
                          <a:pt x="422696" y="1489337"/>
                          <a:pt x="412186" y="1468316"/>
                        </a:cubicBezTo>
                        <a:cubicBezTo>
                          <a:pt x="392094" y="1498454"/>
                          <a:pt x="366041" y="1544233"/>
                          <a:pt x="333359" y="1562909"/>
                        </a:cubicBezTo>
                        <a:cubicBezTo>
                          <a:pt x="314546" y="1573659"/>
                          <a:pt x="291131" y="1572722"/>
                          <a:pt x="270297" y="1578675"/>
                        </a:cubicBezTo>
                        <a:cubicBezTo>
                          <a:pt x="111975" y="1623910"/>
                          <a:pt x="357079" y="1560919"/>
                          <a:pt x="159938" y="1610206"/>
                        </a:cubicBezTo>
                        <a:cubicBezTo>
                          <a:pt x="128407" y="1604951"/>
                          <a:pt x="92452" y="1611382"/>
                          <a:pt x="65345" y="1594440"/>
                        </a:cubicBezTo>
                        <a:cubicBezTo>
                          <a:pt x="45416" y="1581984"/>
                          <a:pt x="35616" y="1554811"/>
                          <a:pt x="33814" y="1531378"/>
                        </a:cubicBezTo>
                        <a:cubicBezTo>
                          <a:pt x="24577" y="1411300"/>
                          <a:pt x="33972" y="1412901"/>
                          <a:pt x="81111" y="1342192"/>
                        </a:cubicBezTo>
                        <a:cubicBezTo>
                          <a:pt x="75856" y="1321171"/>
                          <a:pt x="78881" y="1296050"/>
                          <a:pt x="65345" y="1279130"/>
                        </a:cubicBezTo>
                        <a:cubicBezTo>
                          <a:pt x="54964" y="1266153"/>
                          <a:pt x="28430" y="1276341"/>
                          <a:pt x="18049" y="1263364"/>
                        </a:cubicBezTo>
                        <a:cubicBezTo>
                          <a:pt x="4513" y="1246444"/>
                          <a:pt x="7538" y="1221323"/>
                          <a:pt x="2283" y="1200302"/>
                        </a:cubicBezTo>
                        <a:cubicBezTo>
                          <a:pt x="7538" y="1147750"/>
                          <a:pt x="0" y="1092281"/>
                          <a:pt x="18049" y="1042647"/>
                        </a:cubicBezTo>
                        <a:cubicBezTo>
                          <a:pt x="23728" y="1027029"/>
                          <a:pt x="50916" y="1035127"/>
                          <a:pt x="65345" y="1026882"/>
                        </a:cubicBezTo>
                        <a:cubicBezTo>
                          <a:pt x="88159" y="1013845"/>
                          <a:pt x="106881" y="994653"/>
                          <a:pt x="128407" y="979585"/>
                        </a:cubicBezTo>
                        <a:cubicBezTo>
                          <a:pt x="159452" y="957853"/>
                          <a:pt x="223000" y="916523"/>
                          <a:pt x="223000" y="916523"/>
                        </a:cubicBezTo>
                        <a:cubicBezTo>
                          <a:pt x="284356" y="824491"/>
                          <a:pt x="215788" y="904364"/>
                          <a:pt x="317593" y="853461"/>
                        </a:cubicBezTo>
                        <a:cubicBezTo>
                          <a:pt x="508470" y="758021"/>
                          <a:pt x="283298" y="838615"/>
                          <a:pt x="427952" y="790399"/>
                        </a:cubicBezTo>
                        <a:cubicBezTo>
                          <a:pt x="422697" y="764123"/>
                          <a:pt x="421595" y="736661"/>
                          <a:pt x="412186" y="711571"/>
                        </a:cubicBezTo>
                        <a:cubicBezTo>
                          <a:pt x="405533" y="693830"/>
                          <a:pt x="387308" y="682016"/>
                          <a:pt x="380655" y="664275"/>
                        </a:cubicBezTo>
                        <a:cubicBezTo>
                          <a:pt x="322211" y="508424"/>
                          <a:pt x="407305" y="649068"/>
                          <a:pt x="333359" y="538151"/>
                        </a:cubicBezTo>
                        <a:cubicBezTo>
                          <a:pt x="309800" y="443918"/>
                          <a:pt x="310050" y="477166"/>
                          <a:pt x="333359" y="348964"/>
                        </a:cubicBezTo>
                        <a:cubicBezTo>
                          <a:pt x="336332" y="332614"/>
                          <a:pt x="339153" y="314963"/>
                          <a:pt x="349124" y="301668"/>
                        </a:cubicBezTo>
                        <a:cubicBezTo>
                          <a:pt x="356175" y="292267"/>
                          <a:pt x="364890" y="314806"/>
                          <a:pt x="380655" y="285902"/>
                        </a:cubicBezTo>
                        <a:close/>
                      </a:path>
                    </a:pathLst>
                  </a:custGeom>
                  <a:solidFill>
                    <a:srgbClr val="FFFF00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335" name="Полилиния 334"/>
                  <p:cNvSpPr/>
                  <p:nvPr/>
                </p:nvSpPr>
                <p:spPr>
                  <a:xfrm>
                    <a:off x="904254" y="3294993"/>
                    <a:ext cx="1199840" cy="1024759"/>
                  </a:xfrm>
                  <a:custGeom>
                    <a:avLst/>
                    <a:gdLst>
                      <a:gd name="connsiteX0" fmla="*/ 199332 w 1199840"/>
                      <a:gd name="connsiteY0" fmla="*/ 126124 h 1024759"/>
                      <a:gd name="connsiteX1" fmla="*/ 262394 w 1199840"/>
                      <a:gd name="connsiteY1" fmla="*/ 94593 h 1024759"/>
                      <a:gd name="connsiteX2" fmla="*/ 325456 w 1199840"/>
                      <a:gd name="connsiteY2" fmla="*/ 0 h 1024759"/>
                      <a:gd name="connsiteX3" fmla="*/ 435815 w 1199840"/>
                      <a:gd name="connsiteY3" fmla="*/ 15766 h 1024759"/>
                      <a:gd name="connsiteX4" fmla="*/ 561939 w 1199840"/>
                      <a:gd name="connsiteY4" fmla="*/ 110359 h 1024759"/>
                      <a:gd name="connsiteX5" fmla="*/ 609236 w 1199840"/>
                      <a:gd name="connsiteY5" fmla="*/ 141890 h 1024759"/>
                      <a:gd name="connsiteX6" fmla="*/ 766891 w 1199840"/>
                      <a:gd name="connsiteY6" fmla="*/ 204952 h 1024759"/>
                      <a:gd name="connsiteX7" fmla="*/ 782656 w 1199840"/>
                      <a:gd name="connsiteY7" fmla="*/ 252248 h 1024759"/>
                      <a:gd name="connsiteX8" fmla="*/ 940312 w 1199840"/>
                      <a:gd name="connsiteY8" fmla="*/ 299545 h 1024759"/>
                      <a:gd name="connsiteX9" fmla="*/ 1097967 w 1199840"/>
                      <a:gd name="connsiteY9" fmla="*/ 362607 h 1024759"/>
                      <a:gd name="connsiteX10" fmla="*/ 1113732 w 1199840"/>
                      <a:gd name="connsiteY10" fmla="*/ 409904 h 1024759"/>
                      <a:gd name="connsiteX11" fmla="*/ 1129498 w 1199840"/>
                      <a:gd name="connsiteY11" fmla="*/ 536028 h 1024759"/>
                      <a:gd name="connsiteX12" fmla="*/ 1161029 w 1199840"/>
                      <a:gd name="connsiteY12" fmla="*/ 583324 h 1024759"/>
                      <a:gd name="connsiteX13" fmla="*/ 1192560 w 1199840"/>
                      <a:gd name="connsiteY13" fmla="*/ 693683 h 1024759"/>
                      <a:gd name="connsiteX14" fmla="*/ 1176794 w 1199840"/>
                      <a:gd name="connsiteY14" fmla="*/ 898635 h 1024759"/>
                      <a:gd name="connsiteX15" fmla="*/ 1113732 w 1199840"/>
                      <a:gd name="connsiteY15" fmla="*/ 914400 h 1024759"/>
                      <a:gd name="connsiteX16" fmla="*/ 1082201 w 1199840"/>
                      <a:gd name="connsiteY16" fmla="*/ 977462 h 1024759"/>
                      <a:gd name="connsiteX17" fmla="*/ 987608 w 1199840"/>
                      <a:gd name="connsiteY17" fmla="*/ 1024759 h 1024759"/>
                      <a:gd name="connsiteX18" fmla="*/ 940312 w 1199840"/>
                      <a:gd name="connsiteY18" fmla="*/ 1008993 h 1024759"/>
                      <a:gd name="connsiteX19" fmla="*/ 845718 w 1199840"/>
                      <a:gd name="connsiteY19" fmla="*/ 945931 h 1024759"/>
                      <a:gd name="connsiteX20" fmla="*/ 798422 w 1199840"/>
                      <a:gd name="connsiteY20" fmla="*/ 977462 h 1024759"/>
                      <a:gd name="connsiteX21" fmla="*/ 341222 w 1199840"/>
                      <a:gd name="connsiteY21" fmla="*/ 977462 h 1024759"/>
                      <a:gd name="connsiteX22" fmla="*/ 293925 w 1199840"/>
                      <a:gd name="connsiteY22" fmla="*/ 882869 h 1024759"/>
                      <a:gd name="connsiteX23" fmla="*/ 278160 w 1199840"/>
                      <a:gd name="connsiteY23" fmla="*/ 835573 h 1024759"/>
                      <a:gd name="connsiteX24" fmla="*/ 120505 w 1199840"/>
                      <a:gd name="connsiteY24" fmla="*/ 725214 h 1024759"/>
                      <a:gd name="connsiteX25" fmla="*/ 41677 w 1199840"/>
                      <a:gd name="connsiteY25" fmla="*/ 630621 h 1024759"/>
                      <a:gd name="connsiteX26" fmla="*/ 73208 w 1199840"/>
                      <a:gd name="connsiteY26" fmla="*/ 536028 h 1024759"/>
                      <a:gd name="connsiteX27" fmla="*/ 136270 w 1199840"/>
                      <a:gd name="connsiteY27" fmla="*/ 299545 h 1024759"/>
                      <a:gd name="connsiteX28" fmla="*/ 183567 w 1199840"/>
                      <a:gd name="connsiteY28" fmla="*/ 283779 h 1024759"/>
                      <a:gd name="connsiteX29" fmla="*/ 215098 w 1199840"/>
                      <a:gd name="connsiteY29" fmla="*/ 157655 h 1024759"/>
                      <a:gd name="connsiteX30" fmla="*/ 199332 w 1199840"/>
                      <a:gd name="connsiteY30" fmla="*/ 126124 h 102475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</a:cxnLst>
                    <a:rect l="l" t="t" r="r" b="b"/>
                    <a:pathLst>
                      <a:path w="1199840" h="1024759">
                        <a:moveTo>
                          <a:pt x="199332" y="126124"/>
                        </a:moveTo>
                        <a:cubicBezTo>
                          <a:pt x="207215" y="115614"/>
                          <a:pt x="245776" y="111211"/>
                          <a:pt x="262394" y="94593"/>
                        </a:cubicBezTo>
                        <a:cubicBezTo>
                          <a:pt x="289190" y="67797"/>
                          <a:pt x="325456" y="0"/>
                          <a:pt x="325456" y="0"/>
                        </a:cubicBezTo>
                        <a:cubicBezTo>
                          <a:pt x="362242" y="5255"/>
                          <a:pt x="400562" y="4015"/>
                          <a:pt x="435815" y="15766"/>
                        </a:cubicBezTo>
                        <a:cubicBezTo>
                          <a:pt x="513122" y="41535"/>
                          <a:pt x="507993" y="65404"/>
                          <a:pt x="561939" y="110359"/>
                        </a:cubicBezTo>
                        <a:cubicBezTo>
                          <a:pt x="576495" y="122489"/>
                          <a:pt x="593470" y="131380"/>
                          <a:pt x="609236" y="141890"/>
                        </a:cubicBezTo>
                        <a:cubicBezTo>
                          <a:pt x="646195" y="252771"/>
                          <a:pt x="590884" y="134549"/>
                          <a:pt x="766891" y="204952"/>
                        </a:cubicBezTo>
                        <a:cubicBezTo>
                          <a:pt x="782321" y="211124"/>
                          <a:pt x="770905" y="240497"/>
                          <a:pt x="782656" y="252248"/>
                        </a:cubicBezTo>
                        <a:cubicBezTo>
                          <a:pt x="819317" y="288909"/>
                          <a:pt x="897334" y="292382"/>
                          <a:pt x="940312" y="299545"/>
                        </a:cubicBezTo>
                        <a:cubicBezTo>
                          <a:pt x="977272" y="410426"/>
                          <a:pt x="921960" y="292203"/>
                          <a:pt x="1097967" y="362607"/>
                        </a:cubicBezTo>
                        <a:cubicBezTo>
                          <a:pt x="1113397" y="368779"/>
                          <a:pt x="1108477" y="394138"/>
                          <a:pt x="1113732" y="409904"/>
                        </a:cubicBezTo>
                        <a:cubicBezTo>
                          <a:pt x="1118987" y="451945"/>
                          <a:pt x="1118350" y="495152"/>
                          <a:pt x="1129498" y="536028"/>
                        </a:cubicBezTo>
                        <a:cubicBezTo>
                          <a:pt x="1134484" y="554308"/>
                          <a:pt x="1152555" y="566377"/>
                          <a:pt x="1161029" y="583324"/>
                        </a:cubicBezTo>
                        <a:cubicBezTo>
                          <a:pt x="1172335" y="605937"/>
                          <a:pt x="1187510" y="673484"/>
                          <a:pt x="1192560" y="693683"/>
                        </a:cubicBezTo>
                        <a:cubicBezTo>
                          <a:pt x="1187305" y="762000"/>
                          <a:pt x="1199840" y="834108"/>
                          <a:pt x="1176794" y="898635"/>
                        </a:cubicBezTo>
                        <a:cubicBezTo>
                          <a:pt x="1169506" y="919040"/>
                          <a:pt x="1130378" y="900529"/>
                          <a:pt x="1113732" y="914400"/>
                        </a:cubicBezTo>
                        <a:cubicBezTo>
                          <a:pt x="1095677" y="929445"/>
                          <a:pt x="1097246" y="959407"/>
                          <a:pt x="1082201" y="977462"/>
                        </a:cubicBezTo>
                        <a:cubicBezTo>
                          <a:pt x="1058692" y="1005673"/>
                          <a:pt x="1019890" y="1013998"/>
                          <a:pt x="987608" y="1024759"/>
                        </a:cubicBezTo>
                        <a:cubicBezTo>
                          <a:pt x="971843" y="1019504"/>
                          <a:pt x="954839" y="1017064"/>
                          <a:pt x="940312" y="1008993"/>
                        </a:cubicBezTo>
                        <a:cubicBezTo>
                          <a:pt x="907185" y="990589"/>
                          <a:pt x="845718" y="945931"/>
                          <a:pt x="845718" y="945931"/>
                        </a:cubicBezTo>
                        <a:cubicBezTo>
                          <a:pt x="829953" y="956441"/>
                          <a:pt x="816884" y="973201"/>
                          <a:pt x="798422" y="977462"/>
                        </a:cubicBezTo>
                        <a:cubicBezTo>
                          <a:pt x="659929" y="1009422"/>
                          <a:pt x="468877" y="984181"/>
                          <a:pt x="341222" y="977462"/>
                        </a:cubicBezTo>
                        <a:cubicBezTo>
                          <a:pt x="301592" y="858576"/>
                          <a:pt x="355052" y="1005124"/>
                          <a:pt x="293925" y="882869"/>
                        </a:cubicBezTo>
                        <a:cubicBezTo>
                          <a:pt x="286493" y="868005"/>
                          <a:pt x="283415" y="851338"/>
                          <a:pt x="278160" y="835573"/>
                        </a:cubicBezTo>
                        <a:cubicBezTo>
                          <a:pt x="336255" y="661286"/>
                          <a:pt x="330337" y="781169"/>
                          <a:pt x="120505" y="725214"/>
                        </a:cubicBezTo>
                        <a:cubicBezTo>
                          <a:pt x="95899" y="718653"/>
                          <a:pt x="54906" y="650465"/>
                          <a:pt x="41677" y="630621"/>
                        </a:cubicBezTo>
                        <a:cubicBezTo>
                          <a:pt x="0" y="505585"/>
                          <a:pt x="39466" y="670994"/>
                          <a:pt x="73208" y="536028"/>
                        </a:cubicBezTo>
                        <a:cubicBezTo>
                          <a:pt x="116741" y="361894"/>
                          <a:pt x="24686" y="355338"/>
                          <a:pt x="136270" y="299545"/>
                        </a:cubicBezTo>
                        <a:cubicBezTo>
                          <a:pt x="151134" y="292113"/>
                          <a:pt x="167801" y="289034"/>
                          <a:pt x="183567" y="283779"/>
                        </a:cubicBezTo>
                        <a:cubicBezTo>
                          <a:pt x="219604" y="175667"/>
                          <a:pt x="177049" y="309851"/>
                          <a:pt x="215098" y="157655"/>
                        </a:cubicBezTo>
                        <a:cubicBezTo>
                          <a:pt x="219128" y="141533"/>
                          <a:pt x="191449" y="136634"/>
                          <a:pt x="199332" y="126124"/>
                        </a:cubicBezTo>
                        <a:close/>
                      </a:path>
                    </a:pathLst>
                  </a:custGeom>
                  <a:solidFill>
                    <a:srgbClr val="F26526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336" name="Полилиния 335"/>
                  <p:cNvSpPr/>
                  <p:nvPr/>
                </p:nvSpPr>
                <p:spPr>
                  <a:xfrm>
                    <a:off x="692240" y="2648607"/>
                    <a:ext cx="884312" cy="507991"/>
                  </a:xfrm>
                  <a:custGeom>
                    <a:avLst/>
                    <a:gdLst>
                      <a:gd name="connsiteX0" fmla="*/ 490174 w 884312"/>
                      <a:gd name="connsiteY0" fmla="*/ 126124 h 507991"/>
                      <a:gd name="connsiteX1" fmla="*/ 395581 w 884312"/>
                      <a:gd name="connsiteY1" fmla="*/ 78827 h 507991"/>
                      <a:gd name="connsiteX2" fmla="*/ 348284 w 884312"/>
                      <a:gd name="connsiteY2" fmla="*/ 110359 h 507991"/>
                      <a:gd name="connsiteX3" fmla="*/ 237926 w 884312"/>
                      <a:gd name="connsiteY3" fmla="*/ 94593 h 507991"/>
                      <a:gd name="connsiteX4" fmla="*/ 190629 w 884312"/>
                      <a:gd name="connsiteY4" fmla="*/ 78827 h 507991"/>
                      <a:gd name="connsiteX5" fmla="*/ 127567 w 884312"/>
                      <a:gd name="connsiteY5" fmla="*/ 94593 h 507991"/>
                      <a:gd name="connsiteX6" fmla="*/ 111801 w 884312"/>
                      <a:gd name="connsiteY6" fmla="*/ 141890 h 507991"/>
                      <a:gd name="connsiteX7" fmla="*/ 17208 w 884312"/>
                      <a:gd name="connsiteY7" fmla="*/ 94593 h 507991"/>
                      <a:gd name="connsiteX8" fmla="*/ 1443 w 884312"/>
                      <a:gd name="connsiteY8" fmla="*/ 141890 h 507991"/>
                      <a:gd name="connsiteX9" fmla="*/ 17208 w 884312"/>
                      <a:gd name="connsiteY9" fmla="*/ 268014 h 507991"/>
                      <a:gd name="connsiteX10" fmla="*/ 64505 w 884312"/>
                      <a:gd name="connsiteY10" fmla="*/ 283779 h 507991"/>
                      <a:gd name="connsiteX11" fmla="*/ 143332 w 884312"/>
                      <a:gd name="connsiteY11" fmla="*/ 299545 h 507991"/>
                      <a:gd name="connsiteX12" fmla="*/ 159098 w 884312"/>
                      <a:gd name="connsiteY12" fmla="*/ 425669 h 507991"/>
                      <a:gd name="connsiteX13" fmla="*/ 206394 w 884312"/>
                      <a:gd name="connsiteY13" fmla="*/ 409903 h 507991"/>
                      <a:gd name="connsiteX14" fmla="*/ 237926 w 884312"/>
                      <a:gd name="connsiteY14" fmla="*/ 441434 h 507991"/>
                      <a:gd name="connsiteX15" fmla="*/ 316753 w 884312"/>
                      <a:gd name="connsiteY15" fmla="*/ 378372 h 507991"/>
                      <a:gd name="connsiteX16" fmla="*/ 364050 w 884312"/>
                      <a:gd name="connsiteY16" fmla="*/ 409903 h 507991"/>
                      <a:gd name="connsiteX17" fmla="*/ 427112 w 884312"/>
                      <a:gd name="connsiteY17" fmla="*/ 409903 h 507991"/>
                      <a:gd name="connsiteX18" fmla="*/ 474408 w 884312"/>
                      <a:gd name="connsiteY18" fmla="*/ 394138 h 507991"/>
                      <a:gd name="connsiteX19" fmla="*/ 553236 w 884312"/>
                      <a:gd name="connsiteY19" fmla="*/ 362607 h 507991"/>
                      <a:gd name="connsiteX20" fmla="*/ 600532 w 884312"/>
                      <a:gd name="connsiteY20" fmla="*/ 331076 h 507991"/>
                      <a:gd name="connsiteX21" fmla="*/ 679360 w 884312"/>
                      <a:gd name="connsiteY21" fmla="*/ 441434 h 507991"/>
                      <a:gd name="connsiteX22" fmla="*/ 758188 w 884312"/>
                      <a:gd name="connsiteY22" fmla="*/ 504496 h 507991"/>
                      <a:gd name="connsiteX23" fmla="*/ 852781 w 884312"/>
                      <a:gd name="connsiteY23" fmla="*/ 457200 h 507991"/>
                      <a:gd name="connsiteX24" fmla="*/ 884312 w 884312"/>
                      <a:gd name="connsiteY24" fmla="*/ 315310 h 507991"/>
                      <a:gd name="connsiteX25" fmla="*/ 852781 w 884312"/>
                      <a:gd name="connsiteY25" fmla="*/ 141890 h 507991"/>
                      <a:gd name="connsiteX26" fmla="*/ 805484 w 884312"/>
                      <a:gd name="connsiteY26" fmla="*/ 157655 h 507991"/>
                      <a:gd name="connsiteX27" fmla="*/ 679360 w 884312"/>
                      <a:gd name="connsiteY27" fmla="*/ 220717 h 507991"/>
                      <a:gd name="connsiteX28" fmla="*/ 632063 w 884312"/>
                      <a:gd name="connsiteY28" fmla="*/ 189186 h 507991"/>
                      <a:gd name="connsiteX29" fmla="*/ 616298 w 884312"/>
                      <a:gd name="connsiteY29" fmla="*/ 141890 h 507991"/>
                      <a:gd name="connsiteX30" fmla="*/ 600532 w 884312"/>
                      <a:gd name="connsiteY30" fmla="*/ 47296 h 507991"/>
                      <a:gd name="connsiteX31" fmla="*/ 505939 w 884312"/>
                      <a:gd name="connsiteY31" fmla="*/ 15765 h 507991"/>
                      <a:gd name="connsiteX32" fmla="*/ 490174 w 884312"/>
                      <a:gd name="connsiteY32" fmla="*/ 0 h 50799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</a:cxnLst>
                    <a:rect l="l" t="t" r="r" b="b"/>
                    <a:pathLst>
                      <a:path w="884312" h="507991">
                        <a:moveTo>
                          <a:pt x="490174" y="126124"/>
                        </a:moveTo>
                        <a:cubicBezTo>
                          <a:pt x="473705" y="115145"/>
                          <a:pt x="421688" y="74476"/>
                          <a:pt x="395581" y="78827"/>
                        </a:cubicBezTo>
                        <a:cubicBezTo>
                          <a:pt x="376891" y="81942"/>
                          <a:pt x="364050" y="99848"/>
                          <a:pt x="348284" y="110359"/>
                        </a:cubicBezTo>
                        <a:cubicBezTo>
                          <a:pt x="311498" y="105104"/>
                          <a:pt x="274364" y="101881"/>
                          <a:pt x="237926" y="94593"/>
                        </a:cubicBezTo>
                        <a:cubicBezTo>
                          <a:pt x="221630" y="91334"/>
                          <a:pt x="207248" y="78827"/>
                          <a:pt x="190629" y="78827"/>
                        </a:cubicBezTo>
                        <a:cubicBezTo>
                          <a:pt x="168961" y="78827"/>
                          <a:pt x="148588" y="89338"/>
                          <a:pt x="127567" y="94593"/>
                        </a:cubicBezTo>
                        <a:cubicBezTo>
                          <a:pt x="122312" y="110359"/>
                          <a:pt x="126665" y="134458"/>
                          <a:pt x="111801" y="141890"/>
                        </a:cubicBezTo>
                        <a:cubicBezTo>
                          <a:pt x="93153" y="151214"/>
                          <a:pt x="25172" y="99903"/>
                          <a:pt x="17208" y="94593"/>
                        </a:cubicBezTo>
                        <a:cubicBezTo>
                          <a:pt x="11953" y="110359"/>
                          <a:pt x="1443" y="125272"/>
                          <a:pt x="1443" y="141890"/>
                        </a:cubicBezTo>
                        <a:cubicBezTo>
                          <a:pt x="1443" y="184258"/>
                          <a:pt x="0" y="229297"/>
                          <a:pt x="17208" y="268014"/>
                        </a:cubicBezTo>
                        <a:cubicBezTo>
                          <a:pt x="23957" y="283200"/>
                          <a:pt x="48383" y="279748"/>
                          <a:pt x="64505" y="283779"/>
                        </a:cubicBezTo>
                        <a:cubicBezTo>
                          <a:pt x="90501" y="290278"/>
                          <a:pt x="117056" y="294290"/>
                          <a:pt x="143332" y="299545"/>
                        </a:cubicBezTo>
                        <a:cubicBezTo>
                          <a:pt x="148587" y="341586"/>
                          <a:pt x="138077" y="388883"/>
                          <a:pt x="159098" y="425669"/>
                        </a:cubicBezTo>
                        <a:cubicBezTo>
                          <a:pt x="167343" y="440098"/>
                          <a:pt x="190098" y="406644"/>
                          <a:pt x="206394" y="409903"/>
                        </a:cubicBezTo>
                        <a:cubicBezTo>
                          <a:pt x="220969" y="412818"/>
                          <a:pt x="227415" y="430924"/>
                          <a:pt x="237926" y="441434"/>
                        </a:cubicBezTo>
                        <a:cubicBezTo>
                          <a:pt x="256348" y="413801"/>
                          <a:pt x="271064" y="370757"/>
                          <a:pt x="316753" y="378372"/>
                        </a:cubicBezTo>
                        <a:cubicBezTo>
                          <a:pt x="335443" y="381487"/>
                          <a:pt x="348284" y="399393"/>
                          <a:pt x="364050" y="409903"/>
                        </a:cubicBezTo>
                        <a:cubicBezTo>
                          <a:pt x="418887" y="492159"/>
                          <a:pt x="372275" y="453773"/>
                          <a:pt x="427112" y="409903"/>
                        </a:cubicBezTo>
                        <a:cubicBezTo>
                          <a:pt x="440089" y="399522"/>
                          <a:pt x="458643" y="399393"/>
                          <a:pt x="474408" y="394138"/>
                        </a:cubicBezTo>
                        <a:cubicBezTo>
                          <a:pt x="555082" y="447920"/>
                          <a:pt x="496087" y="431187"/>
                          <a:pt x="553236" y="362607"/>
                        </a:cubicBezTo>
                        <a:cubicBezTo>
                          <a:pt x="565366" y="348051"/>
                          <a:pt x="584767" y="341586"/>
                          <a:pt x="600532" y="331076"/>
                        </a:cubicBezTo>
                        <a:cubicBezTo>
                          <a:pt x="629501" y="417981"/>
                          <a:pt x="597745" y="346216"/>
                          <a:pt x="679360" y="441434"/>
                        </a:cubicBezTo>
                        <a:cubicBezTo>
                          <a:pt x="736409" y="507991"/>
                          <a:pt x="678619" y="477974"/>
                          <a:pt x="758188" y="504496"/>
                        </a:cubicBezTo>
                        <a:cubicBezTo>
                          <a:pt x="785168" y="495503"/>
                          <a:pt x="835317" y="483396"/>
                          <a:pt x="852781" y="457200"/>
                        </a:cubicBezTo>
                        <a:cubicBezTo>
                          <a:pt x="859141" y="447660"/>
                          <a:pt x="883965" y="317043"/>
                          <a:pt x="884312" y="315310"/>
                        </a:cubicBezTo>
                        <a:cubicBezTo>
                          <a:pt x="873802" y="257503"/>
                          <a:pt x="879057" y="194441"/>
                          <a:pt x="852781" y="141890"/>
                        </a:cubicBezTo>
                        <a:cubicBezTo>
                          <a:pt x="845349" y="127026"/>
                          <a:pt x="820348" y="150223"/>
                          <a:pt x="805484" y="157655"/>
                        </a:cubicBezTo>
                        <a:cubicBezTo>
                          <a:pt x="656560" y="232117"/>
                          <a:pt x="786015" y="185167"/>
                          <a:pt x="679360" y="220717"/>
                        </a:cubicBezTo>
                        <a:cubicBezTo>
                          <a:pt x="663594" y="210207"/>
                          <a:pt x="643900" y="203982"/>
                          <a:pt x="632063" y="189186"/>
                        </a:cubicBezTo>
                        <a:cubicBezTo>
                          <a:pt x="621682" y="176209"/>
                          <a:pt x="619903" y="158112"/>
                          <a:pt x="616298" y="141890"/>
                        </a:cubicBezTo>
                        <a:cubicBezTo>
                          <a:pt x="609364" y="110685"/>
                          <a:pt x="621582" y="71353"/>
                          <a:pt x="600532" y="47296"/>
                        </a:cubicBezTo>
                        <a:cubicBezTo>
                          <a:pt x="578646" y="22283"/>
                          <a:pt x="536488" y="28857"/>
                          <a:pt x="505939" y="15765"/>
                        </a:cubicBezTo>
                        <a:cubicBezTo>
                          <a:pt x="499108" y="12838"/>
                          <a:pt x="495429" y="5255"/>
                          <a:pt x="490174" y="0"/>
                        </a:cubicBezTo>
                      </a:path>
                    </a:pathLst>
                  </a:custGeom>
                  <a:solidFill>
                    <a:srgbClr val="F26526"/>
                  </a:solidFill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337" name="Полилиния 336"/>
                  <p:cNvSpPr/>
                  <p:nvPr/>
                </p:nvSpPr>
                <p:spPr>
                  <a:xfrm>
                    <a:off x="428604" y="5072066"/>
                    <a:ext cx="1266659" cy="646871"/>
                  </a:xfrm>
                  <a:custGeom>
                    <a:avLst/>
                    <a:gdLst>
                      <a:gd name="connsiteX0" fmla="*/ 420894 w 1266659"/>
                      <a:gd name="connsiteY0" fmla="*/ 395074 h 1057225"/>
                      <a:gd name="connsiteX1" fmla="*/ 310535 w 1266659"/>
                      <a:gd name="connsiteY1" fmla="*/ 379308 h 1057225"/>
                      <a:gd name="connsiteX2" fmla="*/ 263238 w 1266659"/>
                      <a:gd name="connsiteY2" fmla="*/ 363543 h 1057225"/>
                      <a:gd name="connsiteX3" fmla="*/ 168645 w 1266659"/>
                      <a:gd name="connsiteY3" fmla="*/ 442370 h 1057225"/>
                      <a:gd name="connsiteX4" fmla="*/ 152880 w 1266659"/>
                      <a:gd name="connsiteY4" fmla="*/ 489667 h 1057225"/>
                      <a:gd name="connsiteX5" fmla="*/ 42521 w 1266659"/>
                      <a:gd name="connsiteY5" fmla="*/ 505432 h 1057225"/>
                      <a:gd name="connsiteX6" fmla="*/ 89818 w 1266659"/>
                      <a:gd name="connsiteY6" fmla="*/ 757681 h 1057225"/>
                      <a:gd name="connsiteX7" fmla="*/ 105583 w 1266659"/>
                      <a:gd name="connsiteY7" fmla="*/ 820743 h 1057225"/>
                      <a:gd name="connsiteX8" fmla="*/ 215942 w 1266659"/>
                      <a:gd name="connsiteY8" fmla="*/ 820743 h 1057225"/>
                      <a:gd name="connsiteX9" fmla="*/ 310535 w 1266659"/>
                      <a:gd name="connsiteY9" fmla="*/ 773446 h 1057225"/>
                      <a:gd name="connsiteX10" fmla="*/ 405128 w 1266659"/>
                      <a:gd name="connsiteY10" fmla="*/ 820743 h 1057225"/>
                      <a:gd name="connsiteX11" fmla="*/ 562783 w 1266659"/>
                      <a:gd name="connsiteY11" fmla="*/ 883805 h 1057225"/>
                      <a:gd name="connsiteX12" fmla="*/ 594314 w 1266659"/>
                      <a:gd name="connsiteY12" fmla="*/ 931101 h 1057225"/>
                      <a:gd name="connsiteX13" fmla="*/ 736204 w 1266659"/>
                      <a:gd name="connsiteY13" fmla="*/ 883805 h 1057225"/>
                      <a:gd name="connsiteX14" fmla="*/ 767735 w 1266659"/>
                      <a:gd name="connsiteY14" fmla="*/ 931101 h 1057225"/>
                      <a:gd name="connsiteX15" fmla="*/ 815031 w 1266659"/>
                      <a:gd name="connsiteY15" fmla="*/ 1025694 h 1057225"/>
                      <a:gd name="connsiteX16" fmla="*/ 862328 w 1266659"/>
                      <a:gd name="connsiteY16" fmla="*/ 1057225 h 1057225"/>
                      <a:gd name="connsiteX17" fmla="*/ 988452 w 1266659"/>
                      <a:gd name="connsiteY17" fmla="*/ 1041460 h 1057225"/>
                      <a:gd name="connsiteX18" fmla="*/ 1051514 w 1266659"/>
                      <a:gd name="connsiteY18" fmla="*/ 1009929 h 1057225"/>
                      <a:gd name="connsiteX19" fmla="*/ 1098811 w 1266659"/>
                      <a:gd name="connsiteY19" fmla="*/ 978398 h 1057225"/>
                      <a:gd name="connsiteX20" fmla="*/ 1256466 w 1266659"/>
                      <a:gd name="connsiteY20" fmla="*/ 962632 h 1057225"/>
                      <a:gd name="connsiteX21" fmla="*/ 1240700 w 1266659"/>
                      <a:gd name="connsiteY21" fmla="*/ 789212 h 1057225"/>
                      <a:gd name="connsiteX22" fmla="*/ 1161873 w 1266659"/>
                      <a:gd name="connsiteY22" fmla="*/ 773446 h 1057225"/>
                      <a:gd name="connsiteX23" fmla="*/ 1114576 w 1266659"/>
                      <a:gd name="connsiteY23" fmla="*/ 678853 h 1057225"/>
                      <a:gd name="connsiteX24" fmla="*/ 1067280 w 1266659"/>
                      <a:gd name="connsiteY24" fmla="*/ 631556 h 1057225"/>
                      <a:gd name="connsiteX25" fmla="*/ 1083045 w 1266659"/>
                      <a:gd name="connsiteY25" fmla="*/ 536963 h 1057225"/>
                      <a:gd name="connsiteX26" fmla="*/ 1067280 w 1266659"/>
                      <a:gd name="connsiteY26" fmla="*/ 379308 h 1057225"/>
                      <a:gd name="connsiteX27" fmla="*/ 1004218 w 1266659"/>
                      <a:gd name="connsiteY27" fmla="*/ 363543 h 1057225"/>
                      <a:gd name="connsiteX28" fmla="*/ 956921 w 1266659"/>
                      <a:gd name="connsiteY28" fmla="*/ 379308 h 1057225"/>
                      <a:gd name="connsiteX29" fmla="*/ 846562 w 1266659"/>
                      <a:gd name="connsiteY29" fmla="*/ 332012 h 1057225"/>
                      <a:gd name="connsiteX30" fmla="*/ 799266 w 1266659"/>
                      <a:gd name="connsiteY30" fmla="*/ 284715 h 1057225"/>
                      <a:gd name="connsiteX31" fmla="*/ 751969 w 1266659"/>
                      <a:gd name="connsiteY31" fmla="*/ 253184 h 1057225"/>
                      <a:gd name="connsiteX32" fmla="*/ 736204 w 1266659"/>
                      <a:gd name="connsiteY32" fmla="*/ 205887 h 1057225"/>
                      <a:gd name="connsiteX33" fmla="*/ 720438 w 1266659"/>
                      <a:gd name="connsiteY33" fmla="*/ 63998 h 1057225"/>
                      <a:gd name="connsiteX34" fmla="*/ 610080 w 1266659"/>
                      <a:gd name="connsiteY34" fmla="*/ 936 h 1057225"/>
                      <a:gd name="connsiteX35" fmla="*/ 452425 w 1266659"/>
                      <a:gd name="connsiteY35" fmla="*/ 16701 h 1057225"/>
                      <a:gd name="connsiteX36" fmla="*/ 420894 w 1266659"/>
                      <a:gd name="connsiteY36" fmla="*/ 63998 h 1057225"/>
                      <a:gd name="connsiteX37" fmla="*/ 389362 w 1266659"/>
                      <a:gd name="connsiteY37" fmla="*/ 127060 h 1057225"/>
                      <a:gd name="connsiteX38" fmla="*/ 357831 w 1266659"/>
                      <a:gd name="connsiteY38" fmla="*/ 237418 h 1057225"/>
                      <a:gd name="connsiteX39" fmla="*/ 342066 w 1266659"/>
                      <a:gd name="connsiteY39" fmla="*/ 347777 h 1057225"/>
                      <a:gd name="connsiteX40" fmla="*/ 184411 w 1266659"/>
                      <a:gd name="connsiteY40" fmla="*/ 363543 h 1057225"/>
                      <a:gd name="connsiteX41" fmla="*/ 231707 w 1266659"/>
                      <a:gd name="connsiteY41" fmla="*/ 410839 h 105722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  <a:cxn ang="0">
                        <a:pos x="connsiteX36" y="connsiteY36"/>
                      </a:cxn>
                      <a:cxn ang="0">
                        <a:pos x="connsiteX37" y="connsiteY37"/>
                      </a:cxn>
                      <a:cxn ang="0">
                        <a:pos x="connsiteX38" y="connsiteY38"/>
                      </a:cxn>
                      <a:cxn ang="0">
                        <a:pos x="connsiteX39" y="connsiteY39"/>
                      </a:cxn>
                      <a:cxn ang="0">
                        <a:pos x="connsiteX40" y="connsiteY40"/>
                      </a:cxn>
                      <a:cxn ang="0">
                        <a:pos x="connsiteX41" y="connsiteY41"/>
                      </a:cxn>
                    </a:cxnLst>
                    <a:rect l="l" t="t" r="r" b="b"/>
                    <a:pathLst>
                      <a:path w="1266659" h="1057225">
                        <a:moveTo>
                          <a:pt x="420894" y="395074"/>
                        </a:moveTo>
                        <a:cubicBezTo>
                          <a:pt x="384108" y="389819"/>
                          <a:pt x="346973" y="386596"/>
                          <a:pt x="310535" y="379308"/>
                        </a:cubicBezTo>
                        <a:cubicBezTo>
                          <a:pt x="294239" y="376049"/>
                          <a:pt x="279630" y="360811"/>
                          <a:pt x="263238" y="363543"/>
                        </a:cubicBezTo>
                        <a:cubicBezTo>
                          <a:pt x="236901" y="367933"/>
                          <a:pt x="182849" y="428166"/>
                          <a:pt x="168645" y="442370"/>
                        </a:cubicBezTo>
                        <a:cubicBezTo>
                          <a:pt x="163390" y="458136"/>
                          <a:pt x="167744" y="482235"/>
                          <a:pt x="152880" y="489667"/>
                        </a:cubicBezTo>
                        <a:cubicBezTo>
                          <a:pt x="119643" y="506285"/>
                          <a:pt x="58093" y="471692"/>
                          <a:pt x="42521" y="505432"/>
                        </a:cubicBezTo>
                        <a:cubicBezTo>
                          <a:pt x="0" y="597560"/>
                          <a:pt x="52360" y="682763"/>
                          <a:pt x="89818" y="757681"/>
                        </a:cubicBezTo>
                        <a:cubicBezTo>
                          <a:pt x="95073" y="778702"/>
                          <a:pt x="93564" y="802714"/>
                          <a:pt x="105583" y="820743"/>
                        </a:cubicBezTo>
                        <a:cubicBezTo>
                          <a:pt x="145937" y="881274"/>
                          <a:pt x="168799" y="840948"/>
                          <a:pt x="215942" y="820743"/>
                        </a:cubicBezTo>
                        <a:cubicBezTo>
                          <a:pt x="307321" y="781580"/>
                          <a:pt x="219643" y="834040"/>
                          <a:pt x="310535" y="773446"/>
                        </a:cubicBezTo>
                        <a:cubicBezTo>
                          <a:pt x="385188" y="823215"/>
                          <a:pt x="327990" y="791074"/>
                          <a:pt x="405128" y="820743"/>
                        </a:cubicBezTo>
                        <a:cubicBezTo>
                          <a:pt x="457955" y="841061"/>
                          <a:pt x="562783" y="883805"/>
                          <a:pt x="562783" y="883805"/>
                        </a:cubicBezTo>
                        <a:cubicBezTo>
                          <a:pt x="573293" y="899570"/>
                          <a:pt x="575932" y="926506"/>
                          <a:pt x="594314" y="931101"/>
                        </a:cubicBezTo>
                        <a:cubicBezTo>
                          <a:pt x="656105" y="946549"/>
                          <a:pt x="692832" y="912719"/>
                          <a:pt x="736204" y="883805"/>
                        </a:cubicBezTo>
                        <a:cubicBezTo>
                          <a:pt x="746714" y="899570"/>
                          <a:pt x="759261" y="914154"/>
                          <a:pt x="767735" y="931101"/>
                        </a:cubicBezTo>
                        <a:cubicBezTo>
                          <a:pt x="793380" y="982392"/>
                          <a:pt x="769848" y="980511"/>
                          <a:pt x="815031" y="1025694"/>
                        </a:cubicBezTo>
                        <a:cubicBezTo>
                          <a:pt x="828429" y="1039092"/>
                          <a:pt x="846562" y="1046715"/>
                          <a:pt x="862328" y="1057225"/>
                        </a:cubicBezTo>
                        <a:cubicBezTo>
                          <a:pt x="904369" y="1051970"/>
                          <a:pt x="947349" y="1051736"/>
                          <a:pt x="988452" y="1041460"/>
                        </a:cubicBezTo>
                        <a:cubicBezTo>
                          <a:pt x="1011252" y="1035760"/>
                          <a:pt x="1031109" y="1021589"/>
                          <a:pt x="1051514" y="1009929"/>
                        </a:cubicBezTo>
                        <a:cubicBezTo>
                          <a:pt x="1067965" y="1000528"/>
                          <a:pt x="1080348" y="982659"/>
                          <a:pt x="1098811" y="978398"/>
                        </a:cubicBezTo>
                        <a:cubicBezTo>
                          <a:pt x="1150272" y="966522"/>
                          <a:pt x="1203914" y="967887"/>
                          <a:pt x="1256466" y="962632"/>
                        </a:cubicBezTo>
                        <a:cubicBezTo>
                          <a:pt x="1251211" y="904825"/>
                          <a:pt x="1266659" y="841129"/>
                          <a:pt x="1240700" y="789212"/>
                        </a:cubicBezTo>
                        <a:cubicBezTo>
                          <a:pt x="1228716" y="765245"/>
                          <a:pt x="1182039" y="791091"/>
                          <a:pt x="1161873" y="773446"/>
                        </a:cubicBezTo>
                        <a:cubicBezTo>
                          <a:pt x="1135343" y="750232"/>
                          <a:pt x="1134131" y="708185"/>
                          <a:pt x="1114576" y="678853"/>
                        </a:cubicBezTo>
                        <a:cubicBezTo>
                          <a:pt x="1102209" y="660302"/>
                          <a:pt x="1083045" y="647322"/>
                          <a:pt x="1067280" y="631556"/>
                        </a:cubicBezTo>
                        <a:cubicBezTo>
                          <a:pt x="1019835" y="489226"/>
                          <a:pt x="1071584" y="685948"/>
                          <a:pt x="1083045" y="536963"/>
                        </a:cubicBezTo>
                        <a:cubicBezTo>
                          <a:pt x="1087096" y="484305"/>
                          <a:pt x="1089134" y="427388"/>
                          <a:pt x="1067280" y="379308"/>
                        </a:cubicBezTo>
                        <a:cubicBezTo>
                          <a:pt x="1058314" y="359583"/>
                          <a:pt x="1025239" y="368798"/>
                          <a:pt x="1004218" y="363543"/>
                        </a:cubicBezTo>
                        <a:cubicBezTo>
                          <a:pt x="988452" y="368798"/>
                          <a:pt x="973217" y="382567"/>
                          <a:pt x="956921" y="379308"/>
                        </a:cubicBezTo>
                        <a:cubicBezTo>
                          <a:pt x="917676" y="371459"/>
                          <a:pt x="880881" y="352603"/>
                          <a:pt x="846562" y="332012"/>
                        </a:cubicBezTo>
                        <a:cubicBezTo>
                          <a:pt x="827444" y="320541"/>
                          <a:pt x="816394" y="298988"/>
                          <a:pt x="799266" y="284715"/>
                        </a:cubicBezTo>
                        <a:cubicBezTo>
                          <a:pt x="784710" y="272585"/>
                          <a:pt x="767735" y="263694"/>
                          <a:pt x="751969" y="253184"/>
                        </a:cubicBezTo>
                        <a:cubicBezTo>
                          <a:pt x="746714" y="237418"/>
                          <a:pt x="738936" y="222279"/>
                          <a:pt x="736204" y="205887"/>
                        </a:cubicBezTo>
                        <a:cubicBezTo>
                          <a:pt x="728381" y="158947"/>
                          <a:pt x="738741" y="107925"/>
                          <a:pt x="720438" y="63998"/>
                        </a:cubicBezTo>
                        <a:cubicBezTo>
                          <a:pt x="705043" y="27050"/>
                          <a:pt x="643749" y="12159"/>
                          <a:pt x="610080" y="936"/>
                        </a:cubicBezTo>
                        <a:cubicBezTo>
                          <a:pt x="557528" y="6191"/>
                          <a:pt x="502529" y="0"/>
                          <a:pt x="452425" y="16701"/>
                        </a:cubicBezTo>
                        <a:cubicBezTo>
                          <a:pt x="434449" y="22693"/>
                          <a:pt x="430295" y="47547"/>
                          <a:pt x="420894" y="63998"/>
                        </a:cubicBezTo>
                        <a:cubicBezTo>
                          <a:pt x="409234" y="84403"/>
                          <a:pt x="398620" y="105458"/>
                          <a:pt x="389362" y="127060"/>
                        </a:cubicBezTo>
                        <a:cubicBezTo>
                          <a:pt x="378700" y="151938"/>
                          <a:pt x="362040" y="214266"/>
                          <a:pt x="357831" y="237418"/>
                        </a:cubicBezTo>
                        <a:cubicBezTo>
                          <a:pt x="351184" y="273978"/>
                          <a:pt x="372118" y="325921"/>
                          <a:pt x="342066" y="347777"/>
                        </a:cubicBezTo>
                        <a:cubicBezTo>
                          <a:pt x="299354" y="378841"/>
                          <a:pt x="236963" y="358288"/>
                          <a:pt x="184411" y="363543"/>
                        </a:cubicBezTo>
                        <a:cubicBezTo>
                          <a:pt x="203500" y="420810"/>
                          <a:pt x="183558" y="410839"/>
                          <a:pt x="231707" y="410839"/>
                        </a:cubicBezTo>
                      </a:path>
                    </a:pathLst>
                  </a:custGeom>
                  <a:solidFill>
                    <a:srgbClr val="F98F1B"/>
                  </a:solidFill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338" name="Полилиния 337"/>
                  <p:cNvSpPr/>
                  <p:nvPr/>
                </p:nvSpPr>
                <p:spPr>
                  <a:xfrm>
                    <a:off x="357166" y="1975747"/>
                    <a:ext cx="997348" cy="667427"/>
                  </a:xfrm>
                  <a:custGeom>
                    <a:avLst/>
                    <a:gdLst>
                      <a:gd name="connsiteX0" fmla="*/ 776630 w 997348"/>
                      <a:gd name="connsiteY0" fmla="*/ 34971 h 667427"/>
                      <a:gd name="connsiteX1" fmla="*/ 571679 w 997348"/>
                      <a:gd name="connsiteY1" fmla="*/ 34971 h 667427"/>
                      <a:gd name="connsiteX2" fmla="*/ 540148 w 997348"/>
                      <a:gd name="connsiteY2" fmla="*/ 82268 h 667427"/>
                      <a:gd name="connsiteX3" fmla="*/ 524382 w 997348"/>
                      <a:gd name="connsiteY3" fmla="*/ 129564 h 667427"/>
                      <a:gd name="connsiteX4" fmla="*/ 319430 w 997348"/>
                      <a:gd name="connsiteY4" fmla="*/ 161095 h 667427"/>
                      <a:gd name="connsiteX5" fmla="*/ 287899 w 997348"/>
                      <a:gd name="connsiteY5" fmla="*/ 208392 h 667427"/>
                      <a:gd name="connsiteX6" fmla="*/ 224837 w 997348"/>
                      <a:gd name="connsiteY6" fmla="*/ 192626 h 667427"/>
                      <a:gd name="connsiteX7" fmla="*/ 130244 w 997348"/>
                      <a:gd name="connsiteY7" fmla="*/ 208392 h 667427"/>
                      <a:gd name="connsiteX8" fmla="*/ 146010 w 997348"/>
                      <a:gd name="connsiteY8" fmla="*/ 334516 h 667427"/>
                      <a:gd name="connsiteX9" fmla="*/ 51417 w 997348"/>
                      <a:gd name="connsiteY9" fmla="*/ 366047 h 667427"/>
                      <a:gd name="connsiteX10" fmla="*/ 114479 w 997348"/>
                      <a:gd name="connsiteY10" fmla="*/ 602530 h 667427"/>
                      <a:gd name="connsiteX11" fmla="*/ 161775 w 997348"/>
                      <a:gd name="connsiteY11" fmla="*/ 586764 h 667427"/>
                      <a:gd name="connsiteX12" fmla="*/ 193306 w 997348"/>
                      <a:gd name="connsiteY12" fmla="*/ 539468 h 667427"/>
                      <a:gd name="connsiteX13" fmla="*/ 303665 w 997348"/>
                      <a:gd name="connsiteY13" fmla="*/ 618295 h 667427"/>
                      <a:gd name="connsiteX14" fmla="*/ 350961 w 997348"/>
                      <a:gd name="connsiteY14" fmla="*/ 634061 h 667427"/>
                      <a:gd name="connsiteX15" fmla="*/ 382493 w 997348"/>
                      <a:gd name="connsiteY15" fmla="*/ 570999 h 667427"/>
                      <a:gd name="connsiteX16" fmla="*/ 492851 w 997348"/>
                      <a:gd name="connsiteY16" fmla="*/ 476406 h 667427"/>
                      <a:gd name="connsiteX17" fmla="*/ 540148 w 997348"/>
                      <a:gd name="connsiteY17" fmla="*/ 492171 h 667427"/>
                      <a:gd name="connsiteX18" fmla="*/ 555913 w 997348"/>
                      <a:gd name="connsiteY18" fmla="*/ 539468 h 667427"/>
                      <a:gd name="connsiteX19" fmla="*/ 587444 w 997348"/>
                      <a:gd name="connsiteY19" fmla="*/ 602530 h 667427"/>
                      <a:gd name="connsiteX20" fmla="*/ 697803 w 997348"/>
                      <a:gd name="connsiteY20" fmla="*/ 665592 h 667427"/>
                      <a:gd name="connsiteX21" fmla="*/ 760865 w 997348"/>
                      <a:gd name="connsiteY21" fmla="*/ 649826 h 667427"/>
                      <a:gd name="connsiteX22" fmla="*/ 808161 w 997348"/>
                      <a:gd name="connsiteY22" fmla="*/ 665592 h 667427"/>
                      <a:gd name="connsiteX23" fmla="*/ 902755 w 997348"/>
                      <a:gd name="connsiteY23" fmla="*/ 634061 h 667427"/>
                      <a:gd name="connsiteX24" fmla="*/ 950051 w 997348"/>
                      <a:gd name="connsiteY24" fmla="*/ 602530 h 667427"/>
                      <a:gd name="connsiteX25" fmla="*/ 997348 w 997348"/>
                      <a:gd name="connsiteY25" fmla="*/ 492171 h 667427"/>
                      <a:gd name="connsiteX26" fmla="*/ 981582 w 997348"/>
                      <a:gd name="connsiteY26" fmla="*/ 366047 h 667427"/>
                      <a:gd name="connsiteX27" fmla="*/ 902755 w 997348"/>
                      <a:gd name="connsiteY27" fmla="*/ 302985 h 667427"/>
                      <a:gd name="connsiteX28" fmla="*/ 839693 w 997348"/>
                      <a:gd name="connsiteY28" fmla="*/ 287219 h 667427"/>
                      <a:gd name="connsiteX29" fmla="*/ 839693 w 997348"/>
                      <a:gd name="connsiteY29" fmla="*/ 98033 h 667427"/>
                      <a:gd name="connsiteX30" fmla="*/ 792396 w 997348"/>
                      <a:gd name="connsiteY30" fmla="*/ 82268 h 667427"/>
                      <a:gd name="connsiteX31" fmla="*/ 776630 w 997348"/>
                      <a:gd name="connsiteY31" fmla="*/ 34971 h 66742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</a:cxnLst>
                    <a:rect l="l" t="t" r="r" b="b"/>
                    <a:pathLst>
                      <a:path w="997348" h="667427">
                        <a:moveTo>
                          <a:pt x="776630" y="34971"/>
                        </a:moveTo>
                        <a:cubicBezTo>
                          <a:pt x="698024" y="15320"/>
                          <a:pt x="667848" y="0"/>
                          <a:pt x="571679" y="34971"/>
                        </a:cubicBezTo>
                        <a:cubicBezTo>
                          <a:pt x="553872" y="41446"/>
                          <a:pt x="548622" y="65321"/>
                          <a:pt x="540148" y="82268"/>
                        </a:cubicBezTo>
                        <a:cubicBezTo>
                          <a:pt x="532716" y="97132"/>
                          <a:pt x="540032" y="123975"/>
                          <a:pt x="524382" y="129564"/>
                        </a:cubicBezTo>
                        <a:cubicBezTo>
                          <a:pt x="459288" y="152812"/>
                          <a:pt x="387747" y="150585"/>
                          <a:pt x="319430" y="161095"/>
                        </a:cubicBezTo>
                        <a:cubicBezTo>
                          <a:pt x="308920" y="176861"/>
                          <a:pt x="305875" y="202400"/>
                          <a:pt x="287899" y="208392"/>
                        </a:cubicBezTo>
                        <a:cubicBezTo>
                          <a:pt x="267343" y="215244"/>
                          <a:pt x="246505" y="192626"/>
                          <a:pt x="224837" y="192626"/>
                        </a:cubicBezTo>
                        <a:cubicBezTo>
                          <a:pt x="192871" y="192626"/>
                          <a:pt x="161775" y="203137"/>
                          <a:pt x="130244" y="208392"/>
                        </a:cubicBezTo>
                        <a:cubicBezTo>
                          <a:pt x="135499" y="250433"/>
                          <a:pt x="164958" y="296620"/>
                          <a:pt x="146010" y="334516"/>
                        </a:cubicBezTo>
                        <a:cubicBezTo>
                          <a:pt x="131146" y="364244"/>
                          <a:pt x="51417" y="366047"/>
                          <a:pt x="51417" y="366047"/>
                        </a:cubicBezTo>
                        <a:cubicBezTo>
                          <a:pt x="55973" y="429837"/>
                          <a:pt x="0" y="602530"/>
                          <a:pt x="114479" y="602530"/>
                        </a:cubicBezTo>
                        <a:cubicBezTo>
                          <a:pt x="131097" y="602530"/>
                          <a:pt x="146010" y="592019"/>
                          <a:pt x="161775" y="586764"/>
                        </a:cubicBezTo>
                        <a:cubicBezTo>
                          <a:pt x="172285" y="570999"/>
                          <a:pt x="174616" y="542583"/>
                          <a:pt x="193306" y="539468"/>
                        </a:cubicBezTo>
                        <a:cubicBezTo>
                          <a:pt x="236854" y="532210"/>
                          <a:pt x="277180" y="600639"/>
                          <a:pt x="303665" y="618295"/>
                        </a:cubicBezTo>
                        <a:cubicBezTo>
                          <a:pt x="317492" y="627513"/>
                          <a:pt x="335196" y="628806"/>
                          <a:pt x="350961" y="634061"/>
                        </a:cubicBezTo>
                        <a:cubicBezTo>
                          <a:pt x="361472" y="613040"/>
                          <a:pt x="368392" y="589801"/>
                          <a:pt x="382493" y="570999"/>
                        </a:cubicBezTo>
                        <a:cubicBezTo>
                          <a:pt x="420723" y="520026"/>
                          <a:pt x="445187" y="508183"/>
                          <a:pt x="492851" y="476406"/>
                        </a:cubicBezTo>
                        <a:cubicBezTo>
                          <a:pt x="508617" y="481661"/>
                          <a:pt x="528397" y="480420"/>
                          <a:pt x="540148" y="492171"/>
                        </a:cubicBezTo>
                        <a:cubicBezTo>
                          <a:pt x="551899" y="503922"/>
                          <a:pt x="549367" y="524193"/>
                          <a:pt x="555913" y="539468"/>
                        </a:cubicBezTo>
                        <a:cubicBezTo>
                          <a:pt x="565171" y="561070"/>
                          <a:pt x="572398" y="584475"/>
                          <a:pt x="587444" y="602530"/>
                        </a:cubicBezTo>
                        <a:cubicBezTo>
                          <a:pt x="603361" y="621630"/>
                          <a:pt x="680970" y="657176"/>
                          <a:pt x="697803" y="665592"/>
                        </a:cubicBezTo>
                        <a:cubicBezTo>
                          <a:pt x="718824" y="660337"/>
                          <a:pt x="739197" y="649826"/>
                          <a:pt x="760865" y="649826"/>
                        </a:cubicBezTo>
                        <a:cubicBezTo>
                          <a:pt x="777483" y="649826"/>
                          <a:pt x="791644" y="667427"/>
                          <a:pt x="808161" y="665592"/>
                        </a:cubicBezTo>
                        <a:cubicBezTo>
                          <a:pt x="841195" y="661922"/>
                          <a:pt x="902755" y="634061"/>
                          <a:pt x="902755" y="634061"/>
                        </a:cubicBezTo>
                        <a:cubicBezTo>
                          <a:pt x="918520" y="623551"/>
                          <a:pt x="937921" y="617086"/>
                          <a:pt x="950051" y="602530"/>
                        </a:cubicBezTo>
                        <a:cubicBezTo>
                          <a:pt x="971697" y="576555"/>
                          <a:pt x="986395" y="525028"/>
                          <a:pt x="997348" y="492171"/>
                        </a:cubicBezTo>
                        <a:cubicBezTo>
                          <a:pt x="992093" y="450130"/>
                          <a:pt x="992730" y="406923"/>
                          <a:pt x="981582" y="366047"/>
                        </a:cubicBezTo>
                        <a:cubicBezTo>
                          <a:pt x="967995" y="316227"/>
                          <a:pt x="944205" y="314828"/>
                          <a:pt x="902755" y="302985"/>
                        </a:cubicBezTo>
                        <a:cubicBezTo>
                          <a:pt x="881921" y="297032"/>
                          <a:pt x="860714" y="292474"/>
                          <a:pt x="839693" y="287219"/>
                        </a:cubicBezTo>
                        <a:cubicBezTo>
                          <a:pt x="863242" y="216569"/>
                          <a:pt x="878094" y="194035"/>
                          <a:pt x="839693" y="98033"/>
                        </a:cubicBezTo>
                        <a:cubicBezTo>
                          <a:pt x="833521" y="82603"/>
                          <a:pt x="808162" y="87523"/>
                          <a:pt x="792396" y="82268"/>
                        </a:cubicBezTo>
                        <a:lnTo>
                          <a:pt x="776630" y="34971"/>
                        </a:lnTo>
                        <a:close/>
                      </a:path>
                    </a:pathLst>
                  </a:custGeom>
                  <a:solidFill>
                    <a:srgbClr val="FFC000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339" name="Полилиния 338"/>
                  <p:cNvSpPr/>
                  <p:nvPr/>
                </p:nvSpPr>
                <p:spPr>
                  <a:xfrm>
                    <a:off x="124948" y="3123515"/>
                    <a:ext cx="784831" cy="549851"/>
                  </a:xfrm>
                  <a:custGeom>
                    <a:avLst/>
                    <a:gdLst>
                      <a:gd name="connsiteX0" fmla="*/ 505673 w 784831"/>
                      <a:gd name="connsiteY0" fmla="*/ 108416 h 549851"/>
                      <a:gd name="connsiteX1" fmla="*/ 411080 w 784831"/>
                      <a:gd name="connsiteY1" fmla="*/ 61119 h 549851"/>
                      <a:gd name="connsiteX2" fmla="*/ 316486 w 784831"/>
                      <a:gd name="connsiteY2" fmla="*/ 13823 h 549851"/>
                      <a:gd name="connsiteX3" fmla="*/ 143066 w 784831"/>
                      <a:gd name="connsiteY3" fmla="*/ 45354 h 549851"/>
                      <a:gd name="connsiteX4" fmla="*/ 127300 w 784831"/>
                      <a:gd name="connsiteY4" fmla="*/ 234540 h 549851"/>
                      <a:gd name="connsiteX5" fmla="*/ 32707 w 784831"/>
                      <a:gd name="connsiteY5" fmla="*/ 281837 h 549851"/>
                      <a:gd name="connsiteX6" fmla="*/ 16942 w 784831"/>
                      <a:gd name="connsiteY6" fmla="*/ 344899 h 549851"/>
                      <a:gd name="connsiteX7" fmla="*/ 1176 w 784831"/>
                      <a:gd name="connsiteY7" fmla="*/ 392195 h 549851"/>
                      <a:gd name="connsiteX8" fmla="*/ 16942 w 784831"/>
                      <a:gd name="connsiteY8" fmla="*/ 486788 h 549851"/>
                      <a:gd name="connsiteX9" fmla="*/ 158831 w 784831"/>
                      <a:gd name="connsiteY9" fmla="*/ 502554 h 549851"/>
                      <a:gd name="connsiteX10" fmla="*/ 253424 w 784831"/>
                      <a:gd name="connsiteY10" fmla="*/ 455257 h 549851"/>
                      <a:gd name="connsiteX11" fmla="*/ 300721 w 784831"/>
                      <a:gd name="connsiteY11" fmla="*/ 486788 h 549851"/>
                      <a:gd name="connsiteX12" fmla="*/ 348018 w 784831"/>
                      <a:gd name="connsiteY12" fmla="*/ 502554 h 549851"/>
                      <a:gd name="connsiteX13" fmla="*/ 411080 w 784831"/>
                      <a:gd name="connsiteY13" fmla="*/ 486788 h 549851"/>
                      <a:gd name="connsiteX14" fmla="*/ 458376 w 784831"/>
                      <a:gd name="connsiteY14" fmla="*/ 471023 h 549851"/>
                      <a:gd name="connsiteX15" fmla="*/ 552969 w 784831"/>
                      <a:gd name="connsiteY15" fmla="*/ 502554 h 549851"/>
                      <a:gd name="connsiteX16" fmla="*/ 568735 w 784831"/>
                      <a:gd name="connsiteY16" fmla="*/ 455257 h 549851"/>
                      <a:gd name="connsiteX17" fmla="*/ 600266 w 784831"/>
                      <a:gd name="connsiteY17" fmla="*/ 549851 h 549851"/>
                      <a:gd name="connsiteX18" fmla="*/ 663328 w 784831"/>
                      <a:gd name="connsiteY18" fmla="*/ 518319 h 549851"/>
                      <a:gd name="connsiteX19" fmla="*/ 726390 w 784831"/>
                      <a:gd name="connsiteY19" fmla="*/ 392195 h 549851"/>
                      <a:gd name="connsiteX20" fmla="*/ 773686 w 784831"/>
                      <a:gd name="connsiteY20" fmla="*/ 281837 h 549851"/>
                      <a:gd name="connsiteX21" fmla="*/ 757921 w 784831"/>
                      <a:gd name="connsiteY21" fmla="*/ 139947 h 549851"/>
                      <a:gd name="connsiteX22" fmla="*/ 742155 w 784831"/>
                      <a:gd name="connsiteY22" fmla="*/ 92651 h 549851"/>
                      <a:gd name="connsiteX23" fmla="*/ 694859 w 784831"/>
                      <a:gd name="connsiteY23" fmla="*/ 76885 h 549851"/>
                      <a:gd name="connsiteX24" fmla="*/ 505673 w 784831"/>
                      <a:gd name="connsiteY24" fmla="*/ 61119 h 549851"/>
                      <a:gd name="connsiteX25" fmla="*/ 474142 w 784831"/>
                      <a:gd name="connsiteY25" fmla="*/ 61119 h 54985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</a:cxnLst>
                    <a:rect l="l" t="t" r="r" b="b"/>
                    <a:pathLst>
                      <a:path w="784831" h="549851">
                        <a:moveTo>
                          <a:pt x="505673" y="108416"/>
                        </a:moveTo>
                        <a:cubicBezTo>
                          <a:pt x="370125" y="18052"/>
                          <a:pt x="541624" y="126392"/>
                          <a:pt x="411080" y="61119"/>
                        </a:cubicBezTo>
                        <a:cubicBezTo>
                          <a:pt x="288843" y="0"/>
                          <a:pt x="435358" y="53445"/>
                          <a:pt x="316486" y="13823"/>
                        </a:cubicBezTo>
                        <a:cubicBezTo>
                          <a:pt x="258679" y="24333"/>
                          <a:pt x="196413" y="20732"/>
                          <a:pt x="143066" y="45354"/>
                        </a:cubicBezTo>
                        <a:cubicBezTo>
                          <a:pt x="83410" y="72888"/>
                          <a:pt x="125165" y="217462"/>
                          <a:pt x="127300" y="234540"/>
                        </a:cubicBezTo>
                        <a:cubicBezTo>
                          <a:pt x="100321" y="243533"/>
                          <a:pt x="50170" y="255642"/>
                          <a:pt x="32707" y="281837"/>
                        </a:cubicBezTo>
                        <a:cubicBezTo>
                          <a:pt x="20688" y="299866"/>
                          <a:pt x="22895" y="324065"/>
                          <a:pt x="16942" y="344899"/>
                        </a:cubicBezTo>
                        <a:cubicBezTo>
                          <a:pt x="12377" y="360878"/>
                          <a:pt x="6431" y="376430"/>
                          <a:pt x="1176" y="392195"/>
                        </a:cubicBezTo>
                        <a:cubicBezTo>
                          <a:pt x="6431" y="423726"/>
                          <a:pt x="0" y="459681"/>
                          <a:pt x="16942" y="486788"/>
                        </a:cubicBezTo>
                        <a:cubicBezTo>
                          <a:pt x="50787" y="540939"/>
                          <a:pt x="117598" y="510800"/>
                          <a:pt x="158831" y="502554"/>
                        </a:cubicBezTo>
                        <a:cubicBezTo>
                          <a:pt x="175301" y="491574"/>
                          <a:pt x="227317" y="450906"/>
                          <a:pt x="253424" y="455257"/>
                        </a:cubicBezTo>
                        <a:cubicBezTo>
                          <a:pt x="272114" y="458372"/>
                          <a:pt x="283773" y="478314"/>
                          <a:pt x="300721" y="486788"/>
                        </a:cubicBezTo>
                        <a:cubicBezTo>
                          <a:pt x="315585" y="494220"/>
                          <a:pt x="332252" y="497299"/>
                          <a:pt x="348018" y="502554"/>
                        </a:cubicBezTo>
                        <a:cubicBezTo>
                          <a:pt x="369039" y="497299"/>
                          <a:pt x="390246" y="492741"/>
                          <a:pt x="411080" y="486788"/>
                        </a:cubicBezTo>
                        <a:cubicBezTo>
                          <a:pt x="427059" y="482223"/>
                          <a:pt x="441860" y="469188"/>
                          <a:pt x="458376" y="471023"/>
                        </a:cubicBezTo>
                        <a:cubicBezTo>
                          <a:pt x="491409" y="474693"/>
                          <a:pt x="552969" y="502554"/>
                          <a:pt x="552969" y="502554"/>
                        </a:cubicBezTo>
                        <a:cubicBezTo>
                          <a:pt x="558224" y="486788"/>
                          <a:pt x="556984" y="443506"/>
                          <a:pt x="568735" y="455257"/>
                        </a:cubicBezTo>
                        <a:cubicBezTo>
                          <a:pt x="592237" y="478759"/>
                          <a:pt x="600266" y="549851"/>
                          <a:pt x="600266" y="549851"/>
                        </a:cubicBezTo>
                        <a:cubicBezTo>
                          <a:pt x="621287" y="539340"/>
                          <a:pt x="646710" y="534937"/>
                          <a:pt x="663328" y="518319"/>
                        </a:cubicBezTo>
                        <a:cubicBezTo>
                          <a:pt x="714718" y="466928"/>
                          <a:pt x="703350" y="445954"/>
                          <a:pt x="726390" y="392195"/>
                        </a:cubicBezTo>
                        <a:cubicBezTo>
                          <a:pt x="784831" y="255833"/>
                          <a:pt x="736716" y="392749"/>
                          <a:pt x="773686" y="281837"/>
                        </a:cubicBezTo>
                        <a:cubicBezTo>
                          <a:pt x="768431" y="234540"/>
                          <a:pt x="765744" y="186887"/>
                          <a:pt x="757921" y="139947"/>
                        </a:cubicBezTo>
                        <a:cubicBezTo>
                          <a:pt x="755189" y="123555"/>
                          <a:pt x="753906" y="104402"/>
                          <a:pt x="742155" y="92651"/>
                        </a:cubicBezTo>
                        <a:cubicBezTo>
                          <a:pt x="730404" y="80900"/>
                          <a:pt x="711331" y="79081"/>
                          <a:pt x="694859" y="76885"/>
                        </a:cubicBezTo>
                        <a:cubicBezTo>
                          <a:pt x="632134" y="68521"/>
                          <a:pt x="568793" y="65628"/>
                          <a:pt x="505673" y="61119"/>
                        </a:cubicBezTo>
                        <a:cubicBezTo>
                          <a:pt x="495189" y="60370"/>
                          <a:pt x="484652" y="61119"/>
                          <a:pt x="474142" y="61119"/>
                        </a:cubicBezTo>
                      </a:path>
                    </a:pathLst>
                  </a:custGeom>
                  <a:solidFill>
                    <a:srgbClr val="FFC000"/>
                  </a:solidFill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340" name="Полилиния 339"/>
                  <p:cNvSpPr/>
                  <p:nvPr/>
                </p:nvSpPr>
                <p:spPr>
                  <a:xfrm>
                    <a:off x="627352" y="4427919"/>
                    <a:ext cx="1240974" cy="620306"/>
                  </a:xfrm>
                  <a:custGeom>
                    <a:avLst/>
                    <a:gdLst>
                      <a:gd name="connsiteX0" fmla="*/ 823076 w 1240974"/>
                      <a:gd name="connsiteY0" fmla="*/ 49488 h 620306"/>
                      <a:gd name="connsiteX1" fmla="*/ 602358 w 1240974"/>
                      <a:gd name="connsiteY1" fmla="*/ 159847 h 620306"/>
                      <a:gd name="connsiteX2" fmla="*/ 555062 w 1240974"/>
                      <a:gd name="connsiteY2" fmla="*/ 175612 h 620306"/>
                      <a:gd name="connsiteX3" fmla="*/ 428938 w 1240974"/>
                      <a:gd name="connsiteY3" fmla="*/ 207143 h 620306"/>
                      <a:gd name="connsiteX4" fmla="*/ 381641 w 1240974"/>
                      <a:gd name="connsiteY4" fmla="*/ 191378 h 620306"/>
                      <a:gd name="connsiteX5" fmla="*/ 287048 w 1240974"/>
                      <a:gd name="connsiteY5" fmla="*/ 144081 h 620306"/>
                      <a:gd name="connsiteX6" fmla="*/ 208220 w 1240974"/>
                      <a:gd name="connsiteY6" fmla="*/ 128315 h 620306"/>
                      <a:gd name="connsiteX7" fmla="*/ 129393 w 1240974"/>
                      <a:gd name="connsiteY7" fmla="*/ 159847 h 620306"/>
                      <a:gd name="connsiteX8" fmla="*/ 34800 w 1240974"/>
                      <a:gd name="connsiteY8" fmla="*/ 238674 h 620306"/>
                      <a:gd name="connsiteX9" fmla="*/ 113627 w 1240974"/>
                      <a:gd name="connsiteY9" fmla="*/ 443626 h 620306"/>
                      <a:gd name="connsiteX10" fmla="*/ 176689 w 1240974"/>
                      <a:gd name="connsiteY10" fmla="*/ 459391 h 620306"/>
                      <a:gd name="connsiteX11" fmla="*/ 287048 w 1240974"/>
                      <a:gd name="connsiteY11" fmla="*/ 443626 h 620306"/>
                      <a:gd name="connsiteX12" fmla="*/ 350110 w 1240974"/>
                      <a:gd name="connsiteY12" fmla="*/ 412095 h 620306"/>
                      <a:gd name="connsiteX13" fmla="*/ 507765 w 1240974"/>
                      <a:gd name="connsiteY13" fmla="*/ 427860 h 620306"/>
                      <a:gd name="connsiteX14" fmla="*/ 618124 w 1240974"/>
                      <a:gd name="connsiteY14" fmla="*/ 459391 h 620306"/>
                      <a:gd name="connsiteX15" fmla="*/ 665420 w 1240974"/>
                      <a:gd name="connsiteY15" fmla="*/ 475157 h 620306"/>
                      <a:gd name="connsiteX16" fmla="*/ 681186 w 1240974"/>
                      <a:gd name="connsiteY16" fmla="*/ 538219 h 620306"/>
                      <a:gd name="connsiteX17" fmla="*/ 744248 w 1240974"/>
                      <a:gd name="connsiteY17" fmla="*/ 553984 h 620306"/>
                      <a:gd name="connsiteX18" fmla="*/ 791545 w 1240974"/>
                      <a:gd name="connsiteY18" fmla="*/ 585515 h 620306"/>
                      <a:gd name="connsiteX19" fmla="*/ 933434 w 1240974"/>
                      <a:gd name="connsiteY19" fmla="*/ 601281 h 620306"/>
                      <a:gd name="connsiteX20" fmla="*/ 980731 w 1240974"/>
                      <a:gd name="connsiteY20" fmla="*/ 617047 h 620306"/>
                      <a:gd name="connsiteX21" fmla="*/ 1012262 w 1240974"/>
                      <a:gd name="connsiteY21" fmla="*/ 585515 h 620306"/>
                      <a:gd name="connsiteX22" fmla="*/ 1059558 w 1240974"/>
                      <a:gd name="connsiteY22" fmla="*/ 553984 h 620306"/>
                      <a:gd name="connsiteX23" fmla="*/ 1091089 w 1240974"/>
                      <a:gd name="connsiteY23" fmla="*/ 412095 h 620306"/>
                      <a:gd name="connsiteX24" fmla="*/ 1138386 w 1240974"/>
                      <a:gd name="connsiteY24" fmla="*/ 380564 h 620306"/>
                      <a:gd name="connsiteX25" fmla="*/ 1232979 w 1240974"/>
                      <a:gd name="connsiteY25" fmla="*/ 222909 h 620306"/>
                      <a:gd name="connsiteX26" fmla="*/ 1217214 w 1240974"/>
                      <a:gd name="connsiteY26" fmla="*/ 128315 h 620306"/>
                      <a:gd name="connsiteX27" fmla="*/ 1075324 w 1240974"/>
                      <a:gd name="connsiteY27" fmla="*/ 81019 h 620306"/>
                      <a:gd name="connsiteX28" fmla="*/ 1028027 w 1240974"/>
                      <a:gd name="connsiteY28" fmla="*/ 49488 h 620306"/>
                      <a:gd name="connsiteX29" fmla="*/ 823076 w 1240974"/>
                      <a:gd name="connsiteY29" fmla="*/ 49488 h 62030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</a:cxnLst>
                    <a:rect l="l" t="t" r="r" b="b"/>
                    <a:pathLst>
                      <a:path w="1240974" h="620306">
                        <a:moveTo>
                          <a:pt x="823076" y="49488"/>
                        </a:moveTo>
                        <a:cubicBezTo>
                          <a:pt x="752131" y="67881"/>
                          <a:pt x="716533" y="0"/>
                          <a:pt x="602358" y="159847"/>
                        </a:cubicBezTo>
                        <a:cubicBezTo>
                          <a:pt x="592699" y="173370"/>
                          <a:pt x="571184" y="171582"/>
                          <a:pt x="555062" y="175612"/>
                        </a:cubicBezTo>
                        <a:lnTo>
                          <a:pt x="428938" y="207143"/>
                        </a:lnTo>
                        <a:cubicBezTo>
                          <a:pt x="413172" y="201888"/>
                          <a:pt x="396827" y="198127"/>
                          <a:pt x="381641" y="191378"/>
                        </a:cubicBezTo>
                        <a:cubicBezTo>
                          <a:pt x="349427" y="177061"/>
                          <a:pt x="320178" y="156129"/>
                          <a:pt x="287048" y="144081"/>
                        </a:cubicBezTo>
                        <a:cubicBezTo>
                          <a:pt x="261865" y="134923"/>
                          <a:pt x="234496" y="133570"/>
                          <a:pt x="208220" y="128315"/>
                        </a:cubicBezTo>
                        <a:cubicBezTo>
                          <a:pt x="181944" y="138826"/>
                          <a:pt x="154705" y="147191"/>
                          <a:pt x="129393" y="159847"/>
                        </a:cubicBezTo>
                        <a:cubicBezTo>
                          <a:pt x="85493" y="181798"/>
                          <a:pt x="69669" y="203805"/>
                          <a:pt x="34800" y="238674"/>
                        </a:cubicBezTo>
                        <a:cubicBezTo>
                          <a:pt x="49352" y="398749"/>
                          <a:pt x="0" y="401016"/>
                          <a:pt x="113627" y="443626"/>
                        </a:cubicBezTo>
                        <a:cubicBezTo>
                          <a:pt x="133915" y="451234"/>
                          <a:pt x="155668" y="454136"/>
                          <a:pt x="176689" y="459391"/>
                        </a:cubicBezTo>
                        <a:cubicBezTo>
                          <a:pt x="213475" y="454136"/>
                          <a:pt x="251198" y="453403"/>
                          <a:pt x="287048" y="443626"/>
                        </a:cubicBezTo>
                        <a:cubicBezTo>
                          <a:pt x="309722" y="437442"/>
                          <a:pt x="326668" y="413769"/>
                          <a:pt x="350110" y="412095"/>
                        </a:cubicBezTo>
                        <a:cubicBezTo>
                          <a:pt x="402790" y="408332"/>
                          <a:pt x="455213" y="422605"/>
                          <a:pt x="507765" y="427860"/>
                        </a:cubicBezTo>
                        <a:cubicBezTo>
                          <a:pt x="621173" y="465664"/>
                          <a:pt x="479543" y="419796"/>
                          <a:pt x="618124" y="459391"/>
                        </a:cubicBezTo>
                        <a:cubicBezTo>
                          <a:pt x="634103" y="463956"/>
                          <a:pt x="649655" y="469902"/>
                          <a:pt x="665420" y="475157"/>
                        </a:cubicBezTo>
                        <a:cubicBezTo>
                          <a:pt x="670675" y="496178"/>
                          <a:pt x="665865" y="522898"/>
                          <a:pt x="681186" y="538219"/>
                        </a:cubicBezTo>
                        <a:cubicBezTo>
                          <a:pt x="696507" y="553540"/>
                          <a:pt x="724332" y="545449"/>
                          <a:pt x="744248" y="553984"/>
                        </a:cubicBezTo>
                        <a:cubicBezTo>
                          <a:pt x="761664" y="561448"/>
                          <a:pt x="773163" y="580919"/>
                          <a:pt x="791545" y="585515"/>
                        </a:cubicBezTo>
                        <a:cubicBezTo>
                          <a:pt x="837712" y="597057"/>
                          <a:pt x="886138" y="596026"/>
                          <a:pt x="933434" y="601281"/>
                        </a:cubicBezTo>
                        <a:cubicBezTo>
                          <a:pt x="949200" y="606536"/>
                          <a:pt x="964435" y="620306"/>
                          <a:pt x="980731" y="617047"/>
                        </a:cubicBezTo>
                        <a:cubicBezTo>
                          <a:pt x="995306" y="614132"/>
                          <a:pt x="1000655" y="594801"/>
                          <a:pt x="1012262" y="585515"/>
                        </a:cubicBezTo>
                        <a:cubicBezTo>
                          <a:pt x="1027057" y="573678"/>
                          <a:pt x="1043793" y="564494"/>
                          <a:pt x="1059558" y="553984"/>
                        </a:cubicBezTo>
                        <a:cubicBezTo>
                          <a:pt x="1059905" y="552251"/>
                          <a:pt x="1084730" y="421634"/>
                          <a:pt x="1091089" y="412095"/>
                        </a:cubicBezTo>
                        <a:cubicBezTo>
                          <a:pt x="1101599" y="396329"/>
                          <a:pt x="1122620" y="391074"/>
                          <a:pt x="1138386" y="380564"/>
                        </a:cubicBezTo>
                        <a:cubicBezTo>
                          <a:pt x="1214484" y="266416"/>
                          <a:pt x="1184501" y="319866"/>
                          <a:pt x="1232979" y="222909"/>
                        </a:cubicBezTo>
                        <a:cubicBezTo>
                          <a:pt x="1227724" y="191378"/>
                          <a:pt x="1240974" y="149699"/>
                          <a:pt x="1217214" y="128315"/>
                        </a:cubicBezTo>
                        <a:cubicBezTo>
                          <a:pt x="1180157" y="94964"/>
                          <a:pt x="1116806" y="108673"/>
                          <a:pt x="1075324" y="81019"/>
                        </a:cubicBezTo>
                        <a:cubicBezTo>
                          <a:pt x="1059558" y="70509"/>
                          <a:pt x="1046859" y="51580"/>
                          <a:pt x="1028027" y="49488"/>
                        </a:cubicBezTo>
                        <a:cubicBezTo>
                          <a:pt x="949682" y="40783"/>
                          <a:pt x="894021" y="31095"/>
                          <a:pt x="823076" y="49488"/>
                        </a:cubicBezTo>
                        <a:close/>
                      </a:path>
                    </a:pathLst>
                  </a:custGeom>
                  <a:solidFill>
                    <a:srgbClr val="FF5050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</p:grpSp>
          </p:grpSp>
          <p:sp>
            <p:nvSpPr>
              <p:cNvPr id="328" name="Полилиния 327"/>
              <p:cNvSpPr/>
              <p:nvPr/>
            </p:nvSpPr>
            <p:spPr>
              <a:xfrm>
                <a:off x="1586145" y="2971391"/>
                <a:ext cx="841745" cy="544319"/>
              </a:xfrm>
              <a:custGeom>
                <a:avLst/>
                <a:gdLst>
                  <a:gd name="connsiteX0" fmla="*/ 100765 w 841745"/>
                  <a:gd name="connsiteY0" fmla="*/ 197478 h 544319"/>
                  <a:gd name="connsiteX1" fmla="*/ 116531 w 841745"/>
                  <a:gd name="connsiteY1" fmla="*/ 55588 h 544319"/>
                  <a:gd name="connsiteX2" fmla="*/ 226889 w 841745"/>
                  <a:gd name="connsiteY2" fmla="*/ 71354 h 544319"/>
                  <a:gd name="connsiteX3" fmla="*/ 321483 w 841745"/>
                  <a:gd name="connsiteY3" fmla="*/ 71354 h 544319"/>
                  <a:gd name="connsiteX4" fmla="*/ 368779 w 841745"/>
                  <a:gd name="connsiteY4" fmla="*/ 24057 h 544319"/>
                  <a:gd name="connsiteX5" fmla="*/ 526434 w 841745"/>
                  <a:gd name="connsiteY5" fmla="*/ 8292 h 544319"/>
                  <a:gd name="connsiteX6" fmla="*/ 621027 w 841745"/>
                  <a:gd name="connsiteY6" fmla="*/ 24057 h 544319"/>
                  <a:gd name="connsiteX7" fmla="*/ 636793 w 841745"/>
                  <a:gd name="connsiteY7" fmla="*/ 134416 h 544319"/>
                  <a:gd name="connsiteX8" fmla="*/ 778683 w 841745"/>
                  <a:gd name="connsiteY8" fmla="*/ 150181 h 544319"/>
                  <a:gd name="connsiteX9" fmla="*/ 810214 w 841745"/>
                  <a:gd name="connsiteY9" fmla="*/ 260540 h 544319"/>
                  <a:gd name="connsiteX10" fmla="*/ 841745 w 841745"/>
                  <a:gd name="connsiteY10" fmla="*/ 307837 h 544319"/>
                  <a:gd name="connsiteX11" fmla="*/ 794448 w 841745"/>
                  <a:gd name="connsiteY11" fmla="*/ 418195 h 544319"/>
                  <a:gd name="connsiteX12" fmla="*/ 747152 w 841745"/>
                  <a:gd name="connsiteY12" fmla="*/ 433961 h 544319"/>
                  <a:gd name="connsiteX13" fmla="*/ 636793 w 841745"/>
                  <a:gd name="connsiteY13" fmla="*/ 465492 h 544319"/>
                  <a:gd name="connsiteX14" fmla="*/ 494903 w 841745"/>
                  <a:gd name="connsiteY14" fmla="*/ 544319 h 544319"/>
                  <a:gd name="connsiteX15" fmla="*/ 416076 w 841745"/>
                  <a:gd name="connsiteY15" fmla="*/ 528554 h 544319"/>
                  <a:gd name="connsiteX16" fmla="*/ 384545 w 841745"/>
                  <a:gd name="connsiteY16" fmla="*/ 481257 h 544319"/>
                  <a:gd name="connsiteX17" fmla="*/ 337248 w 841745"/>
                  <a:gd name="connsiteY17" fmla="*/ 433961 h 544319"/>
                  <a:gd name="connsiteX18" fmla="*/ 179593 w 841745"/>
                  <a:gd name="connsiteY18" fmla="*/ 402430 h 544319"/>
                  <a:gd name="connsiteX19" fmla="*/ 148062 w 841745"/>
                  <a:gd name="connsiteY19" fmla="*/ 355133 h 544319"/>
                  <a:gd name="connsiteX20" fmla="*/ 21938 w 841745"/>
                  <a:gd name="connsiteY20" fmla="*/ 323602 h 544319"/>
                  <a:gd name="connsiteX21" fmla="*/ 6172 w 841745"/>
                  <a:gd name="connsiteY21" fmla="*/ 276306 h 544319"/>
                  <a:gd name="connsiteX22" fmla="*/ 53469 w 841745"/>
                  <a:gd name="connsiteY22" fmla="*/ 244775 h 544319"/>
                  <a:gd name="connsiteX23" fmla="*/ 100765 w 841745"/>
                  <a:gd name="connsiteY23" fmla="*/ 197478 h 5443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841745" h="544319">
                    <a:moveTo>
                      <a:pt x="100765" y="197478"/>
                    </a:moveTo>
                    <a:cubicBezTo>
                      <a:pt x="111275" y="165947"/>
                      <a:pt x="18933" y="104387"/>
                      <a:pt x="116531" y="55588"/>
                    </a:cubicBezTo>
                    <a:cubicBezTo>
                      <a:pt x="149768" y="38970"/>
                      <a:pt x="190103" y="66099"/>
                      <a:pt x="226889" y="71354"/>
                    </a:cubicBezTo>
                    <a:cubicBezTo>
                      <a:pt x="268930" y="85367"/>
                      <a:pt x="279442" y="99381"/>
                      <a:pt x="321483" y="71354"/>
                    </a:cubicBezTo>
                    <a:cubicBezTo>
                      <a:pt x="340034" y="58987"/>
                      <a:pt x="347469" y="30614"/>
                      <a:pt x="368779" y="24057"/>
                    </a:cubicBezTo>
                    <a:cubicBezTo>
                      <a:pt x="419257" y="8525"/>
                      <a:pt x="473882" y="13547"/>
                      <a:pt x="526434" y="8292"/>
                    </a:cubicBezTo>
                    <a:cubicBezTo>
                      <a:pt x="557965" y="13547"/>
                      <a:pt x="599977" y="0"/>
                      <a:pt x="621027" y="24057"/>
                    </a:cubicBezTo>
                    <a:cubicBezTo>
                      <a:pt x="645497" y="52023"/>
                      <a:pt x="607776" y="111203"/>
                      <a:pt x="636793" y="134416"/>
                    </a:cubicBezTo>
                    <a:cubicBezTo>
                      <a:pt x="673953" y="164144"/>
                      <a:pt x="731386" y="144926"/>
                      <a:pt x="778683" y="150181"/>
                    </a:cubicBezTo>
                    <a:cubicBezTo>
                      <a:pt x="783735" y="170391"/>
                      <a:pt x="798904" y="237919"/>
                      <a:pt x="810214" y="260540"/>
                    </a:cubicBezTo>
                    <a:cubicBezTo>
                      <a:pt x="818688" y="277488"/>
                      <a:pt x="831235" y="292071"/>
                      <a:pt x="841745" y="307837"/>
                    </a:cubicBezTo>
                    <a:cubicBezTo>
                      <a:pt x="832323" y="336102"/>
                      <a:pt x="813928" y="398714"/>
                      <a:pt x="794448" y="418195"/>
                    </a:cubicBezTo>
                    <a:cubicBezTo>
                      <a:pt x="782697" y="429946"/>
                      <a:pt x="763069" y="429186"/>
                      <a:pt x="747152" y="433961"/>
                    </a:cubicBezTo>
                    <a:cubicBezTo>
                      <a:pt x="710507" y="444955"/>
                      <a:pt x="673579" y="454982"/>
                      <a:pt x="636793" y="465492"/>
                    </a:cubicBezTo>
                    <a:cubicBezTo>
                      <a:pt x="528373" y="537772"/>
                      <a:pt x="578151" y="516571"/>
                      <a:pt x="494903" y="544319"/>
                    </a:cubicBezTo>
                    <a:cubicBezTo>
                      <a:pt x="468627" y="539064"/>
                      <a:pt x="439341" y="541849"/>
                      <a:pt x="416076" y="528554"/>
                    </a:cubicBezTo>
                    <a:cubicBezTo>
                      <a:pt x="399625" y="519153"/>
                      <a:pt x="396675" y="495813"/>
                      <a:pt x="384545" y="481257"/>
                    </a:cubicBezTo>
                    <a:cubicBezTo>
                      <a:pt x="370272" y="464129"/>
                      <a:pt x="355799" y="446328"/>
                      <a:pt x="337248" y="433961"/>
                    </a:cubicBezTo>
                    <a:cubicBezTo>
                      <a:pt x="307228" y="413947"/>
                      <a:pt x="188945" y="403766"/>
                      <a:pt x="179593" y="402430"/>
                    </a:cubicBezTo>
                    <a:cubicBezTo>
                      <a:pt x="169083" y="386664"/>
                      <a:pt x="165010" y="363607"/>
                      <a:pt x="148062" y="355133"/>
                    </a:cubicBezTo>
                    <a:cubicBezTo>
                      <a:pt x="109302" y="335753"/>
                      <a:pt x="21938" y="323602"/>
                      <a:pt x="21938" y="323602"/>
                    </a:cubicBezTo>
                    <a:cubicBezTo>
                      <a:pt x="16683" y="307837"/>
                      <a:pt x="0" y="291736"/>
                      <a:pt x="6172" y="276306"/>
                    </a:cubicBezTo>
                    <a:cubicBezTo>
                      <a:pt x="13209" y="258713"/>
                      <a:pt x="38673" y="256612"/>
                      <a:pt x="53469" y="244775"/>
                    </a:cubicBezTo>
                    <a:cubicBezTo>
                      <a:pt x="88716" y="216577"/>
                      <a:pt x="90255" y="229009"/>
                      <a:pt x="100765" y="197478"/>
                    </a:cubicBezTo>
                    <a:close/>
                  </a:path>
                </a:pathLst>
              </a:custGeom>
              <a:solidFill>
                <a:srgbClr val="FF5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29" name="Полилиния 328"/>
              <p:cNvSpPr/>
              <p:nvPr/>
            </p:nvSpPr>
            <p:spPr>
              <a:xfrm>
                <a:off x="1857364" y="3811860"/>
                <a:ext cx="859812" cy="1178104"/>
              </a:xfrm>
              <a:custGeom>
                <a:avLst/>
                <a:gdLst>
                  <a:gd name="connsiteX0" fmla="*/ 126124 w 859812"/>
                  <a:gd name="connsiteY0" fmla="*/ 570954 h 1178104"/>
                  <a:gd name="connsiteX1" fmla="*/ 220717 w 859812"/>
                  <a:gd name="connsiteY1" fmla="*/ 555188 h 1178104"/>
                  <a:gd name="connsiteX2" fmla="*/ 315310 w 859812"/>
                  <a:gd name="connsiteY2" fmla="*/ 460595 h 1178104"/>
                  <a:gd name="connsiteX3" fmla="*/ 378372 w 859812"/>
                  <a:gd name="connsiteY3" fmla="*/ 19161 h 1178104"/>
                  <a:gd name="connsiteX4" fmla="*/ 457200 w 859812"/>
                  <a:gd name="connsiteY4" fmla="*/ 3395 h 1178104"/>
                  <a:gd name="connsiteX5" fmla="*/ 693682 w 859812"/>
                  <a:gd name="connsiteY5" fmla="*/ 19161 h 1178104"/>
                  <a:gd name="connsiteX6" fmla="*/ 709448 w 859812"/>
                  <a:gd name="connsiteY6" fmla="*/ 66457 h 1178104"/>
                  <a:gd name="connsiteX7" fmla="*/ 725213 w 859812"/>
                  <a:gd name="connsiteY7" fmla="*/ 208347 h 1178104"/>
                  <a:gd name="connsiteX8" fmla="*/ 788275 w 859812"/>
                  <a:gd name="connsiteY8" fmla="*/ 460595 h 1178104"/>
                  <a:gd name="connsiteX9" fmla="*/ 804041 w 859812"/>
                  <a:gd name="connsiteY9" fmla="*/ 602485 h 1178104"/>
                  <a:gd name="connsiteX10" fmla="*/ 851338 w 859812"/>
                  <a:gd name="connsiteY10" fmla="*/ 618250 h 1178104"/>
                  <a:gd name="connsiteX11" fmla="*/ 835572 w 859812"/>
                  <a:gd name="connsiteY11" fmla="*/ 697078 h 1178104"/>
                  <a:gd name="connsiteX12" fmla="*/ 756744 w 859812"/>
                  <a:gd name="connsiteY12" fmla="*/ 838968 h 1178104"/>
                  <a:gd name="connsiteX13" fmla="*/ 740979 w 859812"/>
                  <a:gd name="connsiteY13" fmla="*/ 886264 h 1178104"/>
                  <a:gd name="connsiteX14" fmla="*/ 725213 w 859812"/>
                  <a:gd name="connsiteY14" fmla="*/ 1043919 h 1178104"/>
                  <a:gd name="connsiteX15" fmla="*/ 677917 w 859812"/>
                  <a:gd name="connsiteY15" fmla="*/ 1059685 h 1178104"/>
                  <a:gd name="connsiteX16" fmla="*/ 614855 w 859812"/>
                  <a:gd name="connsiteY16" fmla="*/ 1091216 h 1178104"/>
                  <a:gd name="connsiteX17" fmla="*/ 457200 w 859812"/>
                  <a:gd name="connsiteY17" fmla="*/ 1075450 h 1178104"/>
                  <a:gd name="connsiteX18" fmla="*/ 394138 w 859812"/>
                  <a:gd name="connsiteY18" fmla="*/ 1028154 h 1178104"/>
                  <a:gd name="connsiteX19" fmla="*/ 346841 w 859812"/>
                  <a:gd name="connsiteY19" fmla="*/ 1012388 h 1178104"/>
                  <a:gd name="connsiteX20" fmla="*/ 315310 w 859812"/>
                  <a:gd name="connsiteY20" fmla="*/ 1075450 h 1178104"/>
                  <a:gd name="connsiteX21" fmla="*/ 346841 w 859812"/>
                  <a:gd name="connsiteY21" fmla="*/ 1170043 h 1178104"/>
                  <a:gd name="connsiteX22" fmla="*/ 220717 w 859812"/>
                  <a:gd name="connsiteY22" fmla="*/ 1138512 h 1178104"/>
                  <a:gd name="connsiteX23" fmla="*/ 189186 w 859812"/>
                  <a:gd name="connsiteY23" fmla="*/ 1091216 h 1178104"/>
                  <a:gd name="connsiteX24" fmla="*/ 94593 w 859812"/>
                  <a:gd name="connsiteY24" fmla="*/ 1028154 h 1178104"/>
                  <a:gd name="connsiteX25" fmla="*/ 31531 w 859812"/>
                  <a:gd name="connsiteY25" fmla="*/ 933561 h 1178104"/>
                  <a:gd name="connsiteX26" fmla="*/ 0 w 859812"/>
                  <a:gd name="connsiteY26" fmla="*/ 886264 h 1178104"/>
                  <a:gd name="connsiteX27" fmla="*/ 15765 w 859812"/>
                  <a:gd name="connsiteY27" fmla="*/ 775906 h 1178104"/>
                  <a:gd name="connsiteX28" fmla="*/ 47296 w 859812"/>
                  <a:gd name="connsiteY28" fmla="*/ 744374 h 1178104"/>
                  <a:gd name="connsiteX29" fmla="*/ 78827 w 859812"/>
                  <a:gd name="connsiteY29" fmla="*/ 649781 h 1178104"/>
                  <a:gd name="connsiteX30" fmla="*/ 126124 w 859812"/>
                  <a:gd name="connsiteY30" fmla="*/ 570954 h 117810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</a:cxnLst>
                <a:rect l="l" t="t" r="r" b="b"/>
                <a:pathLst>
                  <a:path w="859812" h="1178104">
                    <a:moveTo>
                      <a:pt x="126124" y="570954"/>
                    </a:moveTo>
                    <a:cubicBezTo>
                      <a:pt x="149772" y="555189"/>
                      <a:pt x="193106" y="571295"/>
                      <a:pt x="220717" y="555188"/>
                    </a:cubicBezTo>
                    <a:cubicBezTo>
                      <a:pt x="259234" y="532720"/>
                      <a:pt x="315310" y="460595"/>
                      <a:pt x="315310" y="460595"/>
                    </a:cubicBezTo>
                    <a:cubicBezTo>
                      <a:pt x="318574" y="375722"/>
                      <a:pt x="219137" y="78874"/>
                      <a:pt x="378372" y="19161"/>
                    </a:cubicBezTo>
                    <a:cubicBezTo>
                      <a:pt x="403462" y="9752"/>
                      <a:pt x="430924" y="8650"/>
                      <a:pt x="457200" y="3395"/>
                    </a:cubicBezTo>
                    <a:cubicBezTo>
                      <a:pt x="536027" y="8650"/>
                      <a:pt x="617038" y="0"/>
                      <a:pt x="693682" y="19161"/>
                    </a:cubicBezTo>
                    <a:cubicBezTo>
                      <a:pt x="709804" y="23192"/>
                      <a:pt x="706716" y="50065"/>
                      <a:pt x="709448" y="66457"/>
                    </a:cubicBezTo>
                    <a:cubicBezTo>
                      <a:pt x="717271" y="113397"/>
                      <a:pt x="721091" y="160938"/>
                      <a:pt x="725213" y="208347"/>
                    </a:cubicBezTo>
                    <a:cubicBezTo>
                      <a:pt x="746278" y="450596"/>
                      <a:pt x="678593" y="387473"/>
                      <a:pt x="788275" y="460595"/>
                    </a:cubicBezTo>
                    <a:cubicBezTo>
                      <a:pt x="793530" y="507892"/>
                      <a:pt x="786367" y="558301"/>
                      <a:pt x="804041" y="602485"/>
                    </a:cubicBezTo>
                    <a:cubicBezTo>
                      <a:pt x="810213" y="617915"/>
                      <a:pt x="846083" y="602484"/>
                      <a:pt x="851338" y="618250"/>
                    </a:cubicBezTo>
                    <a:cubicBezTo>
                      <a:pt x="859812" y="643671"/>
                      <a:pt x="842623" y="671226"/>
                      <a:pt x="835572" y="697078"/>
                    </a:cubicBezTo>
                    <a:cubicBezTo>
                      <a:pt x="806635" y="803178"/>
                      <a:pt x="821073" y="774639"/>
                      <a:pt x="756744" y="838968"/>
                    </a:cubicBezTo>
                    <a:cubicBezTo>
                      <a:pt x="751489" y="854733"/>
                      <a:pt x="743506" y="869839"/>
                      <a:pt x="740979" y="886264"/>
                    </a:cubicBezTo>
                    <a:cubicBezTo>
                      <a:pt x="732948" y="938464"/>
                      <a:pt x="743262" y="994285"/>
                      <a:pt x="725213" y="1043919"/>
                    </a:cubicBezTo>
                    <a:cubicBezTo>
                      <a:pt x="719534" y="1059537"/>
                      <a:pt x="693191" y="1053139"/>
                      <a:pt x="677917" y="1059685"/>
                    </a:cubicBezTo>
                    <a:cubicBezTo>
                      <a:pt x="656315" y="1068943"/>
                      <a:pt x="635876" y="1080706"/>
                      <a:pt x="614855" y="1091216"/>
                    </a:cubicBezTo>
                    <a:cubicBezTo>
                      <a:pt x="562303" y="1085961"/>
                      <a:pt x="507982" y="1089959"/>
                      <a:pt x="457200" y="1075450"/>
                    </a:cubicBezTo>
                    <a:cubicBezTo>
                      <a:pt x="431935" y="1068232"/>
                      <a:pt x="416952" y="1041190"/>
                      <a:pt x="394138" y="1028154"/>
                    </a:cubicBezTo>
                    <a:cubicBezTo>
                      <a:pt x="379709" y="1019909"/>
                      <a:pt x="362607" y="1017643"/>
                      <a:pt x="346841" y="1012388"/>
                    </a:cubicBezTo>
                    <a:cubicBezTo>
                      <a:pt x="336331" y="1033409"/>
                      <a:pt x="315310" y="1051948"/>
                      <a:pt x="315310" y="1075450"/>
                    </a:cubicBezTo>
                    <a:cubicBezTo>
                      <a:pt x="315310" y="1108687"/>
                      <a:pt x="379085" y="1178104"/>
                      <a:pt x="346841" y="1170043"/>
                    </a:cubicBezTo>
                    <a:lnTo>
                      <a:pt x="220717" y="1138512"/>
                    </a:lnTo>
                    <a:cubicBezTo>
                      <a:pt x="210207" y="1122747"/>
                      <a:pt x="203982" y="1103052"/>
                      <a:pt x="189186" y="1091216"/>
                    </a:cubicBezTo>
                    <a:cubicBezTo>
                      <a:pt x="80865" y="1004560"/>
                      <a:pt x="207133" y="1172849"/>
                      <a:pt x="94593" y="1028154"/>
                    </a:cubicBezTo>
                    <a:cubicBezTo>
                      <a:pt x="71327" y="998241"/>
                      <a:pt x="52552" y="965092"/>
                      <a:pt x="31531" y="933561"/>
                    </a:cubicBezTo>
                    <a:lnTo>
                      <a:pt x="0" y="886264"/>
                    </a:lnTo>
                    <a:cubicBezTo>
                      <a:pt x="5255" y="849478"/>
                      <a:pt x="4014" y="811159"/>
                      <a:pt x="15765" y="775906"/>
                    </a:cubicBezTo>
                    <a:cubicBezTo>
                      <a:pt x="20465" y="761805"/>
                      <a:pt x="40649" y="757669"/>
                      <a:pt x="47296" y="744374"/>
                    </a:cubicBezTo>
                    <a:cubicBezTo>
                      <a:pt x="62160" y="714646"/>
                      <a:pt x="47296" y="660291"/>
                      <a:pt x="78827" y="649781"/>
                    </a:cubicBezTo>
                    <a:cubicBezTo>
                      <a:pt x="141081" y="629031"/>
                      <a:pt x="102476" y="586719"/>
                      <a:pt x="126124" y="570954"/>
                    </a:cubicBezTo>
                    <a:close/>
                  </a:path>
                </a:pathLst>
              </a:custGeom>
              <a:solidFill>
                <a:srgbClr val="FFC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326" name="Полилиния 325"/>
            <p:cNvSpPr/>
            <p:nvPr/>
          </p:nvSpPr>
          <p:spPr>
            <a:xfrm>
              <a:off x="1213945" y="4903076"/>
              <a:ext cx="341444" cy="930165"/>
            </a:xfrm>
            <a:custGeom>
              <a:avLst/>
              <a:gdLst>
                <a:gd name="connsiteX0" fmla="*/ 0 w 341444"/>
                <a:gd name="connsiteY0" fmla="*/ 0 h 930165"/>
                <a:gd name="connsiteX1" fmla="*/ 31531 w 341444"/>
                <a:gd name="connsiteY1" fmla="*/ 47296 h 930165"/>
                <a:gd name="connsiteX2" fmla="*/ 78827 w 341444"/>
                <a:gd name="connsiteY2" fmla="*/ 299545 h 930165"/>
                <a:gd name="connsiteX3" fmla="*/ 110358 w 341444"/>
                <a:gd name="connsiteY3" fmla="*/ 346841 h 930165"/>
                <a:gd name="connsiteX4" fmla="*/ 126124 w 341444"/>
                <a:gd name="connsiteY4" fmla="*/ 394138 h 930165"/>
                <a:gd name="connsiteX5" fmla="*/ 220717 w 341444"/>
                <a:gd name="connsiteY5" fmla="*/ 457200 h 930165"/>
                <a:gd name="connsiteX6" fmla="*/ 268014 w 341444"/>
                <a:gd name="connsiteY6" fmla="*/ 551793 h 930165"/>
                <a:gd name="connsiteX7" fmla="*/ 315310 w 341444"/>
                <a:gd name="connsiteY7" fmla="*/ 646386 h 930165"/>
                <a:gd name="connsiteX8" fmla="*/ 331076 w 341444"/>
                <a:gd name="connsiteY8" fmla="*/ 930165 h 9301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41444" h="930165">
                  <a:moveTo>
                    <a:pt x="0" y="0"/>
                  </a:moveTo>
                  <a:cubicBezTo>
                    <a:pt x="10510" y="15765"/>
                    <a:pt x="27270" y="28834"/>
                    <a:pt x="31531" y="47296"/>
                  </a:cubicBezTo>
                  <a:cubicBezTo>
                    <a:pt x="48173" y="119414"/>
                    <a:pt x="32124" y="229491"/>
                    <a:pt x="78827" y="299545"/>
                  </a:cubicBezTo>
                  <a:cubicBezTo>
                    <a:pt x="89337" y="315310"/>
                    <a:pt x="101884" y="329894"/>
                    <a:pt x="110358" y="346841"/>
                  </a:cubicBezTo>
                  <a:cubicBezTo>
                    <a:pt x="117790" y="361705"/>
                    <a:pt x="114373" y="382387"/>
                    <a:pt x="126124" y="394138"/>
                  </a:cubicBezTo>
                  <a:cubicBezTo>
                    <a:pt x="152920" y="420934"/>
                    <a:pt x="220717" y="457200"/>
                    <a:pt x="220717" y="457200"/>
                  </a:cubicBezTo>
                  <a:cubicBezTo>
                    <a:pt x="260348" y="576089"/>
                    <a:pt x="206886" y="429534"/>
                    <a:pt x="268014" y="551793"/>
                  </a:cubicBezTo>
                  <a:cubicBezTo>
                    <a:pt x="333282" y="682332"/>
                    <a:pt x="224950" y="510848"/>
                    <a:pt x="315310" y="646386"/>
                  </a:cubicBezTo>
                  <a:cubicBezTo>
                    <a:pt x="341444" y="803183"/>
                    <a:pt x="331076" y="709013"/>
                    <a:pt x="331076" y="930165"/>
                  </a:cubicBezTo>
                </a:path>
              </a:pathLst>
            </a:custGeom>
            <a:ln w="38100">
              <a:solidFill>
                <a:srgbClr val="623C3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1" name="Группа 236"/>
          <p:cNvGrpSpPr/>
          <p:nvPr/>
        </p:nvGrpSpPr>
        <p:grpSpPr>
          <a:xfrm>
            <a:off x="2428869" y="1643043"/>
            <a:ext cx="2857520" cy="4811107"/>
            <a:chOff x="-142449" y="975339"/>
            <a:chExt cx="2859625" cy="7097123"/>
          </a:xfrm>
        </p:grpSpPr>
        <p:grpSp>
          <p:nvGrpSpPr>
            <p:cNvPr id="96" name="Группа 173"/>
            <p:cNvGrpSpPr/>
            <p:nvPr/>
          </p:nvGrpSpPr>
          <p:grpSpPr>
            <a:xfrm>
              <a:off x="-142449" y="975339"/>
              <a:ext cx="2859625" cy="7097123"/>
              <a:chOff x="-142449" y="975339"/>
              <a:chExt cx="2859625" cy="7097123"/>
            </a:xfrm>
          </p:grpSpPr>
          <p:grpSp>
            <p:nvGrpSpPr>
              <p:cNvPr id="97" name="Группа 169"/>
              <p:cNvGrpSpPr/>
              <p:nvPr/>
            </p:nvGrpSpPr>
            <p:grpSpPr>
              <a:xfrm>
                <a:off x="-142449" y="975339"/>
                <a:ext cx="2333524" cy="7097123"/>
                <a:chOff x="-142449" y="975339"/>
                <a:chExt cx="2333524" cy="7097123"/>
              </a:xfrm>
            </p:grpSpPr>
            <p:grpSp>
              <p:nvGrpSpPr>
                <p:cNvPr id="98" name="Группа 24"/>
                <p:cNvGrpSpPr/>
                <p:nvPr/>
              </p:nvGrpSpPr>
              <p:grpSpPr>
                <a:xfrm>
                  <a:off x="36405" y="1500166"/>
                  <a:ext cx="1990005" cy="6572296"/>
                  <a:chOff x="715617" y="1428728"/>
                  <a:chExt cx="1990005" cy="5786478"/>
                </a:xfrm>
              </p:grpSpPr>
              <p:cxnSp>
                <p:nvCxnSpPr>
                  <p:cNvPr id="256" name="Прямая соединительная линия 255"/>
                  <p:cNvCxnSpPr/>
                  <p:nvPr/>
                </p:nvCxnSpPr>
                <p:spPr>
                  <a:xfrm rot="5400000">
                    <a:off x="-1250189" y="4321967"/>
                    <a:ext cx="5786478" cy="0"/>
                  </a:xfrm>
                  <a:prstGeom prst="line">
                    <a:avLst/>
                  </a:prstGeom>
                  <a:ln w="57150">
                    <a:solidFill>
                      <a:srgbClr val="623C3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99" name="Группа 23"/>
                  <p:cNvGrpSpPr/>
                  <p:nvPr/>
                </p:nvGrpSpPr>
                <p:grpSpPr>
                  <a:xfrm>
                    <a:off x="715617" y="1675358"/>
                    <a:ext cx="1990005" cy="3816626"/>
                    <a:chOff x="715617" y="1675358"/>
                    <a:chExt cx="1990005" cy="3816626"/>
                  </a:xfrm>
                </p:grpSpPr>
                <p:sp>
                  <p:nvSpPr>
                    <p:cNvPr id="258" name="Полилиния 257"/>
                    <p:cNvSpPr/>
                    <p:nvPr/>
                  </p:nvSpPr>
                  <p:spPr>
                    <a:xfrm>
                      <a:off x="1769165" y="1675358"/>
                      <a:ext cx="481034" cy="2047461"/>
                    </a:xfrm>
                    <a:custGeom>
                      <a:avLst/>
                      <a:gdLst>
                        <a:gd name="connsiteX0" fmla="*/ 59635 w 481034"/>
                        <a:gd name="connsiteY0" fmla="*/ 2047461 h 2047461"/>
                        <a:gd name="connsiteX1" fmla="*/ 0 w 481034"/>
                        <a:gd name="connsiteY1" fmla="*/ 1908313 h 2047461"/>
                        <a:gd name="connsiteX2" fmla="*/ 19878 w 481034"/>
                        <a:gd name="connsiteY2" fmla="*/ 1590261 h 2047461"/>
                        <a:gd name="connsiteX3" fmla="*/ 39757 w 481034"/>
                        <a:gd name="connsiteY3" fmla="*/ 1510748 h 2047461"/>
                        <a:gd name="connsiteX4" fmla="*/ 99392 w 481034"/>
                        <a:gd name="connsiteY4" fmla="*/ 1331843 h 2047461"/>
                        <a:gd name="connsiteX5" fmla="*/ 119270 w 481034"/>
                        <a:gd name="connsiteY5" fmla="*/ 1272209 h 2047461"/>
                        <a:gd name="connsiteX6" fmla="*/ 139148 w 481034"/>
                        <a:gd name="connsiteY6" fmla="*/ 1212574 h 2047461"/>
                        <a:gd name="connsiteX7" fmla="*/ 218661 w 481034"/>
                        <a:gd name="connsiteY7" fmla="*/ 1053548 h 2047461"/>
                        <a:gd name="connsiteX8" fmla="*/ 258418 w 481034"/>
                        <a:gd name="connsiteY8" fmla="*/ 993913 h 2047461"/>
                        <a:gd name="connsiteX9" fmla="*/ 337931 w 481034"/>
                        <a:gd name="connsiteY9" fmla="*/ 795130 h 2047461"/>
                        <a:gd name="connsiteX10" fmla="*/ 377687 w 481034"/>
                        <a:gd name="connsiteY10" fmla="*/ 715617 h 2047461"/>
                        <a:gd name="connsiteX11" fmla="*/ 437322 w 481034"/>
                        <a:gd name="connsiteY11" fmla="*/ 377687 h 2047461"/>
                        <a:gd name="connsiteX12" fmla="*/ 457200 w 481034"/>
                        <a:gd name="connsiteY12" fmla="*/ 318052 h 2047461"/>
                        <a:gd name="connsiteX13" fmla="*/ 477078 w 481034"/>
                        <a:gd name="connsiteY13" fmla="*/ 0 h 2047461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  <a:cxn ang="0">
                          <a:pos x="connsiteX13" y="connsiteY13"/>
                        </a:cxn>
                      </a:cxnLst>
                      <a:rect l="l" t="t" r="r" b="b"/>
                      <a:pathLst>
                        <a:path w="481034" h="2047461">
                          <a:moveTo>
                            <a:pt x="59635" y="2047461"/>
                          </a:moveTo>
                          <a:cubicBezTo>
                            <a:pt x="51871" y="2031933"/>
                            <a:pt x="0" y="1937564"/>
                            <a:pt x="0" y="1908313"/>
                          </a:cubicBezTo>
                          <a:cubicBezTo>
                            <a:pt x="0" y="1802089"/>
                            <a:pt x="9308" y="1695958"/>
                            <a:pt x="19878" y="1590261"/>
                          </a:cubicBezTo>
                          <a:cubicBezTo>
                            <a:pt x="22596" y="1563076"/>
                            <a:pt x="31907" y="1536916"/>
                            <a:pt x="39757" y="1510748"/>
                          </a:cubicBezTo>
                          <a:cubicBezTo>
                            <a:pt x="39781" y="1510668"/>
                            <a:pt x="89440" y="1361700"/>
                            <a:pt x="99392" y="1331843"/>
                          </a:cubicBezTo>
                          <a:lnTo>
                            <a:pt x="119270" y="1272209"/>
                          </a:lnTo>
                          <a:cubicBezTo>
                            <a:pt x="125896" y="1252331"/>
                            <a:pt x="127525" y="1230008"/>
                            <a:pt x="139148" y="1212574"/>
                          </a:cubicBezTo>
                          <a:cubicBezTo>
                            <a:pt x="231258" y="1074410"/>
                            <a:pt x="121402" y="1248065"/>
                            <a:pt x="218661" y="1053548"/>
                          </a:cubicBezTo>
                          <a:cubicBezTo>
                            <a:pt x="229345" y="1032179"/>
                            <a:pt x="247734" y="1015282"/>
                            <a:pt x="258418" y="993913"/>
                          </a:cubicBezTo>
                          <a:cubicBezTo>
                            <a:pt x="431007" y="648733"/>
                            <a:pt x="258619" y="980192"/>
                            <a:pt x="337931" y="795130"/>
                          </a:cubicBezTo>
                          <a:cubicBezTo>
                            <a:pt x="349604" y="767893"/>
                            <a:pt x="364435" y="742121"/>
                            <a:pt x="377687" y="715617"/>
                          </a:cubicBezTo>
                          <a:cubicBezTo>
                            <a:pt x="390153" y="628352"/>
                            <a:pt x="412848" y="451111"/>
                            <a:pt x="437322" y="377687"/>
                          </a:cubicBezTo>
                          <a:lnTo>
                            <a:pt x="457200" y="318052"/>
                          </a:lnTo>
                          <a:cubicBezTo>
                            <a:pt x="481034" y="79711"/>
                            <a:pt x="477078" y="185861"/>
                            <a:pt x="477078" y="0"/>
                          </a:cubicBezTo>
                        </a:path>
                      </a:pathLst>
                    </a:custGeom>
                    <a:ln w="38100">
                      <a:solidFill>
                        <a:srgbClr val="623C3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  <p:sp>
                  <p:nvSpPr>
                    <p:cNvPr id="259" name="Полилиния 258"/>
                    <p:cNvSpPr/>
                    <p:nvPr/>
                  </p:nvSpPr>
                  <p:spPr>
                    <a:xfrm>
                      <a:off x="993913" y="2728475"/>
                      <a:ext cx="792686" cy="1883978"/>
                    </a:xfrm>
                    <a:custGeom>
                      <a:avLst/>
                      <a:gdLst>
                        <a:gd name="connsiteX0" fmla="*/ 775252 w 792686"/>
                        <a:gd name="connsiteY0" fmla="*/ 1849109 h 1883978"/>
                        <a:gd name="connsiteX1" fmla="*/ 715617 w 792686"/>
                        <a:gd name="connsiteY1" fmla="*/ 1729839 h 1883978"/>
                        <a:gd name="connsiteX2" fmla="*/ 616226 w 792686"/>
                        <a:gd name="connsiteY2" fmla="*/ 1590692 h 1883978"/>
                        <a:gd name="connsiteX3" fmla="*/ 576470 w 792686"/>
                        <a:gd name="connsiteY3" fmla="*/ 1531057 h 1883978"/>
                        <a:gd name="connsiteX4" fmla="*/ 556591 w 792686"/>
                        <a:gd name="connsiteY4" fmla="*/ 1471422 h 1883978"/>
                        <a:gd name="connsiteX5" fmla="*/ 496957 w 792686"/>
                        <a:gd name="connsiteY5" fmla="*/ 1431666 h 1883978"/>
                        <a:gd name="connsiteX6" fmla="*/ 377687 w 792686"/>
                        <a:gd name="connsiteY6" fmla="*/ 1252761 h 1883978"/>
                        <a:gd name="connsiteX7" fmla="*/ 337930 w 792686"/>
                        <a:gd name="connsiteY7" fmla="*/ 1193126 h 1883978"/>
                        <a:gd name="connsiteX8" fmla="*/ 318052 w 792686"/>
                        <a:gd name="connsiteY8" fmla="*/ 1133492 h 1883978"/>
                        <a:gd name="connsiteX9" fmla="*/ 278296 w 792686"/>
                        <a:gd name="connsiteY9" fmla="*/ 1073857 h 1883978"/>
                        <a:gd name="connsiteX10" fmla="*/ 218661 w 792686"/>
                        <a:gd name="connsiteY10" fmla="*/ 894953 h 1883978"/>
                        <a:gd name="connsiteX11" fmla="*/ 178904 w 792686"/>
                        <a:gd name="connsiteY11" fmla="*/ 437753 h 1883978"/>
                        <a:gd name="connsiteX12" fmla="*/ 159026 w 792686"/>
                        <a:gd name="connsiteY12" fmla="*/ 378118 h 1883978"/>
                        <a:gd name="connsiteX13" fmla="*/ 119270 w 792686"/>
                        <a:gd name="connsiteY13" fmla="*/ 219092 h 1883978"/>
                        <a:gd name="connsiteX14" fmla="*/ 79513 w 792686"/>
                        <a:gd name="connsiteY14" fmla="*/ 159457 h 1883978"/>
                        <a:gd name="connsiteX15" fmla="*/ 39757 w 792686"/>
                        <a:gd name="connsiteY15" fmla="*/ 79944 h 1883978"/>
                        <a:gd name="connsiteX16" fmla="*/ 0 w 792686"/>
                        <a:gd name="connsiteY16" fmla="*/ 431 h 1883978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  <a:cxn ang="0">
                          <a:pos x="connsiteX13" y="connsiteY13"/>
                        </a:cxn>
                        <a:cxn ang="0">
                          <a:pos x="connsiteX14" y="connsiteY14"/>
                        </a:cxn>
                        <a:cxn ang="0">
                          <a:pos x="connsiteX15" y="connsiteY15"/>
                        </a:cxn>
                        <a:cxn ang="0">
                          <a:pos x="connsiteX16" y="connsiteY16"/>
                        </a:cxn>
                      </a:cxnLst>
                      <a:rect l="l" t="t" r="r" b="b"/>
                      <a:pathLst>
                        <a:path w="792686" h="1883978">
                          <a:moveTo>
                            <a:pt x="775252" y="1849109"/>
                          </a:moveTo>
                          <a:cubicBezTo>
                            <a:pt x="725288" y="1699215"/>
                            <a:pt x="792686" y="1883978"/>
                            <a:pt x="715617" y="1729839"/>
                          </a:cubicBezTo>
                          <a:cubicBezTo>
                            <a:pt x="648752" y="1596109"/>
                            <a:pt x="717761" y="1658381"/>
                            <a:pt x="616226" y="1590692"/>
                          </a:cubicBezTo>
                          <a:cubicBezTo>
                            <a:pt x="602974" y="1570814"/>
                            <a:pt x="587154" y="1552425"/>
                            <a:pt x="576470" y="1531057"/>
                          </a:cubicBezTo>
                          <a:cubicBezTo>
                            <a:pt x="567099" y="1512315"/>
                            <a:pt x="569681" y="1487784"/>
                            <a:pt x="556591" y="1471422"/>
                          </a:cubicBezTo>
                          <a:cubicBezTo>
                            <a:pt x="541667" y="1452767"/>
                            <a:pt x="516835" y="1444918"/>
                            <a:pt x="496957" y="1431666"/>
                          </a:cubicBezTo>
                          <a:lnTo>
                            <a:pt x="377687" y="1252761"/>
                          </a:lnTo>
                          <a:lnTo>
                            <a:pt x="337930" y="1193126"/>
                          </a:lnTo>
                          <a:cubicBezTo>
                            <a:pt x="331304" y="1173248"/>
                            <a:pt x="327423" y="1152233"/>
                            <a:pt x="318052" y="1133492"/>
                          </a:cubicBezTo>
                          <a:cubicBezTo>
                            <a:pt x="307368" y="1112124"/>
                            <a:pt x="287485" y="1095910"/>
                            <a:pt x="278296" y="1073857"/>
                          </a:cubicBezTo>
                          <a:cubicBezTo>
                            <a:pt x="254119" y="1015832"/>
                            <a:pt x="218661" y="894953"/>
                            <a:pt x="218661" y="894953"/>
                          </a:cubicBezTo>
                          <a:cubicBezTo>
                            <a:pt x="205409" y="742553"/>
                            <a:pt x="196439" y="589720"/>
                            <a:pt x="178904" y="437753"/>
                          </a:cubicBezTo>
                          <a:cubicBezTo>
                            <a:pt x="176502" y="416938"/>
                            <a:pt x="164539" y="398333"/>
                            <a:pt x="159026" y="378118"/>
                          </a:cubicBezTo>
                          <a:cubicBezTo>
                            <a:pt x="144649" y="325403"/>
                            <a:pt x="149579" y="264555"/>
                            <a:pt x="119270" y="219092"/>
                          </a:cubicBezTo>
                          <a:cubicBezTo>
                            <a:pt x="106018" y="199214"/>
                            <a:pt x="91366" y="180200"/>
                            <a:pt x="79513" y="159457"/>
                          </a:cubicBezTo>
                          <a:cubicBezTo>
                            <a:pt x="64811" y="133729"/>
                            <a:pt x="51430" y="107181"/>
                            <a:pt x="39757" y="79944"/>
                          </a:cubicBezTo>
                          <a:cubicBezTo>
                            <a:pt x="5495" y="0"/>
                            <a:pt x="39801" y="40232"/>
                            <a:pt x="0" y="431"/>
                          </a:cubicBezTo>
                        </a:path>
                      </a:pathLst>
                    </a:custGeom>
                    <a:ln w="38100">
                      <a:solidFill>
                        <a:srgbClr val="623C3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  <p:sp>
                  <p:nvSpPr>
                    <p:cNvPr id="260" name="Полилиния 259"/>
                    <p:cNvSpPr/>
                    <p:nvPr/>
                  </p:nvSpPr>
                  <p:spPr>
                    <a:xfrm>
                      <a:off x="1785926" y="2868054"/>
                      <a:ext cx="815008" cy="1133060"/>
                    </a:xfrm>
                    <a:custGeom>
                      <a:avLst/>
                      <a:gdLst>
                        <a:gd name="connsiteX0" fmla="*/ 0 w 815008"/>
                        <a:gd name="connsiteY0" fmla="*/ 1133060 h 1133060"/>
                        <a:gd name="connsiteX1" fmla="*/ 178904 w 815008"/>
                        <a:gd name="connsiteY1" fmla="*/ 1113182 h 1133060"/>
                        <a:gd name="connsiteX2" fmla="*/ 238539 w 815008"/>
                        <a:gd name="connsiteY2" fmla="*/ 1073426 h 1133060"/>
                        <a:gd name="connsiteX3" fmla="*/ 298173 w 815008"/>
                        <a:gd name="connsiteY3" fmla="*/ 1053547 h 1133060"/>
                        <a:gd name="connsiteX4" fmla="*/ 377686 w 815008"/>
                        <a:gd name="connsiteY4" fmla="*/ 934278 h 1133060"/>
                        <a:gd name="connsiteX5" fmla="*/ 437321 w 815008"/>
                        <a:gd name="connsiteY5" fmla="*/ 735495 h 1133060"/>
                        <a:gd name="connsiteX6" fmla="*/ 516834 w 815008"/>
                        <a:gd name="connsiteY6" fmla="*/ 616226 h 1133060"/>
                        <a:gd name="connsiteX7" fmla="*/ 556591 w 815008"/>
                        <a:gd name="connsiteY7" fmla="*/ 556591 h 1133060"/>
                        <a:gd name="connsiteX8" fmla="*/ 576469 w 815008"/>
                        <a:gd name="connsiteY8" fmla="*/ 496956 h 1133060"/>
                        <a:gd name="connsiteX9" fmla="*/ 655982 w 815008"/>
                        <a:gd name="connsiteY9" fmla="*/ 357808 h 1133060"/>
                        <a:gd name="connsiteX10" fmla="*/ 675860 w 815008"/>
                        <a:gd name="connsiteY10" fmla="*/ 258417 h 1133060"/>
                        <a:gd name="connsiteX11" fmla="*/ 755373 w 815008"/>
                        <a:gd name="connsiteY11" fmla="*/ 139147 h 1133060"/>
                        <a:gd name="connsiteX12" fmla="*/ 815008 w 815008"/>
                        <a:gd name="connsiteY12" fmla="*/ 0 h 113306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</a:cxnLst>
                      <a:rect l="l" t="t" r="r" b="b"/>
                      <a:pathLst>
                        <a:path w="815008" h="1133060">
                          <a:moveTo>
                            <a:pt x="0" y="1133060"/>
                          </a:moveTo>
                          <a:cubicBezTo>
                            <a:pt x="59635" y="1126434"/>
                            <a:pt x="120694" y="1127734"/>
                            <a:pt x="178904" y="1113182"/>
                          </a:cubicBezTo>
                          <a:cubicBezTo>
                            <a:pt x="202081" y="1107388"/>
                            <a:pt x="217171" y="1084110"/>
                            <a:pt x="238539" y="1073426"/>
                          </a:cubicBezTo>
                          <a:cubicBezTo>
                            <a:pt x="257280" y="1064055"/>
                            <a:pt x="278295" y="1060173"/>
                            <a:pt x="298173" y="1053547"/>
                          </a:cubicBezTo>
                          <a:cubicBezTo>
                            <a:pt x="324677" y="1013791"/>
                            <a:pt x="366097" y="980632"/>
                            <a:pt x="377686" y="934278"/>
                          </a:cubicBezTo>
                          <a:cubicBezTo>
                            <a:pt x="388798" y="889833"/>
                            <a:pt x="417966" y="764528"/>
                            <a:pt x="437321" y="735495"/>
                          </a:cubicBezTo>
                          <a:lnTo>
                            <a:pt x="516834" y="616226"/>
                          </a:lnTo>
                          <a:lnTo>
                            <a:pt x="556591" y="556591"/>
                          </a:lnTo>
                          <a:cubicBezTo>
                            <a:pt x="563217" y="536713"/>
                            <a:pt x="568215" y="516215"/>
                            <a:pt x="576469" y="496956"/>
                          </a:cubicBezTo>
                          <a:cubicBezTo>
                            <a:pt x="606732" y="426343"/>
                            <a:pt x="616057" y="417696"/>
                            <a:pt x="655982" y="357808"/>
                          </a:cubicBezTo>
                          <a:cubicBezTo>
                            <a:pt x="662608" y="324678"/>
                            <a:pt x="661879" y="289175"/>
                            <a:pt x="675860" y="258417"/>
                          </a:cubicBezTo>
                          <a:cubicBezTo>
                            <a:pt x="695632" y="214918"/>
                            <a:pt x="740263" y="184476"/>
                            <a:pt x="755373" y="139147"/>
                          </a:cubicBezTo>
                          <a:cubicBezTo>
                            <a:pt x="798093" y="10988"/>
                            <a:pt x="765497" y="49511"/>
                            <a:pt x="815008" y="0"/>
                          </a:cubicBezTo>
                        </a:path>
                      </a:pathLst>
                    </a:custGeom>
                    <a:ln w="38100">
                      <a:solidFill>
                        <a:srgbClr val="623C3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  <p:sp>
                  <p:nvSpPr>
                    <p:cNvPr id="261" name="Полилиния 260"/>
                    <p:cNvSpPr/>
                    <p:nvPr/>
                  </p:nvSpPr>
                  <p:spPr>
                    <a:xfrm>
                      <a:off x="1232452" y="1894019"/>
                      <a:ext cx="45319" cy="1411356"/>
                    </a:xfrm>
                    <a:custGeom>
                      <a:avLst/>
                      <a:gdLst>
                        <a:gd name="connsiteX0" fmla="*/ 0 w 45319"/>
                        <a:gd name="connsiteY0" fmla="*/ 1411356 h 1411356"/>
                        <a:gd name="connsiteX1" fmla="*/ 39757 w 45319"/>
                        <a:gd name="connsiteY1" fmla="*/ 0 h 1411356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45319" h="1411356">
                          <a:moveTo>
                            <a:pt x="0" y="1411356"/>
                          </a:moveTo>
                          <a:cubicBezTo>
                            <a:pt x="45319" y="278407"/>
                            <a:pt x="39757" y="749012"/>
                            <a:pt x="39757" y="0"/>
                          </a:cubicBezTo>
                        </a:path>
                      </a:pathLst>
                    </a:custGeom>
                    <a:ln w="38100">
                      <a:solidFill>
                        <a:srgbClr val="623C3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  <p:sp>
                  <p:nvSpPr>
                    <p:cNvPr id="262" name="Полилиния 261"/>
                    <p:cNvSpPr/>
                    <p:nvPr/>
                  </p:nvSpPr>
                  <p:spPr>
                    <a:xfrm>
                      <a:off x="1769165" y="3583671"/>
                      <a:ext cx="936457" cy="1530626"/>
                    </a:xfrm>
                    <a:custGeom>
                      <a:avLst/>
                      <a:gdLst>
                        <a:gd name="connsiteX0" fmla="*/ 0 w 936457"/>
                        <a:gd name="connsiteY0" fmla="*/ 1530626 h 1530626"/>
                        <a:gd name="connsiteX1" fmla="*/ 79513 w 936457"/>
                        <a:gd name="connsiteY1" fmla="*/ 1510748 h 1530626"/>
                        <a:gd name="connsiteX2" fmla="*/ 198783 w 936457"/>
                        <a:gd name="connsiteY2" fmla="*/ 1411357 h 1530626"/>
                        <a:gd name="connsiteX3" fmla="*/ 298174 w 936457"/>
                        <a:gd name="connsiteY3" fmla="*/ 1212574 h 1530626"/>
                        <a:gd name="connsiteX4" fmla="*/ 417444 w 936457"/>
                        <a:gd name="connsiteY4" fmla="*/ 1133061 h 1530626"/>
                        <a:gd name="connsiteX5" fmla="*/ 496957 w 936457"/>
                        <a:gd name="connsiteY5" fmla="*/ 1053548 h 1530626"/>
                        <a:gd name="connsiteX6" fmla="*/ 516835 w 936457"/>
                        <a:gd name="connsiteY6" fmla="*/ 993913 h 1530626"/>
                        <a:gd name="connsiteX7" fmla="*/ 616226 w 936457"/>
                        <a:gd name="connsiteY7" fmla="*/ 874643 h 1530626"/>
                        <a:gd name="connsiteX8" fmla="*/ 695739 w 936457"/>
                        <a:gd name="connsiteY8" fmla="*/ 636104 h 1530626"/>
                        <a:gd name="connsiteX9" fmla="*/ 735496 w 936457"/>
                        <a:gd name="connsiteY9" fmla="*/ 516835 h 1530626"/>
                        <a:gd name="connsiteX10" fmla="*/ 755374 w 936457"/>
                        <a:gd name="connsiteY10" fmla="*/ 457200 h 1530626"/>
                        <a:gd name="connsiteX11" fmla="*/ 795131 w 936457"/>
                        <a:gd name="connsiteY11" fmla="*/ 397565 h 1530626"/>
                        <a:gd name="connsiteX12" fmla="*/ 834887 w 936457"/>
                        <a:gd name="connsiteY12" fmla="*/ 258417 h 1530626"/>
                        <a:gd name="connsiteX13" fmla="*/ 894522 w 936457"/>
                        <a:gd name="connsiteY13" fmla="*/ 218661 h 1530626"/>
                        <a:gd name="connsiteX14" fmla="*/ 914400 w 936457"/>
                        <a:gd name="connsiteY14" fmla="*/ 159026 h 1530626"/>
                        <a:gd name="connsiteX15" fmla="*/ 934278 w 936457"/>
                        <a:gd name="connsiteY15" fmla="*/ 0 h 1530626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  <a:cxn ang="0">
                          <a:pos x="connsiteX13" y="connsiteY13"/>
                        </a:cxn>
                        <a:cxn ang="0">
                          <a:pos x="connsiteX14" y="connsiteY14"/>
                        </a:cxn>
                        <a:cxn ang="0">
                          <a:pos x="connsiteX15" y="connsiteY15"/>
                        </a:cxn>
                      </a:cxnLst>
                      <a:rect l="l" t="t" r="r" b="b"/>
                      <a:pathLst>
                        <a:path w="936457" h="1530626">
                          <a:moveTo>
                            <a:pt x="0" y="1530626"/>
                          </a:moveTo>
                          <a:cubicBezTo>
                            <a:pt x="26504" y="1524000"/>
                            <a:pt x="54402" y="1521510"/>
                            <a:pt x="79513" y="1510748"/>
                          </a:cubicBezTo>
                          <a:cubicBezTo>
                            <a:pt x="127943" y="1489992"/>
                            <a:pt x="162963" y="1447177"/>
                            <a:pt x="198783" y="1411357"/>
                          </a:cubicBezTo>
                          <a:cubicBezTo>
                            <a:pt x="216718" y="1339617"/>
                            <a:pt x="227172" y="1259908"/>
                            <a:pt x="298174" y="1212574"/>
                          </a:cubicBezTo>
                          <a:lnTo>
                            <a:pt x="417444" y="1133061"/>
                          </a:lnTo>
                          <a:cubicBezTo>
                            <a:pt x="470452" y="974034"/>
                            <a:pt x="390940" y="1159565"/>
                            <a:pt x="496957" y="1053548"/>
                          </a:cubicBezTo>
                          <a:cubicBezTo>
                            <a:pt x="511773" y="1038732"/>
                            <a:pt x="507464" y="1012654"/>
                            <a:pt x="516835" y="993913"/>
                          </a:cubicBezTo>
                          <a:cubicBezTo>
                            <a:pt x="544509" y="938565"/>
                            <a:pt x="572265" y="918604"/>
                            <a:pt x="616226" y="874643"/>
                          </a:cubicBezTo>
                          <a:lnTo>
                            <a:pt x="695739" y="636104"/>
                          </a:lnTo>
                          <a:lnTo>
                            <a:pt x="735496" y="516835"/>
                          </a:lnTo>
                          <a:cubicBezTo>
                            <a:pt x="742122" y="496957"/>
                            <a:pt x="743751" y="474634"/>
                            <a:pt x="755374" y="457200"/>
                          </a:cubicBezTo>
                          <a:lnTo>
                            <a:pt x="795131" y="397565"/>
                          </a:lnTo>
                          <a:cubicBezTo>
                            <a:pt x="796430" y="392371"/>
                            <a:pt x="824517" y="271379"/>
                            <a:pt x="834887" y="258417"/>
                          </a:cubicBezTo>
                          <a:cubicBezTo>
                            <a:pt x="849811" y="239762"/>
                            <a:pt x="874644" y="231913"/>
                            <a:pt x="894522" y="218661"/>
                          </a:cubicBezTo>
                          <a:cubicBezTo>
                            <a:pt x="901148" y="198783"/>
                            <a:pt x="909855" y="179481"/>
                            <a:pt x="914400" y="159026"/>
                          </a:cubicBezTo>
                          <a:cubicBezTo>
                            <a:pt x="936457" y="59770"/>
                            <a:pt x="934278" y="69183"/>
                            <a:pt x="934278" y="0"/>
                          </a:cubicBezTo>
                        </a:path>
                      </a:pathLst>
                    </a:custGeom>
                    <a:ln w="38100">
                      <a:solidFill>
                        <a:srgbClr val="623C3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  <p:sp>
                  <p:nvSpPr>
                    <p:cNvPr id="263" name="Полилиния 262"/>
                    <p:cNvSpPr/>
                    <p:nvPr/>
                  </p:nvSpPr>
                  <p:spPr>
                    <a:xfrm>
                      <a:off x="2161382" y="2987323"/>
                      <a:ext cx="184253" cy="1490870"/>
                    </a:xfrm>
                    <a:custGeom>
                      <a:avLst/>
                      <a:gdLst>
                        <a:gd name="connsiteX0" fmla="*/ 184253 w 184253"/>
                        <a:gd name="connsiteY0" fmla="*/ 1490870 h 1490870"/>
                        <a:gd name="connsiteX1" fmla="*/ 104740 w 184253"/>
                        <a:gd name="connsiteY1" fmla="*/ 1371600 h 1490870"/>
                        <a:gd name="connsiteX2" fmla="*/ 64983 w 184253"/>
                        <a:gd name="connsiteY2" fmla="*/ 1232452 h 1490870"/>
                        <a:gd name="connsiteX3" fmla="*/ 45105 w 184253"/>
                        <a:gd name="connsiteY3" fmla="*/ 596348 h 1490870"/>
                        <a:gd name="connsiteX4" fmla="*/ 5348 w 184253"/>
                        <a:gd name="connsiteY4" fmla="*/ 417444 h 1490870"/>
                        <a:gd name="connsiteX5" fmla="*/ 5348 w 184253"/>
                        <a:gd name="connsiteY5" fmla="*/ 0 h 149087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</a:cxnLst>
                      <a:rect l="l" t="t" r="r" b="b"/>
                      <a:pathLst>
                        <a:path w="184253" h="1490870">
                          <a:moveTo>
                            <a:pt x="184253" y="1490870"/>
                          </a:moveTo>
                          <a:cubicBezTo>
                            <a:pt x="157749" y="1451113"/>
                            <a:pt x="116329" y="1417955"/>
                            <a:pt x="104740" y="1371600"/>
                          </a:cubicBezTo>
                          <a:cubicBezTo>
                            <a:pt x="79779" y="1271759"/>
                            <a:pt x="93500" y="1318005"/>
                            <a:pt x="64983" y="1232452"/>
                          </a:cubicBezTo>
                          <a:cubicBezTo>
                            <a:pt x="58357" y="1020417"/>
                            <a:pt x="56872" y="808160"/>
                            <a:pt x="45105" y="596348"/>
                          </a:cubicBezTo>
                          <a:cubicBezTo>
                            <a:pt x="21472" y="170955"/>
                            <a:pt x="25095" y="930836"/>
                            <a:pt x="5348" y="417444"/>
                          </a:cubicBezTo>
                          <a:cubicBezTo>
                            <a:pt x="0" y="278399"/>
                            <a:pt x="5348" y="139148"/>
                            <a:pt x="5348" y="0"/>
                          </a:cubicBezTo>
                        </a:path>
                      </a:pathLst>
                    </a:custGeom>
                    <a:ln w="38100">
                      <a:solidFill>
                        <a:srgbClr val="623C3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  <p:sp>
                  <p:nvSpPr>
                    <p:cNvPr id="264" name="Полилиния 21"/>
                    <p:cNvSpPr/>
                    <p:nvPr/>
                  </p:nvSpPr>
                  <p:spPr>
                    <a:xfrm>
                      <a:off x="1431235" y="3643306"/>
                      <a:ext cx="298174" cy="1848678"/>
                    </a:xfrm>
                    <a:custGeom>
                      <a:avLst/>
                      <a:gdLst>
                        <a:gd name="connsiteX0" fmla="*/ 298174 w 298174"/>
                        <a:gd name="connsiteY0" fmla="*/ 1848678 h 1848678"/>
                        <a:gd name="connsiteX1" fmla="*/ 238539 w 298174"/>
                        <a:gd name="connsiteY1" fmla="*/ 1828800 h 1848678"/>
                        <a:gd name="connsiteX2" fmla="*/ 198782 w 298174"/>
                        <a:gd name="connsiteY2" fmla="*/ 1749287 h 1848678"/>
                        <a:gd name="connsiteX3" fmla="*/ 139148 w 298174"/>
                        <a:gd name="connsiteY3" fmla="*/ 1689652 h 1848678"/>
                        <a:gd name="connsiteX4" fmla="*/ 119269 w 298174"/>
                        <a:gd name="connsiteY4" fmla="*/ 1610139 h 1848678"/>
                        <a:gd name="connsiteX5" fmla="*/ 99391 w 298174"/>
                        <a:gd name="connsiteY5" fmla="*/ 1550504 h 1848678"/>
                        <a:gd name="connsiteX6" fmla="*/ 79513 w 298174"/>
                        <a:gd name="connsiteY6" fmla="*/ 1451113 h 1848678"/>
                        <a:gd name="connsiteX7" fmla="*/ 59635 w 298174"/>
                        <a:gd name="connsiteY7" fmla="*/ 954156 h 1848678"/>
                        <a:gd name="connsiteX8" fmla="*/ 39756 w 298174"/>
                        <a:gd name="connsiteY8" fmla="*/ 178904 h 1848678"/>
                        <a:gd name="connsiteX9" fmla="*/ 0 w 298174"/>
                        <a:gd name="connsiteY9" fmla="*/ 0 h 1848678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</a:cxnLst>
                      <a:rect l="l" t="t" r="r" b="b"/>
                      <a:pathLst>
                        <a:path w="298174" h="1848678">
                          <a:moveTo>
                            <a:pt x="298174" y="1848678"/>
                          </a:moveTo>
                          <a:cubicBezTo>
                            <a:pt x="278296" y="1842052"/>
                            <a:pt x="253355" y="1843616"/>
                            <a:pt x="238539" y="1828800"/>
                          </a:cubicBezTo>
                          <a:cubicBezTo>
                            <a:pt x="217585" y="1807847"/>
                            <a:pt x="216006" y="1773400"/>
                            <a:pt x="198782" y="1749287"/>
                          </a:cubicBezTo>
                          <a:cubicBezTo>
                            <a:pt x="182442" y="1726411"/>
                            <a:pt x="159026" y="1709530"/>
                            <a:pt x="139148" y="1689652"/>
                          </a:cubicBezTo>
                          <a:cubicBezTo>
                            <a:pt x="132522" y="1663148"/>
                            <a:pt x="126774" y="1636408"/>
                            <a:pt x="119269" y="1610139"/>
                          </a:cubicBezTo>
                          <a:cubicBezTo>
                            <a:pt x="113513" y="1589992"/>
                            <a:pt x="104473" y="1570832"/>
                            <a:pt x="99391" y="1550504"/>
                          </a:cubicBezTo>
                          <a:cubicBezTo>
                            <a:pt x="91197" y="1517726"/>
                            <a:pt x="86139" y="1484243"/>
                            <a:pt x="79513" y="1451113"/>
                          </a:cubicBezTo>
                          <a:cubicBezTo>
                            <a:pt x="72887" y="1285461"/>
                            <a:pt x="64813" y="1119860"/>
                            <a:pt x="59635" y="954156"/>
                          </a:cubicBezTo>
                          <a:cubicBezTo>
                            <a:pt x="51561" y="695780"/>
                            <a:pt x="50985" y="437162"/>
                            <a:pt x="39756" y="178904"/>
                          </a:cubicBezTo>
                          <a:cubicBezTo>
                            <a:pt x="34524" y="58571"/>
                            <a:pt x="35538" y="71075"/>
                            <a:pt x="0" y="0"/>
                          </a:cubicBezTo>
                        </a:path>
                      </a:pathLst>
                    </a:custGeom>
                    <a:ln w="38100">
                      <a:solidFill>
                        <a:srgbClr val="623C3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  <p:sp>
                  <p:nvSpPr>
                    <p:cNvPr id="265" name="Полилиния 264"/>
                    <p:cNvSpPr/>
                    <p:nvPr/>
                  </p:nvSpPr>
                  <p:spPr>
                    <a:xfrm>
                      <a:off x="715617" y="3697357"/>
                      <a:ext cx="775253" cy="1093304"/>
                    </a:xfrm>
                    <a:custGeom>
                      <a:avLst/>
                      <a:gdLst>
                        <a:gd name="connsiteX0" fmla="*/ 775253 w 775253"/>
                        <a:gd name="connsiteY0" fmla="*/ 1093304 h 1093304"/>
                        <a:gd name="connsiteX1" fmla="*/ 695740 w 775253"/>
                        <a:gd name="connsiteY1" fmla="*/ 1053547 h 1093304"/>
                        <a:gd name="connsiteX2" fmla="*/ 675861 w 775253"/>
                        <a:gd name="connsiteY2" fmla="*/ 993913 h 1093304"/>
                        <a:gd name="connsiteX3" fmla="*/ 536713 w 775253"/>
                        <a:gd name="connsiteY3" fmla="*/ 934278 h 1093304"/>
                        <a:gd name="connsiteX4" fmla="*/ 457200 w 775253"/>
                        <a:gd name="connsiteY4" fmla="*/ 854765 h 1093304"/>
                        <a:gd name="connsiteX5" fmla="*/ 417444 w 775253"/>
                        <a:gd name="connsiteY5" fmla="*/ 775252 h 1093304"/>
                        <a:gd name="connsiteX6" fmla="*/ 337931 w 775253"/>
                        <a:gd name="connsiteY6" fmla="*/ 655982 h 1093304"/>
                        <a:gd name="connsiteX7" fmla="*/ 278296 w 775253"/>
                        <a:gd name="connsiteY7" fmla="*/ 477078 h 1093304"/>
                        <a:gd name="connsiteX8" fmla="*/ 258418 w 775253"/>
                        <a:gd name="connsiteY8" fmla="*/ 417443 h 1093304"/>
                        <a:gd name="connsiteX9" fmla="*/ 159026 w 775253"/>
                        <a:gd name="connsiteY9" fmla="*/ 298173 h 1093304"/>
                        <a:gd name="connsiteX10" fmla="*/ 39757 w 775253"/>
                        <a:gd name="connsiteY10" fmla="*/ 59634 h 1093304"/>
                        <a:gd name="connsiteX11" fmla="*/ 0 w 775253"/>
                        <a:gd name="connsiteY11" fmla="*/ 0 h 109330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</a:cxnLst>
                      <a:rect l="l" t="t" r="r" b="b"/>
                      <a:pathLst>
                        <a:path w="775253" h="1093304">
                          <a:moveTo>
                            <a:pt x="775253" y="1093304"/>
                          </a:moveTo>
                          <a:cubicBezTo>
                            <a:pt x="748749" y="1080052"/>
                            <a:pt x="716694" y="1074500"/>
                            <a:pt x="695740" y="1053547"/>
                          </a:cubicBezTo>
                          <a:cubicBezTo>
                            <a:pt x="680924" y="1038731"/>
                            <a:pt x="690677" y="1008729"/>
                            <a:pt x="675861" y="993913"/>
                          </a:cubicBezTo>
                          <a:cubicBezTo>
                            <a:pt x="651295" y="969348"/>
                            <a:pt x="572354" y="946158"/>
                            <a:pt x="536713" y="934278"/>
                          </a:cubicBezTo>
                          <a:cubicBezTo>
                            <a:pt x="483705" y="775251"/>
                            <a:pt x="563217" y="960782"/>
                            <a:pt x="457200" y="854765"/>
                          </a:cubicBezTo>
                          <a:cubicBezTo>
                            <a:pt x="436247" y="833812"/>
                            <a:pt x="432690" y="800662"/>
                            <a:pt x="417444" y="775252"/>
                          </a:cubicBezTo>
                          <a:cubicBezTo>
                            <a:pt x="392861" y="734280"/>
                            <a:pt x="353041" y="701311"/>
                            <a:pt x="337931" y="655982"/>
                          </a:cubicBezTo>
                          <a:lnTo>
                            <a:pt x="278296" y="477078"/>
                          </a:lnTo>
                          <a:cubicBezTo>
                            <a:pt x="271670" y="457200"/>
                            <a:pt x="273234" y="432259"/>
                            <a:pt x="258418" y="417443"/>
                          </a:cubicBezTo>
                          <a:cubicBezTo>
                            <a:pt x="181890" y="340915"/>
                            <a:pt x="214377" y="381199"/>
                            <a:pt x="159026" y="298173"/>
                          </a:cubicBezTo>
                          <a:cubicBezTo>
                            <a:pt x="104161" y="133577"/>
                            <a:pt x="142515" y="213770"/>
                            <a:pt x="39757" y="59634"/>
                          </a:cubicBezTo>
                          <a:lnTo>
                            <a:pt x="0" y="0"/>
                          </a:lnTo>
                        </a:path>
                      </a:pathLst>
                    </a:custGeom>
                    <a:ln w="38100">
                      <a:solidFill>
                        <a:srgbClr val="623C3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</p:grpSp>
            </p:grpSp>
            <p:grpSp>
              <p:nvGrpSpPr>
                <p:cNvPr id="100" name="Группа 168"/>
                <p:cNvGrpSpPr/>
                <p:nvPr/>
              </p:nvGrpSpPr>
              <p:grpSpPr>
                <a:xfrm>
                  <a:off x="-142449" y="975339"/>
                  <a:ext cx="2333524" cy="4743598"/>
                  <a:chOff x="-142449" y="975339"/>
                  <a:chExt cx="2333524" cy="4743598"/>
                </a:xfrm>
              </p:grpSpPr>
              <p:sp>
                <p:nvSpPr>
                  <p:cNvPr id="247" name="Полилиния 246"/>
                  <p:cNvSpPr/>
                  <p:nvPr/>
                </p:nvSpPr>
                <p:spPr>
                  <a:xfrm>
                    <a:off x="135834" y="3042745"/>
                    <a:ext cx="1261056" cy="1031859"/>
                  </a:xfrm>
                  <a:custGeom>
                    <a:avLst/>
                    <a:gdLst>
                      <a:gd name="connsiteX0" fmla="*/ 967752 w 1261056"/>
                      <a:gd name="connsiteY0" fmla="*/ 378372 h 1031859"/>
                      <a:gd name="connsiteX1" fmla="*/ 888925 w 1261056"/>
                      <a:gd name="connsiteY1" fmla="*/ 299545 h 1031859"/>
                      <a:gd name="connsiteX2" fmla="*/ 857394 w 1261056"/>
                      <a:gd name="connsiteY2" fmla="*/ 252248 h 1031859"/>
                      <a:gd name="connsiteX3" fmla="*/ 762800 w 1261056"/>
                      <a:gd name="connsiteY3" fmla="*/ 220717 h 1031859"/>
                      <a:gd name="connsiteX4" fmla="*/ 699738 w 1261056"/>
                      <a:gd name="connsiteY4" fmla="*/ 236483 h 1031859"/>
                      <a:gd name="connsiteX5" fmla="*/ 683973 w 1261056"/>
                      <a:gd name="connsiteY5" fmla="*/ 283779 h 1031859"/>
                      <a:gd name="connsiteX6" fmla="*/ 557849 w 1261056"/>
                      <a:gd name="connsiteY6" fmla="*/ 252248 h 1031859"/>
                      <a:gd name="connsiteX7" fmla="*/ 510552 w 1261056"/>
                      <a:gd name="connsiteY7" fmla="*/ 141889 h 1031859"/>
                      <a:gd name="connsiteX8" fmla="*/ 400194 w 1261056"/>
                      <a:gd name="connsiteY8" fmla="*/ 173421 h 1031859"/>
                      <a:gd name="connsiteX9" fmla="*/ 337132 w 1261056"/>
                      <a:gd name="connsiteY9" fmla="*/ 268014 h 1031859"/>
                      <a:gd name="connsiteX10" fmla="*/ 305600 w 1261056"/>
                      <a:gd name="connsiteY10" fmla="*/ 315310 h 1031859"/>
                      <a:gd name="connsiteX11" fmla="*/ 211007 w 1261056"/>
                      <a:gd name="connsiteY11" fmla="*/ 378372 h 1031859"/>
                      <a:gd name="connsiteX12" fmla="*/ 163711 w 1261056"/>
                      <a:gd name="connsiteY12" fmla="*/ 488731 h 1031859"/>
                      <a:gd name="connsiteX13" fmla="*/ 132180 w 1261056"/>
                      <a:gd name="connsiteY13" fmla="*/ 551793 h 1031859"/>
                      <a:gd name="connsiteX14" fmla="*/ 84883 w 1261056"/>
                      <a:gd name="connsiteY14" fmla="*/ 662152 h 1031859"/>
                      <a:gd name="connsiteX15" fmla="*/ 163711 w 1261056"/>
                      <a:gd name="connsiteY15" fmla="*/ 961696 h 1031859"/>
                      <a:gd name="connsiteX16" fmla="*/ 211007 w 1261056"/>
                      <a:gd name="connsiteY16" fmla="*/ 930165 h 1031859"/>
                      <a:gd name="connsiteX17" fmla="*/ 274069 w 1261056"/>
                      <a:gd name="connsiteY17" fmla="*/ 851338 h 1031859"/>
                      <a:gd name="connsiteX18" fmla="*/ 337132 w 1261056"/>
                      <a:gd name="connsiteY18" fmla="*/ 914400 h 1031859"/>
                      <a:gd name="connsiteX19" fmla="*/ 415959 w 1261056"/>
                      <a:gd name="connsiteY19" fmla="*/ 945931 h 1031859"/>
                      <a:gd name="connsiteX20" fmla="*/ 447490 w 1261056"/>
                      <a:gd name="connsiteY20" fmla="*/ 993227 h 1031859"/>
                      <a:gd name="connsiteX21" fmla="*/ 636676 w 1261056"/>
                      <a:gd name="connsiteY21" fmla="*/ 945931 h 1031859"/>
                      <a:gd name="connsiteX22" fmla="*/ 683973 w 1261056"/>
                      <a:gd name="connsiteY22" fmla="*/ 851338 h 1031859"/>
                      <a:gd name="connsiteX23" fmla="*/ 715504 w 1261056"/>
                      <a:gd name="connsiteY23" fmla="*/ 898634 h 1031859"/>
                      <a:gd name="connsiteX24" fmla="*/ 762800 w 1261056"/>
                      <a:gd name="connsiteY24" fmla="*/ 930165 h 1031859"/>
                      <a:gd name="connsiteX25" fmla="*/ 825863 w 1261056"/>
                      <a:gd name="connsiteY25" fmla="*/ 993227 h 1031859"/>
                      <a:gd name="connsiteX26" fmla="*/ 857394 w 1261056"/>
                      <a:gd name="connsiteY26" fmla="*/ 930165 h 1031859"/>
                      <a:gd name="connsiteX27" fmla="*/ 936221 w 1261056"/>
                      <a:gd name="connsiteY27" fmla="*/ 851338 h 1031859"/>
                      <a:gd name="connsiteX28" fmla="*/ 951987 w 1261056"/>
                      <a:gd name="connsiteY28" fmla="*/ 898634 h 1031859"/>
                      <a:gd name="connsiteX29" fmla="*/ 1062345 w 1261056"/>
                      <a:gd name="connsiteY29" fmla="*/ 804041 h 1031859"/>
                      <a:gd name="connsiteX30" fmla="*/ 1078111 w 1261056"/>
                      <a:gd name="connsiteY30" fmla="*/ 756745 h 1031859"/>
                      <a:gd name="connsiteX31" fmla="*/ 1125407 w 1261056"/>
                      <a:gd name="connsiteY31" fmla="*/ 788276 h 1031859"/>
                      <a:gd name="connsiteX32" fmla="*/ 1188469 w 1261056"/>
                      <a:gd name="connsiteY32" fmla="*/ 646386 h 1031859"/>
                      <a:gd name="connsiteX33" fmla="*/ 1220000 w 1261056"/>
                      <a:gd name="connsiteY33" fmla="*/ 599089 h 1031859"/>
                      <a:gd name="connsiteX34" fmla="*/ 1235766 w 1261056"/>
                      <a:gd name="connsiteY34" fmla="*/ 299545 h 1031859"/>
                      <a:gd name="connsiteX35" fmla="*/ 1251532 w 1261056"/>
                      <a:gd name="connsiteY35" fmla="*/ 204952 h 1031859"/>
                      <a:gd name="connsiteX36" fmla="*/ 1235766 w 1261056"/>
                      <a:gd name="connsiteY36" fmla="*/ 47296 h 1031859"/>
                      <a:gd name="connsiteX37" fmla="*/ 1156938 w 1261056"/>
                      <a:gd name="connsiteY37" fmla="*/ 31531 h 1031859"/>
                      <a:gd name="connsiteX38" fmla="*/ 1109642 w 1261056"/>
                      <a:gd name="connsiteY38" fmla="*/ 0 h 1031859"/>
                      <a:gd name="connsiteX39" fmla="*/ 999283 w 1261056"/>
                      <a:gd name="connsiteY39" fmla="*/ 78827 h 1031859"/>
                      <a:gd name="connsiteX40" fmla="*/ 967752 w 1261056"/>
                      <a:gd name="connsiteY40" fmla="*/ 126124 h 1031859"/>
                      <a:gd name="connsiteX41" fmla="*/ 904690 w 1261056"/>
                      <a:gd name="connsiteY41" fmla="*/ 283779 h 1031859"/>
                      <a:gd name="connsiteX42" fmla="*/ 888925 w 1261056"/>
                      <a:gd name="connsiteY42" fmla="*/ 299545 h 103185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  <a:cxn ang="0">
                        <a:pos x="connsiteX36" y="connsiteY36"/>
                      </a:cxn>
                      <a:cxn ang="0">
                        <a:pos x="connsiteX37" y="connsiteY37"/>
                      </a:cxn>
                      <a:cxn ang="0">
                        <a:pos x="connsiteX38" y="connsiteY38"/>
                      </a:cxn>
                      <a:cxn ang="0">
                        <a:pos x="connsiteX39" y="connsiteY39"/>
                      </a:cxn>
                      <a:cxn ang="0">
                        <a:pos x="connsiteX40" y="connsiteY40"/>
                      </a:cxn>
                      <a:cxn ang="0">
                        <a:pos x="connsiteX41" y="connsiteY41"/>
                      </a:cxn>
                      <a:cxn ang="0">
                        <a:pos x="connsiteX42" y="connsiteY42"/>
                      </a:cxn>
                    </a:cxnLst>
                    <a:rect l="l" t="t" r="r" b="b"/>
                    <a:pathLst>
                      <a:path w="1261056" h="1031859">
                        <a:moveTo>
                          <a:pt x="967752" y="378372"/>
                        </a:moveTo>
                        <a:cubicBezTo>
                          <a:pt x="883667" y="252245"/>
                          <a:pt x="994030" y="404652"/>
                          <a:pt x="888925" y="299545"/>
                        </a:cubicBezTo>
                        <a:cubicBezTo>
                          <a:pt x="875527" y="286147"/>
                          <a:pt x="873462" y="262290"/>
                          <a:pt x="857394" y="252248"/>
                        </a:cubicBezTo>
                        <a:cubicBezTo>
                          <a:pt x="829209" y="234632"/>
                          <a:pt x="762800" y="220717"/>
                          <a:pt x="762800" y="220717"/>
                        </a:cubicBezTo>
                        <a:cubicBezTo>
                          <a:pt x="741779" y="225972"/>
                          <a:pt x="716658" y="222947"/>
                          <a:pt x="699738" y="236483"/>
                        </a:cubicBezTo>
                        <a:cubicBezTo>
                          <a:pt x="686761" y="246864"/>
                          <a:pt x="699738" y="278524"/>
                          <a:pt x="683973" y="283779"/>
                        </a:cubicBezTo>
                        <a:cubicBezTo>
                          <a:pt x="664946" y="290121"/>
                          <a:pt x="583374" y="260757"/>
                          <a:pt x="557849" y="252248"/>
                        </a:cubicBezTo>
                        <a:cubicBezTo>
                          <a:pt x="555274" y="241949"/>
                          <a:pt x="538548" y="145000"/>
                          <a:pt x="510552" y="141889"/>
                        </a:cubicBezTo>
                        <a:cubicBezTo>
                          <a:pt x="472528" y="137664"/>
                          <a:pt x="436980" y="162910"/>
                          <a:pt x="400194" y="173421"/>
                        </a:cubicBezTo>
                        <a:lnTo>
                          <a:pt x="337132" y="268014"/>
                        </a:lnTo>
                        <a:cubicBezTo>
                          <a:pt x="326622" y="283779"/>
                          <a:pt x="321366" y="304800"/>
                          <a:pt x="305600" y="315310"/>
                        </a:cubicBezTo>
                        <a:lnTo>
                          <a:pt x="211007" y="378372"/>
                        </a:lnTo>
                        <a:cubicBezTo>
                          <a:pt x="195242" y="415158"/>
                          <a:pt x="180272" y="452296"/>
                          <a:pt x="163711" y="488731"/>
                        </a:cubicBezTo>
                        <a:cubicBezTo>
                          <a:pt x="153986" y="510126"/>
                          <a:pt x="140432" y="529788"/>
                          <a:pt x="132180" y="551793"/>
                        </a:cubicBezTo>
                        <a:cubicBezTo>
                          <a:pt x="88549" y="668142"/>
                          <a:pt x="148782" y="566303"/>
                          <a:pt x="84883" y="662152"/>
                        </a:cubicBezTo>
                        <a:cubicBezTo>
                          <a:pt x="94719" y="858874"/>
                          <a:pt x="0" y="1031859"/>
                          <a:pt x="163711" y="961696"/>
                        </a:cubicBezTo>
                        <a:cubicBezTo>
                          <a:pt x="181127" y="954232"/>
                          <a:pt x="195242" y="940675"/>
                          <a:pt x="211007" y="930165"/>
                        </a:cubicBezTo>
                        <a:cubicBezTo>
                          <a:pt x="215583" y="911863"/>
                          <a:pt x="217891" y="827262"/>
                          <a:pt x="274069" y="851338"/>
                        </a:cubicBezTo>
                        <a:cubicBezTo>
                          <a:pt x="301393" y="863048"/>
                          <a:pt x="312397" y="897910"/>
                          <a:pt x="337132" y="914400"/>
                        </a:cubicBezTo>
                        <a:cubicBezTo>
                          <a:pt x="360679" y="930098"/>
                          <a:pt x="389683" y="935421"/>
                          <a:pt x="415959" y="945931"/>
                        </a:cubicBezTo>
                        <a:cubicBezTo>
                          <a:pt x="426469" y="961696"/>
                          <a:pt x="428848" y="989838"/>
                          <a:pt x="447490" y="993227"/>
                        </a:cubicBezTo>
                        <a:cubicBezTo>
                          <a:pt x="552726" y="1012361"/>
                          <a:pt x="571877" y="989131"/>
                          <a:pt x="636676" y="945931"/>
                        </a:cubicBezTo>
                        <a:cubicBezTo>
                          <a:pt x="640564" y="934269"/>
                          <a:pt x="663599" y="851338"/>
                          <a:pt x="683973" y="851338"/>
                        </a:cubicBezTo>
                        <a:cubicBezTo>
                          <a:pt x="702921" y="851338"/>
                          <a:pt x="702106" y="885236"/>
                          <a:pt x="715504" y="898634"/>
                        </a:cubicBezTo>
                        <a:cubicBezTo>
                          <a:pt x="728902" y="912032"/>
                          <a:pt x="747035" y="919655"/>
                          <a:pt x="762800" y="930165"/>
                        </a:cubicBezTo>
                        <a:cubicBezTo>
                          <a:pt x="767472" y="944179"/>
                          <a:pt x="779150" y="1021255"/>
                          <a:pt x="825863" y="993227"/>
                        </a:cubicBezTo>
                        <a:cubicBezTo>
                          <a:pt x="846016" y="981135"/>
                          <a:pt x="845734" y="950570"/>
                          <a:pt x="857394" y="930165"/>
                        </a:cubicBezTo>
                        <a:cubicBezTo>
                          <a:pt x="889733" y="873572"/>
                          <a:pt x="882862" y="886911"/>
                          <a:pt x="936221" y="851338"/>
                        </a:cubicBezTo>
                        <a:cubicBezTo>
                          <a:pt x="941476" y="867103"/>
                          <a:pt x="935369" y="898634"/>
                          <a:pt x="951987" y="898634"/>
                        </a:cubicBezTo>
                        <a:cubicBezTo>
                          <a:pt x="998921" y="898634"/>
                          <a:pt x="1043585" y="841560"/>
                          <a:pt x="1062345" y="804041"/>
                        </a:cubicBezTo>
                        <a:cubicBezTo>
                          <a:pt x="1069777" y="789177"/>
                          <a:pt x="1072856" y="772510"/>
                          <a:pt x="1078111" y="756745"/>
                        </a:cubicBezTo>
                        <a:cubicBezTo>
                          <a:pt x="1093876" y="767255"/>
                          <a:pt x="1107432" y="794268"/>
                          <a:pt x="1125407" y="788276"/>
                        </a:cubicBezTo>
                        <a:cubicBezTo>
                          <a:pt x="1182135" y="769367"/>
                          <a:pt x="1174330" y="684091"/>
                          <a:pt x="1188469" y="646386"/>
                        </a:cubicBezTo>
                        <a:cubicBezTo>
                          <a:pt x="1195122" y="628644"/>
                          <a:pt x="1209490" y="614855"/>
                          <a:pt x="1220000" y="599089"/>
                        </a:cubicBezTo>
                        <a:cubicBezTo>
                          <a:pt x="1225255" y="499241"/>
                          <a:pt x="1227792" y="399213"/>
                          <a:pt x="1235766" y="299545"/>
                        </a:cubicBezTo>
                        <a:cubicBezTo>
                          <a:pt x="1238315" y="267681"/>
                          <a:pt x="1251532" y="236918"/>
                          <a:pt x="1251532" y="204952"/>
                        </a:cubicBezTo>
                        <a:cubicBezTo>
                          <a:pt x="1251532" y="152138"/>
                          <a:pt x="1261056" y="93661"/>
                          <a:pt x="1235766" y="47296"/>
                        </a:cubicBezTo>
                        <a:cubicBezTo>
                          <a:pt x="1222934" y="23772"/>
                          <a:pt x="1183214" y="36786"/>
                          <a:pt x="1156938" y="31531"/>
                        </a:cubicBezTo>
                        <a:cubicBezTo>
                          <a:pt x="1141173" y="21021"/>
                          <a:pt x="1128590" y="0"/>
                          <a:pt x="1109642" y="0"/>
                        </a:cubicBezTo>
                        <a:cubicBezTo>
                          <a:pt x="991402" y="0"/>
                          <a:pt x="1029500" y="18393"/>
                          <a:pt x="999283" y="78827"/>
                        </a:cubicBezTo>
                        <a:cubicBezTo>
                          <a:pt x="990809" y="95774"/>
                          <a:pt x="978262" y="110358"/>
                          <a:pt x="967752" y="126124"/>
                        </a:cubicBezTo>
                        <a:cubicBezTo>
                          <a:pt x="945191" y="193807"/>
                          <a:pt x="939487" y="225783"/>
                          <a:pt x="904690" y="283779"/>
                        </a:cubicBezTo>
                        <a:cubicBezTo>
                          <a:pt x="900866" y="290152"/>
                          <a:pt x="894180" y="294290"/>
                          <a:pt x="888925" y="299545"/>
                        </a:cubicBezTo>
                      </a:path>
                    </a:pathLst>
                  </a:custGeom>
                  <a:solidFill>
                    <a:srgbClr val="F98F1B"/>
                  </a:solidFill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248" name="Полилиния 247"/>
                  <p:cNvSpPr/>
                  <p:nvPr/>
                </p:nvSpPr>
                <p:spPr>
                  <a:xfrm>
                    <a:off x="-142449" y="3986310"/>
                    <a:ext cx="2333524" cy="1626214"/>
                  </a:xfrm>
                  <a:custGeom>
                    <a:avLst/>
                    <a:gdLst>
                      <a:gd name="connsiteX0" fmla="*/ 568118 w 2333524"/>
                      <a:gd name="connsiteY0" fmla="*/ 175787 h 1626214"/>
                      <a:gd name="connsiteX1" fmla="*/ 520821 w 2333524"/>
                      <a:gd name="connsiteY1" fmla="*/ 160021 h 1626214"/>
                      <a:gd name="connsiteX2" fmla="*/ 441994 w 2333524"/>
                      <a:gd name="connsiteY2" fmla="*/ 65428 h 1626214"/>
                      <a:gd name="connsiteX3" fmla="*/ 410463 w 2333524"/>
                      <a:gd name="connsiteY3" fmla="*/ 18131 h 1626214"/>
                      <a:gd name="connsiteX4" fmla="*/ 363166 w 2333524"/>
                      <a:gd name="connsiteY4" fmla="*/ 112724 h 1626214"/>
                      <a:gd name="connsiteX5" fmla="*/ 221277 w 2333524"/>
                      <a:gd name="connsiteY5" fmla="*/ 144256 h 1626214"/>
                      <a:gd name="connsiteX6" fmla="*/ 158215 w 2333524"/>
                      <a:gd name="connsiteY6" fmla="*/ 238849 h 1626214"/>
                      <a:gd name="connsiteX7" fmla="*/ 126683 w 2333524"/>
                      <a:gd name="connsiteY7" fmla="*/ 286145 h 1626214"/>
                      <a:gd name="connsiteX8" fmla="*/ 142449 w 2333524"/>
                      <a:gd name="connsiteY8" fmla="*/ 428035 h 1626214"/>
                      <a:gd name="connsiteX9" fmla="*/ 173980 w 2333524"/>
                      <a:gd name="connsiteY9" fmla="*/ 696049 h 1626214"/>
                      <a:gd name="connsiteX10" fmla="*/ 205511 w 2333524"/>
                      <a:gd name="connsiteY10" fmla="*/ 743345 h 1626214"/>
                      <a:gd name="connsiteX11" fmla="*/ 110918 w 2333524"/>
                      <a:gd name="connsiteY11" fmla="*/ 1058656 h 1626214"/>
                      <a:gd name="connsiteX12" fmla="*/ 158215 w 2333524"/>
                      <a:gd name="connsiteY12" fmla="*/ 1074421 h 1626214"/>
                      <a:gd name="connsiteX13" fmla="*/ 331635 w 2333524"/>
                      <a:gd name="connsiteY13" fmla="*/ 1090187 h 1626214"/>
                      <a:gd name="connsiteX14" fmla="*/ 347401 w 2333524"/>
                      <a:gd name="connsiteY14" fmla="*/ 1137483 h 1626214"/>
                      <a:gd name="connsiteX15" fmla="*/ 615415 w 2333524"/>
                      <a:gd name="connsiteY15" fmla="*/ 1169014 h 1626214"/>
                      <a:gd name="connsiteX16" fmla="*/ 710008 w 2333524"/>
                      <a:gd name="connsiteY16" fmla="*/ 1137483 h 1626214"/>
                      <a:gd name="connsiteX17" fmla="*/ 757304 w 2333524"/>
                      <a:gd name="connsiteY17" fmla="*/ 1169014 h 1626214"/>
                      <a:gd name="connsiteX18" fmla="*/ 788835 w 2333524"/>
                      <a:gd name="connsiteY18" fmla="*/ 1263607 h 1626214"/>
                      <a:gd name="connsiteX19" fmla="*/ 804601 w 2333524"/>
                      <a:gd name="connsiteY19" fmla="*/ 1326669 h 1626214"/>
                      <a:gd name="connsiteX20" fmla="*/ 851897 w 2333524"/>
                      <a:gd name="connsiteY20" fmla="*/ 1358200 h 1626214"/>
                      <a:gd name="connsiteX21" fmla="*/ 946490 w 2333524"/>
                      <a:gd name="connsiteY21" fmla="*/ 1263607 h 1626214"/>
                      <a:gd name="connsiteX22" fmla="*/ 1009552 w 2333524"/>
                      <a:gd name="connsiteY22" fmla="*/ 1232076 h 1626214"/>
                      <a:gd name="connsiteX23" fmla="*/ 1041083 w 2333524"/>
                      <a:gd name="connsiteY23" fmla="*/ 1279373 h 1626214"/>
                      <a:gd name="connsiteX24" fmla="*/ 1056849 w 2333524"/>
                      <a:gd name="connsiteY24" fmla="*/ 1389731 h 1626214"/>
                      <a:gd name="connsiteX25" fmla="*/ 1119911 w 2333524"/>
                      <a:gd name="connsiteY25" fmla="*/ 1405497 h 1626214"/>
                      <a:gd name="connsiteX26" fmla="*/ 1182973 w 2333524"/>
                      <a:gd name="connsiteY26" fmla="*/ 1358200 h 1626214"/>
                      <a:gd name="connsiteX27" fmla="*/ 1214504 w 2333524"/>
                      <a:gd name="connsiteY27" fmla="*/ 1310904 h 1626214"/>
                      <a:gd name="connsiteX28" fmla="*/ 1309097 w 2333524"/>
                      <a:gd name="connsiteY28" fmla="*/ 1421262 h 1626214"/>
                      <a:gd name="connsiteX29" fmla="*/ 1356394 w 2333524"/>
                      <a:gd name="connsiteY29" fmla="*/ 1452793 h 1626214"/>
                      <a:gd name="connsiteX30" fmla="*/ 1403690 w 2333524"/>
                      <a:gd name="connsiteY30" fmla="*/ 1437028 h 1626214"/>
                      <a:gd name="connsiteX31" fmla="*/ 1435221 w 2333524"/>
                      <a:gd name="connsiteY31" fmla="*/ 1358200 h 1626214"/>
                      <a:gd name="connsiteX32" fmla="*/ 1466752 w 2333524"/>
                      <a:gd name="connsiteY32" fmla="*/ 1310904 h 1626214"/>
                      <a:gd name="connsiteX33" fmla="*/ 1545580 w 2333524"/>
                      <a:gd name="connsiteY33" fmla="*/ 1342435 h 1626214"/>
                      <a:gd name="connsiteX34" fmla="*/ 1640173 w 2333524"/>
                      <a:gd name="connsiteY34" fmla="*/ 1421262 h 1626214"/>
                      <a:gd name="connsiteX35" fmla="*/ 1734766 w 2333524"/>
                      <a:gd name="connsiteY35" fmla="*/ 1468559 h 1626214"/>
                      <a:gd name="connsiteX36" fmla="*/ 1797828 w 2333524"/>
                      <a:gd name="connsiteY36" fmla="*/ 1452793 h 1626214"/>
                      <a:gd name="connsiteX37" fmla="*/ 1845125 w 2333524"/>
                      <a:gd name="connsiteY37" fmla="*/ 1594683 h 1626214"/>
                      <a:gd name="connsiteX38" fmla="*/ 1892421 w 2333524"/>
                      <a:gd name="connsiteY38" fmla="*/ 1626214 h 1626214"/>
                      <a:gd name="connsiteX39" fmla="*/ 2050077 w 2333524"/>
                      <a:gd name="connsiteY39" fmla="*/ 1578918 h 1626214"/>
                      <a:gd name="connsiteX40" fmla="*/ 2128904 w 2333524"/>
                      <a:gd name="connsiteY40" fmla="*/ 1437028 h 1626214"/>
                      <a:gd name="connsiteX41" fmla="*/ 2144670 w 2333524"/>
                      <a:gd name="connsiteY41" fmla="*/ 1358200 h 1626214"/>
                      <a:gd name="connsiteX42" fmla="*/ 2207732 w 2333524"/>
                      <a:gd name="connsiteY42" fmla="*/ 1373966 h 1626214"/>
                      <a:gd name="connsiteX43" fmla="*/ 2239263 w 2333524"/>
                      <a:gd name="connsiteY43" fmla="*/ 1295138 h 1626214"/>
                      <a:gd name="connsiteX44" fmla="*/ 2286559 w 2333524"/>
                      <a:gd name="connsiteY44" fmla="*/ 1232076 h 1626214"/>
                      <a:gd name="connsiteX45" fmla="*/ 2302325 w 2333524"/>
                      <a:gd name="connsiteY45" fmla="*/ 1153249 h 1626214"/>
                      <a:gd name="connsiteX46" fmla="*/ 2286559 w 2333524"/>
                      <a:gd name="connsiteY46" fmla="*/ 1169014 h 1626214"/>
                      <a:gd name="connsiteX47" fmla="*/ 2239263 w 2333524"/>
                      <a:gd name="connsiteY47" fmla="*/ 1042890 h 1626214"/>
                      <a:gd name="connsiteX48" fmla="*/ 2207732 w 2333524"/>
                      <a:gd name="connsiteY48" fmla="*/ 964062 h 1626214"/>
                      <a:gd name="connsiteX49" fmla="*/ 2191966 w 2333524"/>
                      <a:gd name="connsiteY49" fmla="*/ 901000 h 1626214"/>
                      <a:gd name="connsiteX50" fmla="*/ 2113139 w 2333524"/>
                      <a:gd name="connsiteY50" fmla="*/ 774876 h 1626214"/>
                      <a:gd name="connsiteX51" fmla="*/ 2065842 w 2333524"/>
                      <a:gd name="connsiteY51" fmla="*/ 759111 h 1626214"/>
                      <a:gd name="connsiteX52" fmla="*/ 1955483 w 2333524"/>
                      <a:gd name="connsiteY52" fmla="*/ 806407 h 1626214"/>
                      <a:gd name="connsiteX53" fmla="*/ 1939718 w 2333524"/>
                      <a:gd name="connsiteY53" fmla="*/ 853704 h 1626214"/>
                      <a:gd name="connsiteX54" fmla="*/ 1829359 w 2333524"/>
                      <a:gd name="connsiteY54" fmla="*/ 743345 h 1626214"/>
                      <a:gd name="connsiteX55" fmla="*/ 1719001 w 2333524"/>
                      <a:gd name="connsiteY55" fmla="*/ 774876 h 1626214"/>
                      <a:gd name="connsiteX56" fmla="*/ 1687470 w 2333524"/>
                      <a:gd name="connsiteY56" fmla="*/ 822173 h 1626214"/>
                      <a:gd name="connsiteX57" fmla="*/ 1671704 w 2333524"/>
                      <a:gd name="connsiteY57" fmla="*/ 869469 h 1626214"/>
                      <a:gd name="connsiteX58" fmla="*/ 1624408 w 2333524"/>
                      <a:gd name="connsiteY58" fmla="*/ 901000 h 1626214"/>
                      <a:gd name="connsiteX59" fmla="*/ 1482518 w 2333524"/>
                      <a:gd name="connsiteY59" fmla="*/ 853704 h 1626214"/>
                      <a:gd name="connsiteX60" fmla="*/ 1419456 w 2333524"/>
                      <a:gd name="connsiteY60" fmla="*/ 806407 h 1626214"/>
                      <a:gd name="connsiteX61" fmla="*/ 1403690 w 2333524"/>
                      <a:gd name="connsiteY61" fmla="*/ 680283 h 1626214"/>
                      <a:gd name="connsiteX62" fmla="*/ 1387925 w 2333524"/>
                      <a:gd name="connsiteY62" fmla="*/ 632987 h 1626214"/>
                      <a:gd name="connsiteX63" fmla="*/ 1340628 w 2333524"/>
                      <a:gd name="connsiteY63" fmla="*/ 506862 h 1626214"/>
                      <a:gd name="connsiteX64" fmla="*/ 1309097 w 2333524"/>
                      <a:gd name="connsiteY64" fmla="*/ 459566 h 1626214"/>
                      <a:gd name="connsiteX65" fmla="*/ 1261801 w 2333524"/>
                      <a:gd name="connsiteY65" fmla="*/ 428035 h 1626214"/>
                      <a:gd name="connsiteX66" fmla="*/ 1214504 w 2333524"/>
                      <a:gd name="connsiteY66" fmla="*/ 443800 h 1626214"/>
                      <a:gd name="connsiteX67" fmla="*/ 1182973 w 2333524"/>
                      <a:gd name="connsiteY67" fmla="*/ 380738 h 1626214"/>
                      <a:gd name="connsiteX68" fmla="*/ 1151442 w 2333524"/>
                      <a:gd name="connsiteY68" fmla="*/ 333442 h 1626214"/>
                      <a:gd name="connsiteX69" fmla="*/ 1009552 w 2333524"/>
                      <a:gd name="connsiteY69" fmla="*/ 380738 h 1626214"/>
                      <a:gd name="connsiteX70" fmla="*/ 978021 w 2333524"/>
                      <a:gd name="connsiteY70" fmla="*/ 428035 h 1626214"/>
                      <a:gd name="connsiteX71" fmla="*/ 914959 w 2333524"/>
                      <a:gd name="connsiteY71" fmla="*/ 522628 h 1626214"/>
                      <a:gd name="connsiteX72" fmla="*/ 820366 w 2333524"/>
                      <a:gd name="connsiteY72" fmla="*/ 491097 h 1626214"/>
                      <a:gd name="connsiteX73" fmla="*/ 725773 w 2333524"/>
                      <a:gd name="connsiteY73" fmla="*/ 506862 h 1626214"/>
                      <a:gd name="connsiteX74" fmla="*/ 678477 w 2333524"/>
                      <a:gd name="connsiteY74" fmla="*/ 538393 h 1626214"/>
                      <a:gd name="connsiteX75" fmla="*/ 615415 w 2333524"/>
                      <a:gd name="connsiteY75" fmla="*/ 506862 h 1626214"/>
                      <a:gd name="connsiteX76" fmla="*/ 615415 w 2333524"/>
                      <a:gd name="connsiteY76" fmla="*/ 254614 h 1626214"/>
                      <a:gd name="connsiteX77" fmla="*/ 583883 w 2333524"/>
                      <a:gd name="connsiteY77" fmla="*/ 223083 h 1626214"/>
                      <a:gd name="connsiteX78" fmla="*/ 568118 w 2333524"/>
                      <a:gd name="connsiteY78" fmla="*/ 175787 h 162621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  <a:cxn ang="0">
                        <a:pos x="connsiteX36" y="connsiteY36"/>
                      </a:cxn>
                      <a:cxn ang="0">
                        <a:pos x="connsiteX37" y="connsiteY37"/>
                      </a:cxn>
                      <a:cxn ang="0">
                        <a:pos x="connsiteX38" y="connsiteY38"/>
                      </a:cxn>
                      <a:cxn ang="0">
                        <a:pos x="connsiteX39" y="connsiteY39"/>
                      </a:cxn>
                      <a:cxn ang="0">
                        <a:pos x="connsiteX40" y="connsiteY40"/>
                      </a:cxn>
                      <a:cxn ang="0">
                        <a:pos x="connsiteX41" y="connsiteY41"/>
                      </a:cxn>
                      <a:cxn ang="0">
                        <a:pos x="connsiteX42" y="connsiteY42"/>
                      </a:cxn>
                      <a:cxn ang="0">
                        <a:pos x="connsiteX43" y="connsiteY43"/>
                      </a:cxn>
                      <a:cxn ang="0">
                        <a:pos x="connsiteX44" y="connsiteY44"/>
                      </a:cxn>
                      <a:cxn ang="0">
                        <a:pos x="connsiteX45" y="connsiteY45"/>
                      </a:cxn>
                      <a:cxn ang="0">
                        <a:pos x="connsiteX46" y="connsiteY46"/>
                      </a:cxn>
                      <a:cxn ang="0">
                        <a:pos x="connsiteX47" y="connsiteY47"/>
                      </a:cxn>
                      <a:cxn ang="0">
                        <a:pos x="connsiteX48" y="connsiteY48"/>
                      </a:cxn>
                      <a:cxn ang="0">
                        <a:pos x="connsiteX49" y="connsiteY49"/>
                      </a:cxn>
                      <a:cxn ang="0">
                        <a:pos x="connsiteX50" y="connsiteY50"/>
                      </a:cxn>
                      <a:cxn ang="0">
                        <a:pos x="connsiteX51" y="connsiteY51"/>
                      </a:cxn>
                      <a:cxn ang="0">
                        <a:pos x="connsiteX52" y="connsiteY52"/>
                      </a:cxn>
                      <a:cxn ang="0">
                        <a:pos x="connsiteX53" y="connsiteY53"/>
                      </a:cxn>
                      <a:cxn ang="0">
                        <a:pos x="connsiteX54" y="connsiteY54"/>
                      </a:cxn>
                      <a:cxn ang="0">
                        <a:pos x="connsiteX55" y="connsiteY55"/>
                      </a:cxn>
                      <a:cxn ang="0">
                        <a:pos x="connsiteX56" y="connsiteY56"/>
                      </a:cxn>
                      <a:cxn ang="0">
                        <a:pos x="connsiteX57" y="connsiteY57"/>
                      </a:cxn>
                      <a:cxn ang="0">
                        <a:pos x="connsiteX58" y="connsiteY58"/>
                      </a:cxn>
                      <a:cxn ang="0">
                        <a:pos x="connsiteX59" y="connsiteY59"/>
                      </a:cxn>
                      <a:cxn ang="0">
                        <a:pos x="connsiteX60" y="connsiteY60"/>
                      </a:cxn>
                      <a:cxn ang="0">
                        <a:pos x="connsiteX61" y="connsiteY61"/>
                      </a:cxn>
                      <a:cxn ang="0">
                        <a:pos x="connsiteX62" y="connsiteY62"/>
                      </a:cxn>
                      <a:cxn ang="0">
                        <a:pos x="connsiteX63" y="connsiteY63"/>
                      </a:cxn>
                      <a:cxn ang="0">
                        <a:pos x="connsiteX64" y="connsiteY64"/>
                      </a:cxn>
                      <a:cxn ang="0">
                        <a:pos x="connsiteX65" y="connsiteY65"/>
                      </a:cxn>
                      <a:cxn ang="0">
                        <a:pos x="connsiteX66" y="connsiteY66"/>
                      </a:cxn>
                      <a:cxn ang="0">
                        <a:pos x="connsiteX67" y="connsiteY67"/>
                      </a:cxn>
                      <a:cxn ang="0">
                        <a:pos x="connsiteX68" y="connsiteY68"/>
                      </a:cxn>
                      <a:cxn ang="0">
                        <a:pos x="connsiteX69" y="connsiteY69"/>
                      </a:cxn>
                      <a:cxn ang="0">
                        <a:pos x="connsiteX70" y="connsiteY70"/>
                      </a:cxn>
                      <a:cxn ang="0">
                        <a:pos x="connsiteX71" y="connsiteY71"/>
                      </a:cxn>
                      <a:cxn ang="0">
                        <a:pos x="connsiteX72" y="connsiteY72"/>
                      </a:cxn>
                      <a:cxn ang="0">
                        <a:pos x="connsiteX73" y="connsiteY73"/>
                      </a:cxn>
                      <a:cxn ang="0">
                        <a:pos x="connsiteX74" y="connsiteY74"/>
                      </a:cxn>
                      <a:cxn ang="0">
                        <a:pos x="connsiteX75" y="connsiteY75"/>
                      </a:cxn>
                      <a:cxn ang="0">
                        <a:pos x="connsiteX76" y="connsiteY76"/>
                      </a:cxn>
                      <a:cxn ang="0">
                        <a:pos x="connsiteX77" y="connsiteY77"/>
                      </a:cxn>
                      <a:cxn ang="0">
                        <a:pos x="connsiteX78" y="connsiteY78"/>
                      </a:cxn>
                    </a:cxnLst>
                    <a:rect l="l" t="t" r="r" b="b"/>
                    <a:pathLst>
                      <a:path w="2333524" h="1626214">
                        <a:moveTo>
                          <a:pt x="568118" y="175787"/>
                        </a:moveTo>
                        <a:cubicBezTo>
                          <a:pt x="552352" y="170532"/>
                          <a:pt x="532572" y="171772"/>
                          <a:pt x="520821" y="160021"/>
                        </a:cubicBezTo>
                        <a:cubicBezTo>
                          <a:pt x="360800" y="0"/>
                          <a:pt x="605604" y="174503"/>
                          <a:pt x="441994" y="65428"/>
                        </a:cubicBezTo>
                        <a:cubicBezTo>
                          <a:pt x="431484" y="49662"/>
                          <a:pt x="429411" y="18131"/>
                          <a:pt x="410463" y="18131"/>
                        </a:cubicBezTo>
                        <a:cubicBezTo>
                          <a:pt x="367927" y="18131"/>
                          <a:pt x="386491" y="101061"/>
                          <a:pt x="363166" y="112724"/>
                        </a:cubicBezTo>
                        <a:cubicBezTo>
                          <a:pt x="319831" y="134392"/>
                          <a:pt x="268573" y="133745"/>
                          <a:pt x="221277" y="144256"/>
                        </a:cubicBezTo>
                        <a:lnTo>
                          <a:pt x="158215" y="238849"/>
                        </a:lnTo>
                        <a:lnTo>
                          <a:pt x="126683" y="286145"/>
                        </a:lnTo>
                        <a:cubicBezTo>
                          <a:pt x="131938" y="333442"/>
                          <a:pt x="138140" y="380643"/>
                          <a:pt x="142449" y="428035"/>
                        </a:cubicBezTo>
                        <a:cubicBezTo>
                          <a:pt x="144204" y="447335"/>
                          <a:pt x="146553" y="632053"/>
                          <a:pt x="173980" y="696049"/>
                        </a:cubicBezTo>
                        <a:cubicBezTo>
                          <a:pt x="181444" y="713465"/>
                          <a:pt x="195001" y="727580"/>
                          <a:pt x="205511" y="743345"/>
                        </a:cubicBezTo>
                        <a:cubicBezTo>
                          <a:pt x="0" y="769035"/>
                          <a:pt x="26996" y="722970"/>
                          <a:pt x="110918" y="1058656"/>
                        </a:cubicBezTo>
                        <a:cubicBezTo>
                          <a:pt x="114949" y="1074778"/>
                          <a:pt x="141764" y="1072071"/>
                          <a:pt x="158215" y="1074421"/>
                        </a:cubicBezTo>
                        <a:cubicBezTo>
                          <a:pt x="215677" y="1082630"/>
                          <a:pt x="273828" y="1084932"/>
                          <a:pt x="331635" y="1090187"/>
                        </a:cubicBezTo>
                        <a:cubicBezTo>
                          <a:pt x="336890" y="1105952"/>
                          <a:pt x="339156" y="1123054"/>
                          <a:pt x="347401" y="1137483"/>
                        </a:cubicBezTo>
                        <a:cubicBezTo>
                          <a:pt x="419063" y="1262890"/>
                          <a:pt x="425893" y="1196088"/>
                          <a:pt x="615415" y="1169014"/>
                        </a:cubicBezTo>
                        <a:cubicBezTo>
                          <a:pt x="646946" y="1158504"/>
                          <a:pt x="676771" y="1137483"/>
                          <a:pt x="710008" y="1137483"/>
                        </a:cubicBezTo>
                        <a:cubicBezTo>
                          <a:pt x="728956" y="1137483"/>
                          <a:pt x="747262" y="1152946"/>
                          <a:pt x="757304" y="1169014"/>
                        </a:cubicBezTo>
                        <a:cubicBezTo>
                          <a:pt x="774919" y="1197199"/>
                          <a:pt x="779284" y="1231772"/>
                          <a:pt x="788835" y="1263607"/>
                        </a:cubicBezTo>
                        <a:cubicBezTo>
                          <a:pt x="795061" y="1284361"/>
                          <a:pt x="792582" y="1308640"/>
                          <a:pt x="804601" y="1326669"/>
                        </a:cubicBezTo>
                        <a:cubicBezTo>
                          <a:pt x="815111" y="1342434"/>
                          <a:pt x="836132" y="1347690"/>
                          <a:pt x="851897" y="1358200"/>
                        </a:cubicBezTo>
                        <a:cubicBezTo>
                          <a:pt x="1020062" y="1274117"/>
                          <a:pt x="820366" y="1389731"/>
                          <a:pt x="946490" y="1263607"/>
                        </a:cubicBezTo>
                        <a:cubicBezTo>
                          <a:pt x="963108" y="1246989"/>
                          <a:pt x="988531" y="1242586"/>
                          <a:pt x="1009552" y="1232076"/>
                        </a:cubicBezTo>
                        <a:cubicBezTo>
                          <a:pt x="1020062" y="1247842"/>
                          <a:pt x="1035638" y="1261224"/>
                          <a:pt x="1041083" y="1279373"/>
                        </a:cubicBezTo>
                        <a:cubicBezTo>
                          <a:pt x="1051761" y="1314965"/>
                          <a:pt x="1037154" y="1358220"/>
                          <a:pt x="1056849" y="1389731"/>
                        </a:cubicBezTo>
                        <a:cubicBezTo>
                          <a:pt x="1068333" y="1408105"/>
                          <a:pt x="1098890" y="1400242"/>
                          <a:pt x="1119911" y="1405497"/>
                        </a:cubicBezTo>
                        <a:cubicBezTo>
                          <a:pt x="1140932" y="1389731"/>
                          <a:pt x="1164393" y="1376780"/>
                          <a:pt x="1182973" y="1358200"/>
                        </a:cubicBezTo>
                        <a:cubicBezTo>
                          <a:pt x="1196371" y="1344802"/>
                          <a:pt x="1195814" y="1307789"/>
                          <a:pt x="1214504" y="1310904"/>
                        </a:cubicBezTo>
                        <a:cubicBezTo>
                          <a:pt x="1259709" y="1318438"/>
                          <a:pt x="1280997" y="1393162"/>
                          <a:pt x="1309097" y="1421262"/>
                        </a:cubicBezTo>
                        <a:cubicBezTo>
                          <a:pt x="1322495" y="1434660"/>
                          <a:pt x="1340628" y="1442283"/>
                          <a:pt x="1356394" y="1452793"/>
                        </a:cubicBezTo>
                        <a:cubicBezTo>
                          <a:pt x="1372159" y="1447538"/>
                          <a:pt x="1393051" y="1449794"/>
                          <a:pt x="1403690" y="1437028"/>
                        </a:cubicBezTo>
                        <a:cubicBezTo>
                          <a:pt x="1421807" y="1415287"/>
                          <a:pt x="1422565" y="1383512"/>
                          <a:pt x="1435221" y="1358200"/>
                        </a:cubicBezTo>
                        <a:cubicBezTo>
                          <a:pt x="1443695" y="1341253"/>
                          <a:pt x="1456242" y="1326669"/>
                          <a:pt x="1466752" y="1310904"/>
                        </a:cubicBezTo>
                        <a:cubicBezTo>
                          <a:pt x="1493028" y="1321414"/>
                          <a:pt x="1524093" y="1324018"/>
                          <a:pt x="1545580" y="1342435"/>
                        </a:cubicBezTo>
                        <a:cubicBezTo>
                          <a:pt x="1664393" y="1444275"/>
                          <a:pt x="1482774" y="1381914"/>
                          <a:pt x="1640173" y="1421262"/>
                        </a:cubicBezTo>
                        <a:cubicBezTo>
                          <a:pt x="1664084" y="1437203"/>
                          <a:pt x="1702132" y="1468559"/>
                          <a:pt x="1734766" y="1468559"/>
                        </a:cubicBezTo>
                        <a:cubicBezTo>
                          <a:pt x="1756434" y="1468559"/>
                          <a:pt x="1776807" y="1458048"/>
                          <a:pt x="1797828" y="1452793"/>
                        </a:cubicBezTo>
                        <a:cubicBezTo>
                          <a:pt x="1807637" y="1492028"/>
                          <a:pt x="1822291" y="1562716"/>
                          <a:pt x="1845125" y="1594683"/>
                        </a:cubicBezTo>
                        <a:cubicBezTo>
                          <a:pt x="1856138" y="1610101"/>
                          <a:pt x="1876656" y="1615704"/>
                          <a:pt x="1892421" y="1626214"/>
                        </a:cubicBezTo>
                        <a:cubicBezTo>
                          <a:pt x="1944973" y="1610449"/>
                          <a:pt x="2003350" y="1607673"/>
                          <a:pt x="2050077" y="1578918"/>
                        </a:cubicBezTo>
                        <a:cubicBezTo>
                          <a:pt x="2064373" y="1570121"/>
                          <a:pt x="2118253" y="1458330"/>
                          <a:pt x="2128904" y="1437028"/>
                        </a:cubicBezTo>
                        <a:cubicBezTo>
                          <a:pt x="2134159" y="1410752"/>
                          <a:pt x="2123745" y="1374940"/>
                          <a:pt x="2144670" y="1358200"/>
                        </a:cubicBezTo>
                        <a:cubicBezTo>
                          <a:pt x="2161590" y="1344664"/>
                          <a:pt x="2189703" y="1385985"/>
                          <a:pt x="2207732" y="1373966"/>
                        </a:cubicBezTo>
                        <a:cubicBezTo>
                          <a:pt x="2231279" y="1358268"/>
                          <a:pt x="2225519" y="1319877"/>
                          <a:pt x="2239263" y="1295138"/>
                        </a:cubicBezTo>
                        <a:cubicBezTo>
                          <a:pt x="2252024" y="1272169"/>
                          <a:pt x="2270794" y="1253097"/>
                          <a:pt x="2286559" y="1232076"/>
                        </a:cubicBezTo>
                        <a:cubicBezTo>
                          <a:pt x="2291814" y="1205800"/>
                          <a:pt x="2296512" y="1179407"/>
                          <a:pt x="2302325" y="1153249"/>
                        </a:cubicBezTo>
                        <a:cubicBezTo>
                          <a:pt x="2319298" y="1076871"/>
                          <a:pt x="2333524" y="1051603"/>
                          <a:pt x="2286559" y="1169014"/>
                        </a:cubicBezTo>
                        <a:cubicBezTo>
                          <a:pt x="2222055" y="1040006"/>
                          <a:pt x="2282194" y="1171684"/>
                          <a:pt x="2239263" y="1042890"/>
                        </a:cubicBezTo>
                        <a:cubicBezTo>
                          <a:pt x="2230314" y="1016042"/>
                          <a:pt x="2216681" y="990910"/>
                          <a:pt x="2207732" y="964062"/>
                        </a:cubicBezTo>
                        <a:cubicBezTo>
                          <a:pt x="2200880" y="943506"/>
                          <a:pt x="2199574" y="921288"/>
                          <a:pt x="2191966" y="901000"/>
                        </a:cubicBezTo>
                        <a:cubicBezTo>
                          <a:pt x="2179400" y="867492"/>
                          <a:pt x="2140195" y="797422"/>
                          <a:pt x="2113139" y="774876"/>
                        </a:cubicBezTo>
                        <a:cubicBezTo>
                          <a:pt x="2100372" y="764237"/>
                          <a:pt x="2081608" y="764366"/>
                          <a:pt x="2065842" y="759111"/>
                        </a:cubicBezTo>
                        <a:cubicBezTo>
                          <a:pt x="2027974" y="768578"/>
                          <a:pt x="1982702" y="772384"/>
                          <a:pt x="1955483" y="806407"/>
                        </a:cubicBezTo>
                        <a:cubicBezTo>
                          <a:pt x="1945102" y="819384"/>
                          <a:pt x="1944973" y="837938"/>
                          <a:pt x="1939718" y="853704"/>
                        </a:cubicBezTo>
                        <a:cubicBezTo>
                          <a:pt x="1915717" y="813703"/>
                          <a:pt x="1892688" y="743345"/>
                          <a:pt x="1829359" y="743345"/>
                        </a:cubicBezTo>
                        <a:cubicBezTo>
                          <a:pt x="1791101" y="743345"/>
                          <a:pt x="1755787" y="764366"/>
                          <a:pt x="1719001" y="774876"/>
                        </a:cubicBezTo>
                        <a:cubicBezTo>
                          <a:pt x="1708491" y="790642"/>
                          <a:pt x="1695944" y="805226"/>
                          <a:pt x="1687470" y="822173"/>
                        </a:cubicBezTo>
                        <a:cubicBezTo>
                          <a:pt x="1680038" y="837037"/>
                          <a:pt x="1682085" y="856492"/>
                          <a:pt x="1671704" y="869469"/>
                        </a:cubicBezTo>
                        <a:cubicBezTo>
                          <a:pt x="1659867" y="884265"/>
                          <a:pt x="1640173" y="890490"/>
                          <a:pt x="1624408" y="901000"/>
                        </a:cubicBezTo>
                        <a:cubicBezTo>
                          <a:pt x="1572458" y="888013"/>
                          <a:pt x="1531092" y="880689"/>
                          <a:pt x="1482518" y="853704"/>
                        </a:cubicBezTo>
                        <a:cubicBezTo>
                          <a:pt x="1459549" y="840943"/>
                          <a:pt x="1440477" y="822173"/>
                          <a:pt x="1419456" y="806407"/>
                        </a:cubicBezTo>
                        <a:cubicBezTo>
                          <a:pt x="1414201" y="764366"/>
                          <a:pt x="1411269" y="721968"/>
                          <a:pt x="1403690" y="680283"/>
                        </a:cubicBezTo>
                        <a:cubicBezTo>
                          <a:pt x="1400717" y="663933"/>
                          <a:pt x="1393604" y="648605"/>
                          <a:pt x="1387925" y="632987"/>
                        </a:cubicBezTo>
                        <a:cubicBezTo>
                          <a:pt x="1372581" y="590790"/>
                          <a:pt x="1359208" y="547738"/>
                          <a:pt x="1340628" y="506862"/>
                        </a:cubicBezTo>
                        <a:cubicBezTo>
                          <a:pt x="1332787" y="489613"/>
                          <a:pt x="1322495" y="472964"/>
                          <a:pt x="1309097" y="459566"/>
                        </a:cubicBezTo>
                        <a:cubicBezTo>
                          <a:pt x="1295699" y="446168"/>
                          <a:pt x="1277566" y="438545"/>
                          <a:pt x="1261801" y="428035"/>
                        </a:cubicBezTo>
                        <a:cubicBezTo>
                          <a:pt x="1246035" y="433290"/>
                          <a:pt x="1228754" y="452350"/>
                          <a:pt x="1214504" y="443800"/>
                        </a:cubicBezTo>
                        <a:cubicBezTo>
                          <a:pt x="1194351" y="431708"/>
                          <a:pt x="1194633" y="401143"/>
                          <a:pt x="1182973" y="380738"/>
                        </a:cubicBezTo>
                        <a:cubicBezTo>
                          <a:pt x="1173572" y="364287"/>
                          <a:pt x="1161952" y="349207"/>
                          <a:pt x="1151442" y="333442"/>
                        </a:cubicBezTo>
                        <a:cubicBezTo>
                          <a:pt x="1112206" y="343251"/>
                          <a:pt x="1041520" y="357904"/>
                          <a:pt x="1009552" y="380738"/>
                        </a:cubicBezTo>
                        <a:cubicBezTo>
                          <a:pt x="994133" y="391751"/>
                          <a:pt x="988531" y="412269"/>
                          <a:pt x="978021" y="428035"/>
                        </a:cubicBezTo>
                        <a:cubicBezTo>
                          <a:pt x="968747" y="455858"/>
                          <a:pt x="955839" y="518086"/>
                          <a:pt x="914959" y="522628"/>
                        </a:cubicBezTo>
                        <a:cubicBezTo>
                          <a:pt x="881926" y="526298"/>
                          <a:pt x="820366" y="491097"/>
                          <a:pt x="820366" y="491097"/>
                        </a:cubicBezTo>
                        <a:cubicBezTo>
                          <a:pt x="788835" y="496352"/>
                          <a:pt x="756099" y="496754"/>
                          <a:pt x="725773" y="506862"/>
                        </a:cubicBezTo>
                        <a:cubicBezTo>
                          <a:pt x="707798" y="512854"/>
                          <a:pt x="697425" y="538393"/>
                          <a:pt x="678477" y="538393"/>
                        </a:cubicBezTo>
                        <a:cubicBezTo>
                          <a:pt x="654975" y="538393"/>
                          <a:pt x="636436" y="517372"/>
                          <a:pt x="615415" y="506862"/>
                        </a:cubicBezTo>
                        <a:cubicBezTo>
                          <a:pt x="619998" y="451863"/>
                          <a:pt x="650972" y="325728"/>
                          <a:pt x="615415" y="254614"/>
                        </a:cubicBezTo>
                        <a:cubicBezTo>
                          <a:pt x="608768" y="241319"/>
                          <a:pt x="594394" y="233593"/>
                          <a:pt x="583883" y="223083"/>
                        </a:cubicBezTo>
                        <a:lnTo>
                          <a:pt x="568118" y="175787"/>
                        </a:lnTo>
                        <a:close/>
                      </a:path>
                    </a:pathLst>
                  </a:custGeom>
                  <a:solidFill>
                    <a:srgbClr val="FF6600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249" name="Полилиния 248"/>
                  <p:cNvSpPr/>
                  <p:nvPr/>
                </p:nvSpPr>
                <p:spPr>
                  <a:xfrm>
                    <a:off x="454917" y="975339"/>
                    <a:ext cx="1493023" cy="1720564"/>
                  </a:xfrm>
                  <a:custGeom>
                    <a:avLst/>
                    <a:gdLst>
                      <a:gd name="connsiteX0" fmla="*/ 380655 w 1493023"/>
                      <a:gd name="connsiteY0" fmla="*/ 285902 h 1720564"/>
                      <a:gd name="connsiteX1" fmla="*/ 443717 w 1493023"/>
                      <a:gd name="connsiteY1" fmla="*/ 128247 h 1720564"/>
                      <a:gd name="connsiteX2" fmla="*/ 506780 w 1493023"/>
                      <a:gd name="connsiteY2" fmla="*/ 17889 h 1720564"/>
                      <a:gd name="connsiteX3" fmla="*/ 554076 w 1493023"/>
                      <a:gd name="connsiteY3" fmla="*/ 2123 h 1720564"/>
                      <a:gd name="connsiteX4" fmla="*/ 774793 w 1493023"/>
                      <a:gd name="connsiteY4" fmla="*/ 17889 h 1720564"/>
                      <a:gd name="connsiteX5" fmla="*/ 806324 w 1493023"/>
                      <a:gd name="connsiteY5" fmla="*/ 65185 h 1720564"/>
                      <a:gd name="connsiteX6" fmla="*/ 853621 w 1493023"/>
                      <a:gd name="connsiteY6" fmla="*/ 159778 h 1720564"/>
                      <a:gd name="connsiteX7" fmla="*/ 869386 w 1493023"/>
                      <a:gd name="connsiteY7" fmla="*/ 207075 h 1720564"/>
                      <a:gd name="connsiteX8" fmla="*/ 995511 w 1493023"/>
                      <a:gd name="connsiteY8" fmla="*/ 222840 h 1720564"/>
                      <a:gd name="connsiteX9" fmla="*/ 1121635 w 1493023"/>
                      <a:gd name="connsiteY9" fmla="*/ 270137 h 1720564"/>
                      <a:gd name="connsiteX10" fmla="*/ 1153166 w 1493023"/>
                      <a:gd name="connsiteY10" fmla="*/ 317433 h 1720564"/>
                      <a:gd name="connsiteX11" fmla="*/ 1168931 w 1493023"/>
                      <a:gd name="connsiteY11" fmla="*/ 569682 h 1720564"/>
                      <a:gd name="connsiteX12" fmla="*/ 1216228 w 1493023"/>
                      <a:gd name="connsiteY12" fmla="*/ 585447 h 1720564"/>
                      <a:gd name="connsiteX13" fmla="*/ 1247759 w 1493023"/>
                      <a:gd name="connsiteY13" fmla="*/ 695806 h 1720564"/>
                      <a:gd name="connsiteX14" fmla="*/ 1231993 w 1493023"/>
                      <a:gd name="connsiteY14" fmla="*/ 900758 h 1720564"/>
                      <a:gd name="connsiteX15" fmla="*/ 1279290 w 1493023"/>
                      <a:gd name="connsiteY15" fmla="*/ 932289 h 1720564"/>
                      <a:gd name="connsiteX16" fmla="*/ 1326586 w 1493023"/>
                      <a:gd name="connsiteY16" fmla="*/ 979585 h 1720564"/>
                      <a:gd name="connsiteX17" fmla="*/ 1373883 w 1493023"/>
                      <a:gd name="connsiteY17" fmla="*/ 995351 h 1720564"/>
                      <a:gd name="connsiteX18" fmla="*/ 1452711 w 1493023"/>
                      <a:gd name="connsiteY18" fmla="*/ 1089944 h 1720564"/>
                      <a:gd name="connsiteX19" fmla="*/ 1468476 w 1493023"/>
                      <a:gd name="connsiteY19" fmla="*/ 1153006 h 1720564"/>
                      <a:gd name="connsiteX20" fmla="*/ 1484242 w 1493023"/>
                      <a:gd name="connsiteY20" fmla="*/ 1200302 h 1720564"/>
                      <a:gd name="connsiteX21" fmla="*/ 1468476 w 1493023"/>
                      <a:gd name="connsiteY21" fmla="*/ 1373723 h 1720564"/>
                      <a:gd name="connsiteX22" fmla="*/ 1373883 w 1493023"/>
                      <a:gd name="connsiteY22" fmla="*/ 1436785 h 1720564"/>
                      <a:gd name="connsiteX23" fmla="*/ 1184697 w 1493023"/>
                      <a:gd name="connsiteY23" fmla="*/ 1405254 h 1720564"/>
                      <a:gd name="connsiteX24" fmla="*/ 1153166 w 1493023"/>
                      <a:gd name="connsiteY24" fmla="*/ 1452551 h 1720564"/>
                      <a:gd name="connsiteX25" fmla="*/ 1090104 w 1493023"/>
                      <a:gd name="connsiteY25" fmla="*/ 1468316 h 1720564"/>
                      <a:gd name="connsiteX26" fmla="*/ 979745 w 1493023"/>
                      <a:gd name="connsiteY26" fmla="*/ 1499847 h 1720564"/>
                      <a:gd name="connsiteX27" fmla="*/ 963980 w 1493023"/>
                      <a:gd name="connsiteY27" fmla="*/ 1547144 h 1720564"/>
                      <a:gd name="connsiteX28" fmla="*/ 948214 w 1493023"/>
                      <a:gd name="connsiteY28" fmla="*/ 1625971 h 1720564"/>
                      <a:gd name="connsiteX29" fmla="*/ 869386 w 1493023"/>
                      <a:gd name="connsiteY29" fmla="*/ 1704799 h 1720564"/>
                      <a:gd name="connsiteX30" fmla="*/ 822090 w 1493023"/>
                      <a:gd name="connsiteY30" fmla="*/ 1720564 h 1720564"/>
                      <a:gd name="connsiteX31" fmla="*/ 759028 w 1493023"/>
                      <a:gd name="connsiteY31" fmla="*/ 1673268 h 1720564"/>
                      <a:gd name="connsiteX32" fmla="*/ 727497 w 1493023"/>
                      <a:gd name="connsiteY32" fmla="*/ 1625971 h 1720564"/>
                      <a:gd name="connsiteX33" fmla="*/ 680200 w 1493023"/>
                      <a:gd name="connsiteY33" fmla="*/ 1610206 h 1720564"/>
                      <a:gd name="connsiteX34" fmla="*/ 538311 w 1493023"/>
                      <a:gd name="connsiteY34" fmla="*/ 1594440 h 1720564"/>
                      <a:gd name="connsiteX35" fmla="*/ 443717 w 1493023"/>
                      <a:gd name="connsiteY35" fmla="*/ 1531378 h 1720564"/>
                      <a:gd name="connsiteX36" fmla="*/ 412186 w 1493023"/>
                      <a:gd name="connsiteY36" fmla="*/ 1468316 h 1720564"/>
                      <a:gd name="connsiteX37" fmla="*/ 333359 w 1493023"/>
                      <a:gd name="connsiteY37" fmla="*/ 1562909 h 1720564"/>
                      <a:gd name="connsiteX38" fmla="*/ 270297 w 1493023"/>
                      <a:gd name="connsiteY38" fmla="*/ 1578675 h 1720564"/>
                      <a:gd name="connsiteX39" fmla="*/ 159938 w 1493023"/>
                      <a:gd name="connsiteY39" fmla="*/ 1610206 h 1720564"/>
                      <a:gd name="connsiteX40" fmla="*/ 65345 w 1493023"/>
                      <a:gd name="connsiteY40" fmla="*/ 1594440 h 1720564"/>
                      <a:gd name="connsiteX41" fmla="*/ 33814 w 1493023"/>
                      <a:gd name="connsiteY41" fmla="*/ 1531378 h 1720564"/>
                      <a:gd name="connsiteX42" fmla="*/ 81111 w 1493023"/>
                      <a:gd name="connsiteY42" fmla="*/ 1342192 h 1720564"/>
                      <a:gd name="connsiteX43" fmla="*/ 65345 w 1493023"/>
                      <a:gd name="connsiteY43" fmla="*/ 1279130 h 1720564"/>
                      <a:gd name="connsiteX44" fmla="*/ 18049 w 1493023"/>
                      <a:gd name="connsiteY44" fmla="*/ 1263364 h 1720564"/>
                      <a:gd name="connsiteX45" fmla="*/ 2283 w 1493023"/>
                      <a:gd name="connsiteY45" fmla="*/ 1200302 h 1720564"/>
                      <a:gd name="connsiteX46" fmla="*/ 18049 w 1493023"/>
                      <a:gd name="connsiteY46" fmla="*/ 1042647 h 1720564"/>
                      <a:gd name="connsiteX47" fmla="*/ 65345 w 1493023"/>
                      <a:gd name="connsiteY47" fmla="*/ 1026882 h 1720564"/>
                      <a:gd name="connsiteX48" fmla="*/ 128407 w 1493023"/>
                      <a:gd name="connsiteY48" fmla="*/ 979585 h 1720564"/>
                      <a:gd name="connsiteX49" fmla="*/ 223000 w 1493023"/>
                      <a:gd name="connsiteY49" fmla="*/ 916523 h 1720564"/>
                      <a:gd name="connsiteX50" fmla="*/ 317593 w 1493023"/>
                      <a:gd name="connsiteY50" fmla="*/ 853461 h 1720564"/>
                      <a:gd name="connsiteX51" fmla="*/ 427952 w 1493023"/>
                      <a:gd name="connsiteY51" fmla="*/ 790399 h 1720564"/>
                      <a:gd name="connsiteX52" fmla="*/ 412186 w 1493023"/>
                      <a:gd name="connsiteY52" fmla="*/ 711571 h 1720564"/>
                      <a:gd name="connsiteX53" fmla="*/ 380655 w 1493023"/>
                      <a:gd name="connsiteY53" fmla="*/ 664275 h 1720564"/>
                      <a:gd name="connsiteX54" fmla="*/ 333359 w 1493023"/>
                      <a:gd name="connsiteY54" fmla="*/ 538151 h 1720564"/>
                      <a:gd name="connsiteX55" fmla="*/ 333359 w 1493023"/>
                      <a:gd name="connsiteY55" fmla="*/ 348964 h 1720564"/>
                      <a:gd name="connsiteX56" fmla="*/ 349124 w 1493023"/>
                      <a:gd name="connsiteY56" fmla="*/ 301668 h 1720564"/>
                      <a:gd name="connsiteX57" fmla="*/ 380655 w 1493023"/>
                      <a:gd name="connsiteY57" fmla="*/ 285902 h 172056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  <a:cxn ang="0">
                        <a:pos x="connsiteX36" y="connsiteY36"/>
                      </a:cxn>
                      <a:cxn ang="0">
                        <a:pos x="connsiteX37" y="connsiteY37"/>
                      </a:cxn>
                      <a:cxn ang="0">
                        <a:pos x="connsiteX38" y="connsiteY38"/>
                      </a:cxn>
                      <a:cxn ang="0">
                        <a:pos x="connsiteX39" y="connsiteY39"/>
                      </a:cxn>
                      <a:cxn ang="0">
                        <a:pos x="connsiteX40" y="connsiteY40"/>
                      </a:cxn>
                      <a:cxn ang="0">
                        <a:pos x="connsiteX41" y="connsiteY41"/>
                      </a:cxn>
                      <a:cxn ang="0">
                        <a:pos x="connsiteX42" y="connsiteY42"/>
                      </a:cxn>
                      <a:cxn ang="0">
                        <a:pos x="connsiteX43" y="connsiteY43"/>
                      </a:cxn>
                      <a:cxn ang="0">
                        <a:pos x="connsiteX44" y="connsiteY44"/>
                      </a:cxn>
                      <a:cxn ang="0">
                        <a:pos x="connsiteX45" y="connsiteY45"/>
                      </a:cxn>
                      <a:cxn ang="0">
                        <a:pos x="connsiteX46" y="connsiteY46"/>
                      </a:cxn>
                      <a:cxn ang="0">
                        <a:pos x="connsiteX47" y="connsiteY47"/>
                      </a:cxn>
                      <a:cxn ang="0">
                        <a:pos x="connsiteX48" y="connsiteY48"/>
                      </a:cxn>
                      <a:cxn ang="0">
                        <a:pos x="connsiteX49" y="connsiteY49"/>
                      </a:cxn>
                      <a:cxn ang="0">
                        <a:pos x="connsiteX50" y="connsiteY50"/>
                      </a:cxn>
                      <a:cxn ang="0">
                        <a:pos x="connsiteX51" y="connsiteY51"/>
                      </a:cxn>
                      <a:cxn ang="0">
                        <a:pos x="connsiteX52" y="connsiteY52"/>
                      </a:cxn>
                      <a:cxn ang="0">
                        <a:pos x="connsiteX53" y="connsiteY53"/>
                      </a:cxn>
                      <a:cxn ang="0">
                        <a:pos x="connsiteX54" y="connsiteY54"/>
                      </a:cxn>
                      <a:cxn ang="0">
                        <a:pos x="connsiteX55" y="connsiteY55"/>
                      </a:cxn>
                      <a:cxn ang="0">
                        <a:pos x="connsiteX56" y="connsiteY56"/>
                      </a:cxn>
                      <a:cxn ang="0">
                        <a:pos x="connsiteX57" y="connsiteY57"/>
                      </a:cxn>
                    </a:cxnLst>
                    <a:rect l="l" t="t" r="r" b="b"/>
                    <a:pathLst>
                      <a:path w="1493023" h="1720564">
                        <a:moveTo>
                          <a:pt x="380655" y="285902"/>
                        </a:moveTo>
                        <a:cubicBezTo>
                          <a:pt x="396421" y="256999"/>
                          <a:pt x="380090" y="242775"/>
                          <a:pt x="443717" y="128247"/>
                        </a:cubicBezTo>
                        <a:cubicBezTo>
                          <a:pt x="453026" y="111490"/>
                          <a:pt x="486960" y="33745"/>
                          <a:pt x="506780" y="17889"/>
                        </a:cubicBezTo>
                        <a:cubicBezTo>
                          <a:pt x="519757" y="7508"/>
                          <a:pt x="538311" y="7378"/>
                          <a:pt x="554076" y="2123"/>
                        </a:cubicBezTo>
                        <a:cubicBezTo>
                          <a:pt x="627648" y="7378"/>
                          <a:pt x="703235" y="0"/>
                          <a:pt x="774793" y="17889"/>
                        </a:cubicBezTo>
                        <a:cubicBezTo>
                          <a:pt x="793175" y="22484"/>
                          <a:pt x="797850" y="48238"/>
                          <a:pt x="806324" y="65185"/>
                        </a:cubicBezTo>
                        <a:cubicBezTo>
                          <a:pt x="871596" y="195728"/>
                          <a:pt x="763259" y="24236"/>
                          <a:pt x="853621" y="159778"/>
                        </a:cubicBezTo>
                        <a:cubicBezTo>
                          <a:pt x="858876" y="175544"/>
                          <a:pt x="854200" y="200326"/>
                          <a:pt x="869386" y="207075"/>
                        </a:cubicBezTo>
                        <a:cubicBezTo>
                          <a:pt x="908103" y="224283"/>
                          <a:pt x="953719" y="215875"/>
                          <a:pt x="995511" y="222840"/>
                        </a:cubicBezTo>
                        <a:cubicBezTo>
                          <a:pt x="1059905" y="233572"/>
                          <a:pt x="1062478" y="240558"/>
                          <a:pt x="1121635" y="270137"/>
                        </a:cubicBezTo>
                        <a:cubicBezTo>
                          <a:pt x="1132145" y="285902"/>
                          <a:pt x="1151906" y="298527"/>
                          <a:pt x="1153166" y="317433"/>
                        </a:cubicBezTo>
                        <a:cubicBezTo>
                          <a:pt x="1158110" y="391599"/>
                          <a:pt x="1100683" y="501435"/>
                          <a:pt x="1168931" y="569682"/>
                        </a:cubicBezTo>
                        <a:cubicBezTo>
                          <a:pt x="1180682" y="581433"/>
                          <a:pt x="1200462" y="580192"/>
                          <a:pt x="1216228" y="585447"/>
                        </a:cubicBezTo>
                        <a:cubicBezTo>
                          <a:pt x="1223661" y="607748"/>
                          <a:pt x="1247759" y="676014"/>
                          <a:pt x="1247759" y="695806"/>
                        </a:cubicBezTo>
                        <a:cubicBezTo>
                          <a:pt x="1247759" y="764325"/>
                          <a:pt x="1237248" y="832441"/>
                          <a:pt x="1231993" y="900758"/>
                        </a:cubicBezTo>
                        <a:cubicBezTo>
                          <a:pt x="1247759" y="911268"/>
                          <a:pt x="1264734" y="920159"/>
                          <a:pt x="1279290" y="932289"/>
                        </a:cubicBezTo>
                        <a:cubicBezTo>
                          <a:pt x="1296418" y="946562"/>
                          <a:pt x="1308035" y="967218"/>
                          <a:pt x="1326586" y="979585"/>
                        </a:cubicBezTo>
                        <a:cubicBezTo>
                          <a:pt x="1340413" y="988803"/>
                          <a:pt x="1358117" y="990096"/>
                          <a:pt x="1373883" y="995351"/>
                        </a:cubicBezTo>
                        <a:cubicBezTo>
                          <a:pt x="1402295" y="1023762"/>
                          <a:pt x="1436249" y="1051531"/>
                          <a:pt x="1452711" y="1089944"/>
                        </a:cubicBezTo>
                        <a:cubicBezTo>
                          <a:pt x="1461246" y="1109860"/>
                          <a:pt x="1462523" y="1132172"/>
                          <a:pt x="1468476" y="1153006"/>
                        </a:cubicBezTo>
                        <a:cubicBezTo>
                          <a:pt x="1473041" y="1168985"/>
                          <a:pt x="1478987" y="1184537"/>
                          <a:pt x="1484242" y="1200302"/>
                        </a:cubicBezTo>
                        <a:cubicBezTo>
                          <a:pt x="1478987" y="1258109"/>
                          <a:pt x="1493023" y="1321123"/>
                          <a:pt x="1468476" y="1373723"/>
                        </a:cubicBezTo>
                        <a:cubicBezTo>
                          <a:pt x="1452450" y="1408063"/>
                          <a:pt x="1373883" y="1436785"/>
                          <a:pt x="1373883" y="1436785"/>
                        </a:cubicBezTo>
                        <a:cubicBezTo>
                          <a:pt x="1310821" y="1426275"/>
                          <a:pt x="1248466" y="1400699"/>
                          <a:pt x="1184697" y="1405254"/>
                        </a:cubicBezTo>
                        <a:cubicBezTo>
                          <a:pt x="1165797" y="1406604"/>
                          <a:pt x="1168932" y="1442041"/>
                          <a:pt x="1153166" y="1452551"/>
                        </a:cubicBezTo>
                        <a:cubicBezTo>
                          <a:pt x="1135137" y="1464570"/>
                          <a:pt x="1111125" y="1463061"/>
                          <a:pt x="1090104" y="1468316"/>
                        </a:cubicBezTo>
                        <a:cubicBezTo>
                          <a:pt x="1012222" y="1585140"/>
                          <a:pt x="1121682" y="1452535"/>
                          <a:pt x="979745" y="1499847"/>
                        </a:cubicBezTo>
                        <a:cubicBezTo>
                          <a:pt x="963979" y="1505102"/>
                          <a:pt x="968011" y="1531022"/>
                          <a:pt x="963980" y="1547144"/>
                        </a:cubicBezTo>
                        <a:cubicBezTo>
                          <a:pt x="957481" y="1573140"/>
                          <a:pt x="957623" y="1600881"/>
                          <a:pt x="948214" y="1625971"/>
                        </a:cubicBezTo>
                        <a:cubicBezTo>
                          <a:pt x="933661" y="1664779"/>
                          <a:pt x="904961" y="1687012"/>
                          <a:pt x="869386" y="1704799"/>
                        </a:cubicBezTo>
                        <a:cubicBezTo>
                          <a:pt x="854522" y="1712231"/>
                          <a:pt x="837855" y="1715309"/>
                          <a:pt x="822090" y="1720564"/>
                        </a:cubicBezTo>
                        <a:cubicBezTo>
                          <a:pt x="801069" y="1704799"/>
                          <a:pt x="777608" y="1691848"/>
                          <a:pt x="759028" y="1673268"/>
                        </a:cubicBezTo>
                        <a:cubicBezTo>
                          <a:pt x="745630" y="1659870"/>
                          <a:pt x="742293" y="1637808"/>
                          <a:pt x="727497" y="1625971"/>
                        </a:cubicBezTo>
                        <a:cubicBezTo>
                          <a:pt x="714520" y="1615590"/>
                          <a:pt x="696592" y="1612938"/>
                          <a:pt x="680200" y="1610206"/>
                        </a:cubicBezTo>
                        <a:cubicBezTo>
                          <a:pt x="633260" y="1602383"/>
                          <a:pt x="585607" y="1599695"/>
                          <a:pt x="538311" y="1594440"/>
                        </a:cubicBezTo>
                        <a:cubicBezTo>
                          <a:pt x="500021" y="1575295"/>
                          <a:pt x="467791" y="1567489"/>
                          <a:pt x="443717" y="1531378"/>
                        </a:cubicBezTo>
                        <a:cubicBezTo>
                          <a:pt x="430680" y="1511823"/>
                          <a:pt x="422696" y="1489337"/>
                          <a:pt x="412186" y="1468316"/>
                        </a:cubicBezTo>
                        <a:cubicBezTo>
                          <a:pt x="392094" y="1498454"/>
                          <a:pt x="366041" y="1544233"/>
                          <a:pt x="333359" y="1562909"/>
                        </a:cubicBezTo>
                        <a:cubicBezTo>
                          <a:pt x="314546" y="1573659"/>
                          <a:pt x="291131" y="1572722"/>
                          <a:pt x="270297" y="1578675"/>
                        </a:cubicBezTo>
                        <a:cubicBezTo>
                          <a:pt x="111975" y="1623910"/>
                          <a:pt x="357079" y="1560919"/>
                          <a:pt x="159938" y="1610206"/>
                        </a:cubicBezTo>
                        <a:cubicBezTo>
                          <a:pt x="128407" y="1604951"/>
                          <a:pt x="92452" y="1611382"/>
                          <a:pt x="65345" y="1594440"/>
                        </a:cubicBezTo>
                        <a:cubicBezTo>
                          <a:pt x="45416" y="1581984"/>
                          <a:pt x="35616" y="1554811"/>
                          <a:pt x="33814" y="1531378"/>
                        </a:cubicBezTo>
                        <a:cubicBezTo>
                          <a:pt x="24577" y="1411300"/>
                          <a:pt x="33972" y="1412901"/>
                          <a:pt x="81111" y="1342192"/>
                        </a:cubicBezTo>
                        <a:cubicBezTo>
                          <a:pt x="75856" y="1321171"/>
                          <a:pt x="78881" y="1296050"/>
                          <a:pt x="65345" y="1279130"/>
                        </a:cubicBezTo>
                        <a:cubicBezTo>
                          <a:pt x="54964" y="1266153"/>
                          <a:pt x="28430" y="1276341"/>
                          <a:pt x="18049" y="1263364"/>
                        </a:cubicBezTo>
                        <a:cubicBezTo>
                          <a:pt x="4513" y="1246444"/>
                          <a:pt x="7538" y="1221323"/>
                          <a:pt x="2283" y="1200302"/>
                        </a:cubicBezTo>
                        <a:cubicBezTo>
                          <a:pt x="7538" y="1147750"/>
                          <a:pt x="0" y="1092281"/>
                          <a:pt x="18049" y="1042647"/>
                        </a:cubicBezTo>
                        <a:cubicBezTo>
                          <a:pt x="23728" y="1027029"/>
                          <a:pt x="50916" y="1035127"/>
                          <a:pt x="65345" y="1026882"/>
                        </a:cubicBezTo>
                        <a:cubicBezTo>
                          <a:pt x="88159" y="1013845"/>
                          <a:pt x="106881" y="994653"/>
                          <a:pt x="128407" y="979585"/>
                        </a:cubicBezTo>
                        <a:cubicBezTo>
                          <a:pt x="159452" y="957853"/>
                          <a:pt x="223000" y="916523"/>
                          <a:pt x="223000" y="916523"/>
                        </a:cubicBezTo>
                        <a:cubicBezTo>
                          <a:pt x="284356" y="824491"/>
                          <a:pt x="215788" y="904364"/>
                          <a:pt x="317593" y="853461"/>
                        </a:cubicBezTo>
                        <a:cubicBezTo>
                          <a:pt x="508470" y="758021"/>
                          <a:pt x="283298" y="838615"/>
                          <a:pt x="427952" y="790399"/>
                        </a:cubicBezTo>
                        <a:cubicBezTo>
                          <a:pt x="422697" y="764123"/>
                          <a:pt x="421595" y="736661"/>
                          <a:pt x="412186" y="711571"/>
                        </a:cubicBezTo>
                        <a:cubicBezTo>
                          <a:pt x="405533" y="693830"/>
                          <a:pt x="387308" y="682016"/>
                          <a:pt x="380655" y="664275"/>
                        </a:cubicBezTo>
                        <a:cubicBezTo>
                          <a:pt x="322211" y="508424"/>
                          <a:pt x="407305" y="649068"/>
                          <a:pt x="333359" y="538151"/>
                        </a:cubicBezTo>
                        <a:cubicBezTo>
                          <a:pt x="309800" y="443918"/>
                          <a:pt x="310050" y="477166"/>
                          <a:pt x="333359" y="348964"/>
                        </a:cubicBezTo>
                        <a:cubicBezTo>
                          <a:pt x="336332" y="332614"/>
                          <a:pt x="339153" y="314963"/>
                          <a:pt x="349124" y="301668"/>
                        </a:cubicBezTo>
                        <a:cubicBezTo>
                          <a:pt x="356175" y="292267"/>
                          <a:pt x="364890" y="314806"/>
                          <a:pt x="380655" y="285902"/>
                        </a:cubicBezTo>
                        <a:close/>
                      </a:path>
                    </a:pathLst>
                  </a:custGeom>
                  <a:solidFill>
                    <a:srgbClr val="F98F1B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250" name="Полилиния 249"/>
                  <p:cNvSpPr/>
                  <p:nvPr/>
                </p:nvSpPr>
                <p:spPr>
                  <a:xfrm>
                    <a:off x="904254" y="3294993"/>
                    <a:ext cx="1199840" cy="1024759"/>
                  </a:xfrm>
                  <a:custGeom>
                    <a:avLst/>
                    <a:gdLst>
                      <a:gd name="connsiteX0" fmla="*/ 199332 w 1199840"/>
                      <a:gd name="connsiteY0" fmla="*/ 126124 h 1024759"/>
                      <a:gd name="connsiteX1" fmla="*/ 262394 w 1199840"/>
                      <a:gd name="connsiteY1" fmla="*/ 94593 h 1024759"/>
                      <a:gd name="connsiteX2" fmla="*/ 325456 w 1199840"/>
                      <a:gd name="connsiteY2" fmla="*/ 0 h 1024759"/>
                      <a:gd name="connsiteX3" fmla="*/ 435815 w 1199840"/>
                      <a:gd name="connsiteY3" fmla="*/ 15766 h 1024759"/>
                      <a:gd name="connsiteX4" fmla="*/ 561939 w 1199840"/>
                      <a:gd name="connsiteY4" fmla="*/ 110359 h 1024759"/>
                      <a:gd name="connsiteX5" fmla="*/ 609236 w 1199840"/>
                      <a:gd name="connsiteY5" fmla="*/ 141890 h 1024759"/>
                      <a:gd name="connsiteX6" fmla="*/ 766891 w 1199840"/>
                      <a:gd name="connsiteY6" fmla="*/ 204952 h 1024759"/>
                      <a:gd name="connsiteX7" fmla="*/ 782656 w 1199840"/>
                      <a:gd name="connsiteY7" fmla="*/ 252248 h 1024759"/>
                      <a:gd name="connsiteX8" fmla="*/ 940312 w 1199840"/>
                      <a:gd name="connsiteY8" fmla="*/ 299545 h 1024759"/>
                      <a:gd name="connsiteX9" fmla="*/ 1097967 w 1199840"/>
                      <a:gd name="connsiteY9" fmla="*/ 362607 h 1024759"/>
                      <a:gd name="connsiteX10" fmla="*/ 1113732 w 1199840"/>
                      <a:gd name="connsiteY10" fmla="*/ 409904 h 1024759"/>
                      <a:gd name="connsiteX11" fmla="*/ 1129498 w 1199840"/>
                      <a:gd name="connsiteY11" fmla="*/ 536028 h 1024759"/>
                      <a:gd name="connsiteX12" fmla="*/ 1161029 w 1199840"/>
                      <a:gd name="connsiteY12" fmla="*/ 583324 h 1024759"/>
                      <a:gd name="connsiteX13" fmla="*/ 1192560 w 1199840"/>
                      <a:gd name="connsiteY13" fmla="*/ 693683 h 1024759"/>
                      <a:gd name="connsiteX14" fmla="*/ 1176794 w 1199840"/>
                      <a:gd name="connsiteY14" fmla="*/ 898635 h 1024759"/>
                      <a:gd name="connsiteX15" fmla="*/ 1113732 w 1199840"/>
                      <a:gd name="connsiteY15" fmla="*/ 914400 h 1024759"/>
                      <a:gd name="connsiteX16" fmla="*/ 1082201 w 1199840"/>
                      <a:gd name="connsiteY16" fmla="*/ 977462 h 1024759"/>
                      <a:gd name="connsiteX17" fmla="*/ 987608 w 1199840"/>
                      <a:gd name="connsiteY17" fmla="*/ 1024759 h 1024759"/>
                      <a:gd name="connsiteX18" fmla="*/ 940312 w 1199840"/>
                      <a:gd name="connsiteY18" fmla="*/ 1008993 h 1024759"/>
                      <a:gd name="connsiteX19" fmla="*/ 845718 w 1199840"/>
                      <a:gd name="connsiteY19" fmla="*/ 945931 h 1024759"/>
                      <a:gd name="connsiteX20" fmla="*/ 798422 w 1199840"/>
                      <a:gd name="connsiteY20" fmla="*/ 977462 h 1024759"/>
                      <a:gd name="connsiteX21" fmla="*/ 341222 w 1199840"/>
                      <a:gd name="connsiteY21" fmla="*/ 977462 h 1024759"/>
                      <a:gd name="connsiteX22" fmla="*/ 293925 w 1199840"/>
                      <a:gd name="connsiteY22" fmla="*/ 882869 h 1024759"/>
                      <a:gd name="connsiteX23" fmla="*/ 278160 w 1199840"/>
                      <a:gd name="connsiteY23" fmla="*/ 835573 h 1024759"/>
                      <a:gd name="connsiteX24" fmla="*/ 120505 w 1199840"/>
                      <a:gd name="connsiteY24" fmla="*/ 725214 h 1024759"/>
                      <a:gd name="connsiteX25" fmla="*/ 41677 w 1199840"/>
                      <a:gd name="connsiteY25" fmla="*/ 630621 h 1024759"/>
                      <a:gd name="connsiteX26" fmla="*/ 73208 w 1199840"/>
                      <a:gd name="connsiteY26" fmla="*/ 536028 h 1024759"/>
                      <a:gd name="connsiteX27" fmla="*/ 136270 w 1199840"/>
                      <a:gd name="connsiteY27" fmla="*/ 299545 h 1024759"/>
                      <a:gd name="connsiteX28" fmla="*/ 183567 w 1199840"/>
                      <a:gd name="connsiteY28" fmla="*/ 283779 h 1024759"/>
                      <a:gd name="connsiteX29" fmla="*/ 215098 w 1199840"/>
                      <a:gd name="connsiteY29" fmla="*/ 157655 h 1024759"/>
                      <a:gd name="connsiteX30" fmla="*/ 199332 w 1199840"/>
                      <a:gd name="connsiteY30" fmla="*/ 126124 h 102475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</a:cxnLst>
                    <a:rect l="l" t="t" r="r" b="b"/>
                    <a:pathLst>
                      <a:path w="1199840" h="1024759">
                        <a:moveTo>
                          <a:pt x="199332" y="126124"/>
                        </a:moveTo>
                        <a:cubicBezTo>
                          <a:pt x="207215" y="115614"/>
                          <a:pt x="245776" y="111211"/>
                          <a:pt x="262394" y="94593"/>
                        </a:cubicBezTo>
                        <a:cubicBezTo>
                          <a:pt x="289190" y="67797"/>
                          <a:pt x="325456" y="0"/>
                          <a:pt x="325456" y="0"/>
                        </a:cubicBezTo>
                        <a:cubicBezTo>
                          <a:pt x="362242" y="5255"/>
                          <a:pt x="400562" y="4015"/>
                          <a:pt x="435815" y="15766"/>
                        </a:cubicBezTo>
                        <a:cubicBezTo>
                          <a:pt x="513122" y="41535"/>
                          <a:pt x="507993" y="65404"/>
                          <a:pt x="561939" y="110359"/>
                        </a:cubicBezTo>
                        <a:cubicBezTo>
                          <a:pt x="576495" y="122489"/>
                          <a:pt x="593470" y="131380"/>
                          <a:pt x="609236" y="141890"/>
                        </a:cubicBezTo>
                        <a:cubicBezTo>
                          <a:pt x="646195" y="252771"/>
                          <a:pt x="590884" y="134549"/>
                          <a:pt x="766891" y="204952"/>
                        </a:cubicBezTo>
                        <a:cubicBezTo>
                          <a:pt x="782321" y="211124"/>
                          <a:pt x="770905" y="240497"/>
                          <a:pt x="782656" y="252248"/>
                        </a:cubicBezTo>
                        <a:cubicBezTo>
                          <a:pt x="819317" y="288909"/>
                          <a:pt x="897334" y="292382"/>
                          <a:pt x="940312" y="299545"/>
                        </a:cubicBezTo>
                        <a:cubicBezTo>
                          <a:pt x="977272" y="410426"/>
                          <a:pt x="921960" y="292203"/>
                          <a:pt x="1097967" y="362607"/>
                        </a:cubicBezTo>
                        <a:cubicBezTo>
                          <a:pt x="1113397" y="368779"/>
                          <a:pt x="1108477" y="394138"/>
                          <a:pt x="1113732" y="409904"/>
                        </a:cubicBezTo>
                        <a:cubicBezTo>
                          <a:pt x="1118987" y="451945"/>
                          <a:pt x="1118350" y="495152"/>
                          <a:pt x="1129498" y="536028"/>
                        </a:cubicBezTo>
                        <a:cubicBezTo>
                          <a:pt x="1134484" y="554308"/>
                          <a:pt x="1152555" y="566377"/>
                          <a:pt x="1161029" y="583324"/>
                        </a:cubicBezTo>
                        <a:cubicBezTo>
                          <a:pt x="1172335" y="605937"/>
                          <a:pt x="1187510" y="673484"/>
                          <a:pt x="1192560" y="693683"/>
                        </a:cubicBezTo>
                        <a:cubicBezTo>
                          <a:pt x="1187305" y="762000"/>
                          <a:pt x="1199840" y="834108"/>
                          <a:pt x="1176794" y="898635"/>
                        </a:cubicBezTo>
                        <a:cubicBezTo>
                          <a:pt x="1169506" y="919040"/>
                          <a:pt x="1130378" y="900529"/>
                          <a:pt x="1113732" y="914400"/>
                        </a:cubicBezTo>
                        <a:cubicBezTo>
                          <a:pt x="1095677" y="929445"/>
                          <a:pt x="1097246" y="959407"/>
                          <a:pt x="1082201" y="977462"/>
                        </a:cubicBezTo>
                        <a:cubicBezTo>
                          <a:pt x="1058692" y="1005673"/>
                          <a:pt x="1019890" y="1013998"/>
                          <a:pt x="987608" y="1024759"/>
                        </a:cubicBezTo>
                        <a:cubicBezTo>
                          <a:pt x="971843" y="1019504"/>
                          <a:pt x="954839" y="1017064"/>
                          <a:pt x="940312" y="1008993"/>
                        </a:cubicBezTo>
                        <a:cubicBezTo>
                          <a:pt x="907185" y="990589"/>
                          <a:pt x="845718" y="945931"/>
                          <a:pt x="845718" y="945931"/>
                        </a:cubicBezTo>
                        <a:cubicBezTo>
                          <a:pt x="829953" y="956441"/>
                          <a:pt x="816884" y="973201"/>
                          <a:pt x="798422" y="977462"/>
                        </a:cubicBezTo>
                        <a:cubicBezTo>
                          <a:pt x="659929" y="1009422"/>
                          <a:pt x="468877" y="984181"/>
                          <a:pt x="341222" y="977462"/>
                        </a:cubicBezTo>
                        <a:cubicBezTo>
                          <a:pt x="301592" y="858576"/>
                          <a:pt x="355052" y="1005124"/>
                          <a:pt x="293925" y="882869"/>
                        </a:cubicBezTo>
                        <a:cubicBezTo>
                          <a:pt x="286493" y="868005"/>
                          <a:pt x="283415" y="851338"/>
                          <a:pt x="278160" y="835573"/>
                        </a:cubicBezTo>
                        <a:cubicBezTo>
                          <a:pt x="336255" y="661286"/>
                          <a:pt x="330337" y="781169"/>
                          <a:pt x="120505" y="725214"/>
                        </a:cubicBezTo>
                        <a:cubicBezTo>
                          <a:pt x="95899" y="718653"/>
                          <a:pt x="54906" y="650465"/>
                          <a:pt x="41677" y="630621"/>
                        </a:cubicBezTo>
                        <a:cubicBezTo>
                          <a:pt x="0" y="505585"/>
                          <a:pt x="39466" y="670994"/>
                          <a:pt x="73208" y="536028"/>
                        </a:cubicBezTo>
                        <a:cubicBezTo>
                          <a:pt x="116741" y="361894"/>
                          <a:pt x="24686" y="355338"/>
                          <a:pt x="136270" y="299545"/>
                        </a:cubicBezTo>
                        <a:cubicBezTo>
                          <a:pt x="151134" y="292113"/>
                          <a:pt x="167801" y="289034"/>
                          <a:pt x="183567" y="283779"/>
                        </a:cubicBezTo>
                        <a:cubicBezTo>
                          <a:pt x="219604" y="175667"/>
                          <a:pt x="177049" y="309851"/>
                          <a:pt x="215098" y="157655"/>
                        </a:cubicBezTo>
                        <a:cubicBezTo>
                          <a:pt x="219128" y="141533"/>
                          <a:pt x="191449" y="136634"/>
                          <a:pt x="199332" y="126124"/>
                        </a:cubicBezTo>
                        <a:close/>
                      </a:path>
                    </a:pathLst>
                  </a:custGeom>
                  <a:solidFill>
                    <a:srgbClr val="F26526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251" name="Полилиния 250"/>
                  <p:cNvSpPr/>
                  <p:nvPr/>
                </p:nvSpPr>
                <p:spPr>
                  <a:xfrm>
                    <a:off x="692240" y="2648607"/>
                    <a:ext cx="884312" cy="507991"/>
                  </a:xfrm>
                  <a:custGeom>
                    <a:avLst/>
                    <a:gdLst>
                      <a:gd name="connsiteX0" fmla="*/ 490174 w 884312"/>
                      <a:gd name="connsiteY0" fmla="*/ 126124 h 507991"/>
                      <a:gd name="connsiteX1" fmla="*/ 395581 w 884312"/>
                      <a:gd name="connsiteY1" fmla="*/ 78827 h 507991"/>
                      <a:gd name="connsiteX2" fmla="*/ 348284 w 884312"/>
                      <a:gd name="connsiteY2" fmla="*/ 110359 h 507991"/>
                      <a:gd name="connsiteX3" fmla="*/ 237926 w 884312"/>
                      <a:gd name="connsiteY3" fmla="*/ 94593 h 507991"/>
                      <a:gd name="connsiteX4" fmla="*/ 190629 w 884312"/>
                      <a:gd name="connsiteY4" fmla="*/ 78827 h 507991"/>
                      <a:gd name="connsiteX5" fmla="*/ 127567 w 884312"/>
                      <a:gd name="connsiteY5" fmla="*/ 94593 h 507991"/>
                      <a:gd name="connsiteX6" fmla="*/ 111801 w 884312"/>
                      <a:gd name="connsiteY6" fmla="*/ 141890 h 507991"/>
                      <a:gd name="connsiteX7" fmla="*/ 17208 w 884312"/>
                      <a:gd name="connsiteY7" fmla="*/ 94593 h 507991"/>
                      <a:gd name="connsiteX8" fmla="*/ 1443 w 884312"/>
                      <a:gd name="connsiteY8" fmla="*/ 141890 h 507991"/>
                      <a:gd name="connsiteX9" fmla="*/ 17208 w 884312"/>
                      <a:gd name="connsiteY9" fmla="*/ 268014 h 507991"/>
                      <a:gd name="connsiteX10" fmla="*/ 64505 w 884312"/>
                      <a:gd name="connsiteY10" fmla="*/ 283779 h 507991"/>
                      <a:gd name="connsiteX11" fmla="*/ 143332 w 884312"/>
                      <a:gd name="connsiteY11" fmla="*/ 299545 h 507991"/>
                      <a:gd name="connsiteX12" fmla="*/ 159098 w 884312"/>
                      <a:gd name="connsiteY12" fmla="*/ 425669 h 507991"/>
                      <a:gd name="connsiteX13" fmla="*/ 206394 w 884312"/>
                      <a:gd name="connsiteY13" fmla="*/ 409903 h 507991"/>
                      <a:gd name="connsiteX14" fmla="*/ 237926 w 884312"/>
                      <a:gd name="connsiteY14" fmla="*/ 441434 h 507991"/>
                      <a:gd name="connsiteX15" fmla="*/ 316753 w 884312"/>
                      <a:gd name="connsiteY15" fmla="*/ 378372 h 507991"/>
                      <a:gd name="connsiteX16" fmla="*/ 364050 w 884312"/>
                      <a:gd name="connsiteY16" fmla="*/ 409903 h 507991"/>
                      <a:gd name="connsiteX17" fmla="*/ 427112 w 884312"/>
                      <a:gd name="connsiteY17" fmla="*/ 409903 h 507991"/>
                      <a:gd name="connsiteX18" fmla="*/ 474408 w 884312"/>
                      <a:gd name="connsiteY18" fmla="*/ 394138 h 507991"/>
                      <a:gd name="connsiteX19" fmla="*/ 553236 w 884312"/>
                      <a:gd name="connsiteY19" fmla="*/ 362607 h 507991"/>
                      <a:gd name="connsiteX20" fmla="*/ 600532 w 884312"/>
                      <a:gd name="connsiteY20" fmla="*/ 331076 h 507991"/>
                      <a:gd name="connsiteX21" fmla="*/ 679360 w 884312"/>
                      <a:gd name="connsiteY21" fmla="*/ 441434 h 507991"/>
                      <a:gd name="connsiteX22" fmla="*/ 758188 w 884312"/>
                      <a:gd name="connsiteY22" fmla="*/ 504496 h 507991"/>
                      <a:gd name="connsiteX23" fmla="*/ 852781 w 884312"/>
                      <a:gd name="connsiteY23" fmla="*/ 457200 h 507991"/>
                      <a:gd name="connsiteX24" fmla="*/ 884312 w 884312"/>
                      <a:gd name="connsiteY24" fmla="*/ 315310 h 507991"/>
                      <a:gd name="connsiteX25" fmla="*/ 852781 w 884312"/>
                      <a:gd name="connsiteY25" fmla="*/ 141890 h 507991"/>
                      <a:gd name="connsiteX26" fmla="*/ 805484 w 884312"/>
                      <a:gd name="connsiteY26" fmla="*/ 157655 h 507991"/>
                      <a:gd name="connsiteX27" fmla="*/ 679360 w 884312"/>
                      <a:gd name="connsiteY27" fmla="*/ 220717 h 507991"/>
                      <a:gd name="connsiteX28" fmla="*/ 632063 w 884312"/>
                      <a:gd name="connsiteY28" fmla="*/ 189186 h 507991"/>
                      <a:gd name="connsiteX29" fmla="*/ 616298 w 884312"/>
                      <a:gd name="connsiteY29" fmla="*/ 141890 h 507991"/>
                      <a:gd name="connsiteX30" fmla="*/ 600532 w 884312"/>
                      <a:gd name="connsiteY30" fmla="*/ 47296 h 507991"/>
                      <a:gd name="connsiteX31" fmla="*/ 505939 w 884312"/>
                      <a:gd name="connsiteY31" fmla="*/ 15765 h 507991"/>
                      <a:gd name="connsiteX32" fmla="*/ 490174 w 884312"/>
                      <a:gd name="connsiteY32" fmla="*/ 0 h 50799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</a:cxnLst>
                    <a:rect l="l" t="t" r="r" b="b"/>
                    <a:pathLst>
                      <a:path w="884312" h="507991">
                        <a:moveTo>
                          <a:pt x="490174" y="126124"/>
                        </a:moveTo>
                        <a:cubicBezTo>
                          <a:pt x="473705" y="115145"/>
                          <a:pt x="421688" y="74476"/>
                          <a:pt x="395581" y="78827"/>
                        </a:cubicBezTo>
                        <a:cubicBezTo>
                          <a:pt x="376891" y="81942"/>
                          <a:pt x="364050" y="99848"/>
                          <a:pt x="348284" y="110359"/>
                        </a:cubicBezTo>
                        <a:cubicBezTo>
                          <a:pt x="311498" y="105104"/>
                          <a:pt x="274364" y="101881"/>
                          <a:pt x="237926" y="94593"/>
                        </a:cubicBezTo>
                        <a:cubicBezTo>
                          <a:pt x="221630" y="91334"/>
                          <a:pt x="207248" y="78827"/>
                          <a:pt x="190629" y="78827"/>
                        </a:cubicBezTo>
                        <a:cubicBezTo>
                          <a:pt x="168961" y="78827"/>
                          <a:pt x="148588" y="89338"/>
                          <a:pt x="127567" y="94593"/>
                        </a:cubicBezTo>
                        <a:cubicBezTo>
                          <a:pt x="122312" y="110359"/>
                          <a:pt x="126665" y="134458"/>
                          <a:pt x="111801" y="141890"/>
                        </a:cubicBezTo>
                        <a:cubicBezTo>
                          <a:pt x="93153" y="151214"/>
                          <a:pt x="25172" y="99903"/>
                          <a:pt x="17208" y="94593"/>
                        </a:cubicBezTo>
                        <a:cubicBezTo>
                          <a:pt x="11953" y="110359"/>
                          <a:pt x="1443" y="125272"/>
                          <a:pt x="1443" y="141890"/>
                        </a:cubicBezTo>
                        <a:cubicBezTo>
                          <a:pt x="1443" y="184258"/>
                          <a:pt x="0" y="229297"/>
                          <a:pt x="17208" y="268014"/>
                        </a:cubicBezTo>
                        <a:cubicBezTo>
                          <a:pt x="23957" y="283200"/>
                          <a:pt x="48383" y="279748"/>
                          <a:pt x="64505" y="283779"/>
                        </a:cubicBezTo>
                        <a:cubicBezTo>
                          <a:pt x="90501" y="290278"/>
                          <a:pt x="117056" y="294290"/>
                          <a:pt x="143332" y="299545"/>
                        </a:cubicBezTo>
                        <a:cubicBezTo>
                          <a:pt x="148587" y="341586"/>
                          <a:pt x="138077" y="388883"/>
                          <a:pt x="159098" y="425669"/>
                        </a:cubicBezTo>
                        <a:cubicBezTo>
                          <a:pt x="167343" y="440098"/>
                          <a:pt x="190098" y="406644"/>
                          <a:pt x="206394" y="409903"/>
                        </a:cubicBezTo>
                        <a:cubicBezTo>
                          <a:pt x="220969" y="412818"/>
                          <a:pt x="227415" y="430924"/>
                          <a:pt x="237926" y="441434"/>
                        </a:cubicBezTo>
                        <a:cubicBezTo>
                          <a:pt x="256348" y="413801"/>
                          <a:pt x="271064" y="370757"/>
                          <a:pt x="316753" y="378372"/>
                        </a:cubicBezTo>
                        <a:cubicBezTo>
                          <a:pt x="335443" y="381487"/>
                          <a:pt x="348284" y="399393"/>
                          <a:pt x="364050" y="409903"/>
                        </a:cubicBezTo>
                        <a:cubicBezTo>
                          <a:pt x="418887" y="492159"/>
                          <a:pt x="372275" y="453773"/>
                          <a:pt x="427112" y="409903"/>
                        </a:cubicBezTo>
                        <a:cubicBezTo>
                          <a:pt x="440089" y="399522"/>
                          <a:pt x="458643" y="399393"/>
                          <a:pt x="474408" y="394138"/>
                        </a:cubicBezTo>
                        <a:cubicBezTo>
                          <a:pt x="555082" y="447920"/>
                          <a:pt x="496087" y="431187"/>
                          <a:pt x="553236" y="362607"/>
                        </a:cubicBezTo>
                        <a:cubicBezTo>
                          <a:pt x="565366" y="348051"/>
                          <a:pt x="584767" y="341586"/>
                          <a:pt x="600532" y="331076"/>
                        </a:cubicBezTo>
                        <a:cubicBezTo>
                          <a:pt x="629501" y="417981"/>
                          <a:pt x="597745" y="346216"/>
                          <a:pt x="679360" y="441434"/>
                        </a:cubicBezTo>
                        <a:cubicBezTo>
                          <a:pt x="736409" y="507991"/>
                          <a:pt x="678619" y="477974"/>
                          <a:pt x="758188" y="504496"/>
                        </a:cubicBezTo>
                        <a:cubicBezTo>
                          <a:pt x="785168" y="495503"/>
                          <a:pt x="835317" y="483396"/>
                          <a:pt x="852781" y="457200"/>
                        </a:cubicBezTo>
                        <a:cubicBezTo>
                          <a:pt x="859141" y="447660"/>
                          <a:pt x="883965" y="317043"/>
                          <a:pt x="884312" y="315310"/>
                        </a:cubicBezTo>
                        <a:cubicBezTo>
                          <a:pt x="873802" y="257503"/>
                          <a:pt x="879057" y="194441"/>
                          <a:pt x="852781" y="141890"/>
                        </a:cubicBezTo>
                        <a:cubicBezTo>
                          <a:pt x="845349" y="127026"/>
                          <a:pt x="820348" y="150223"/>
                          <a:pt x="805484" y="157655"/>
                        </a:cubicBezTo>
                        <a:cubicBezTo>
                          <a:pt x="656560" y="232117"/>
                          <a:pt x="786015" y="185167"/>
                          <a:pt x="679360" y="220717"/>
                        </a:cubicBezTo>
                        <a:cubicBezTo>
                          <a:pt x="663594" y="210207"/>
                          <a:pt x="643900" y="203982"/>
                          <a:pt x="632063" y="189186"/>
                        </a:cubicBezTo>
                        <a:cubicBezTo>
                          <a:pt x="621682" y="176209"/>
                          <a:pt x="619903" y="158112"/>
                          <a:pt x="616298" y="141890"/>
                        </a:cubicBezTo>
                        <a:cubicBezTo>
                          <a:pt x="609364" y="110685"/>
                          <a:pt x="621582" y="71353"/>
                          <a:pt x="600532" y="47296"/>
                        </a:cubicBezTo>
                        <a:cubicBezTo>
                          <a:pt x="578646" y="22283"/>
                          <a:pt x="536488" y="28857"/>
                          <a:pt x="505939" y="15765"/>
                        </a:cubicBezTo>
                        <a:cubicBezTo>
                          <a:pt x="499108" y="12838"/>
                          <a:pt x="495429" y="5255"/>
                          <a:pt x="490174" y="0"/>
                        </a:cubicBezTo>
                      </a:path>
                    </a:pathLst>
                  </a:custGeom>
                  <a:solidFill>
                    <a:srgbClr val="F26526"/>
                  </a:solidFill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252" name="Полилиния 251"/>
                  <p:cNvSpPr/>
                  <p:nvPr/>
                </p:nvSpPr>
                <p:spPr>
                  <a:xfrm>
                    <a:off x="428604" y="5072066"/>
                    <a:ext cx="1266659" cy="646871"/>
                  </a:xfrm>
                  <a:custGeom>
                    <a:avLst/>
                    <a:gdLst>
                      <a:gd name="connsiteX0" fmla="*/ 420894 w 1266659"/>
                      <a:gd name="connsiteY0" fmla="*/ 395074 h 1057225"/>
                      <a:gd name="connsiteX1" fmla="*/ 310535 w 1266659"/>
                      <a:gd name="connsiteY1" fmla="*/ 379308 h 1057225"/>
                      <a:gd name="connsiteX2" fmla="*/ 263238 w 1266659"/>
                      <a:gd name="connsiteY2" fmla="*/ 363543 h 1057225"/>
                      <a:gd name="connsiteX3" fmla="*/ 168645 w 1266659"/>
                      <a:gd name="connsiteY3" fmla="*/ 442370 h 1057225"/>
                      <a:gd name="connsiteX4" fmla="*/ 152880 w 1266659"/>
                      <a:gd name="connsiteY4" fmla="*/ 489667 h 1057225"/>
                      <a:gd name="connsiteX5" fmla="*/ 42521 w 1266659"/>
                      <a:gd name="connsiteY5" fmla="*/ 505432 h 1057225"/>
                      <a:gd name="connsiteX6" fmla="*/ 89818 w 1266659"/>
                      <a:gd name="connsiteY6" fmla="*/ 757681 h 1057225"/>
                      <a:gd name="connsiteX7" fmla="*/ 105583 w 1266659"/>
                      <a:gd name="connsiteY7" fmla="*/ 820743 h 1057225"/>
                      <a:gd name="connsiteX8" fmla="*/ 215942 w 1266659"/>
                      <a:gd name="connsiteY8" fmla="*/ 820743 h 1057225"/>
                      <a:gd name="connsiteX9" fmla="*/ 310535 w 1266659"/>
                      <a:gd name="connsiteY9" fmla="*/ 773446 h 1057225"/>
                      <a:gd name="connsiteX10" fmla="*/ 405128 w 1266659"/>
                      <a:gd name="connsiteY10" fmla="*/ 820743 h 1057225"/>
                      <a:gd name="connsiteX11" fmla="*/ 562783 w 1266659"/>
                      <a:gd name="connsiteY11" fmla="*/ 883805 h 1057225"/>
                      <a:gd name="connsiteX12" fmla="*/ 594314 w 1266659"/>
                      <a:gd name="connsiteY12" fmla="*/ 931101 h 1057225"/>
                      <a:gd name="connsiteX13" fmla="*/ 736204 w 1266659"/>
                      <a:gd name="connsiteY13" fmla="*/ 883805 h 1057225"/>
                      <a:gd name="connsiteX14" fmla="*/ 767735 w 1266659"/>
                      <a:gd name="connsiteY14" fmla="*/ 931101 h 1057225"/>
                      <a:gd name="connsiteX15" fmla="*/ 815031 w 1266659"/>
                      <a:gd name="connsiteY15" fmla="*/ 1025694 h 1057225"/>
                      <a:gd name="connsiteX16" fmla="*/ 862328 w 1266659"/>
                      <a:gd name="connsiteY16" fmla="*/ 1057225 h 1057225"/>
                      <a:gd name="connsiteX17" fmla="*/ 988452 w 1266659"/>
                      <a:gd name="connsiteY17" fmla="*/ 1041460 h 1057225"/>
                      <a:gd name="connsiteX18" fmla="*/ 1051514 w 1266659"/>
                      <a:gd name="connsiteY18" fmla="*/ 1009929 h 1057225"/>
                      <a:gd name="connsiteX19" fmla="*/ 1098811 w 1266659"/>
                      <a:gd name="connsiteY19" fmla="*/ 978398 h 1057225"/>
                      <a:gd name="connsiteX20" fmla="*/ 1256466 w 1266659"/>
                      <a:gd name="connsiteY20" fmla="*/ 962632 h 1057225"/>
                      <a:gd name="connsiteX21" fmla="*/ 1240700 w 1266659"/>
                      <a:gd name="connsiteY21" fmla="*/ 789212 h 1057225"/>
                      <a:gd name="connsiteX22" fmla="*/ 1161873 w 1266659"/>
                      <a:gd name="connsiteY22" fmla="*/ 773446 h 1057225"/>
                      <a:gd name="connsiteX23" fmla="*/ 1114576 w 1266659"/>
                      <a:gd name="connsiteY23" fmla="*/ 678853 h 1057225"/>
                      <a:gd name="connsiteX24" fmla="*/ 1067280 w 1266659"/>
                      <a:gd name="connsiteY24" fmla="*/ 631556 h 1057225"/>
                      <a:gd name="connsiteX25" fmla="*/ 1083045 w 1266659"/>
                      <a:gd name="connsiteY25" fmla="*/ 536963 h 1057225"/>
                      <a:gd name="connsiteX26" fmla="*/ 1067280 w 1266659"/>
                      <a:gd name="connsiteY26" fmla="*/ 379308 h 1057225"/>
                      <a:gd name="connsiteX27" fmla="*/ 1004218 w 1266659"/>
                      <a:gd name="connsiteY27" fmla="*/ 363543 h 1057225"/>
                      <a:gd name="connsiteX28" fmla="*/ 956921 w 1266659"/>
                      <a:gd name="connsiteY28" fmla="*/ 379308 h 1057225"/>
                      <a:gd name="connsiteX29" fmla="*/ 846562 w 1266659"/>
                      <a:gd name="connsiteY29" fmla="*/ 332012 h 1057225"/>
                      <a:gd name="connsiteX30" fmla="*/ 799266 w 1266659"/>
                      <a:gd name="connsiteY30" fmla="*/ 284715 h 1057225"/>
                      <a:gd name="connsiteX31" fmla="*/ 751969 w 1266659"/>
                      <a:gd name="connsiteY31" fmla="*/ 253184 h 1057225"/>
                      <a:gd name="connsiteX32" fmla="*/ 736204 w 1266659"/>
                      <a:gd name="connsiteY32" fmla="*/ 205887 h 1057225"/>
                      <a:gd name="connsiteX33" fmla="*/ 720438 w 1266659"/>
                      <a:gd name="connsiteY33" fmla="*/ 63998 h 1057225"/>
                      <a:gd name="connsiteX34" fmla="*/ 610080 w 1266659"/>
                      <a:gd name="connsiteY34" fmla="*/ 936 h 1057225"/>
                      <a:gd name="connsiteX35" fmla="*/ 452425 w 1266659"/>
                      <a:gd name="connsiteY35" fmla="*/ 16701 h 1057225"/>
                      <a:gd name="connsiteX36" fmla="*/ 420894 w 1266659"/>
                      <a:gd name="connsiteY36" fmla="*/ 63998 h 1057225"/>
                      <a:gd name="connsiteX37" fmla="*/ 389362 w 1266659"/>
                      <a:gd name="connsiteY37" fmla="*/ 127060 h 1057225"/>
                      <a:gd name="connsiteX38" fmla="*/ 357831 w 1266659"/>
                      <a:gd name="connsiteY38" fmla="*/ 237418 h 1057225"/>
                      <a:gd name="connsiteX39" fmla="*/ 342066 w 1266659"/>
                      <a:gd name="connsiteY39" fmla="*/ 347777 h 1057225"/>
                      <a:gd name="connsiteX40" fmla="*/ 184411 w 1266659"/>
                      <a:gd name="connsiteY40" fmla="*/ 363543 h 1057225"/>
                      <a:gd name="connsiteX41" fmla="*/ 231707 w 1266659"/>
                      <a:gd name="connsiteY41" fmla="*/ 410839 h 105722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  <a:cxn ang="0">
                        <a:pos x="connsiteX36" y="connsiteY36"/>
                      </a:cxn>
                      <a:cxn ang="0">
                        <a:pos x="connsiteX37" y="connsiteY37"/>
                      </a:cxn>
                      <a:cxn ang="0">
                        <a:pos x="connsiteX38" y="connsiteY38"/>
                      </a:cxn>
                      <a:cxn ang="0">
                        <a:pos x="connsiteX39" y="connsiteY39"/>
                      </a:cxn>
                      <a:cxn ang="0">
                        <a:pos x="connsiteX40" y="connsiteY40"/>
                      </a:cxn>
                      <a:cxn ang="0">
                        <a:pos x="connsiteX41" y="connsiteY41"/>
                      </a:cxn>
                    </a:cxnLst>
                    <a:rect l="l" t="t" r="r" b="b"/>
                    <a:pathLst>
                      <a:path w="1266659" h="1057225">
                        <a:moveTo>
                          <a:pt x="420894" y="395074"/>
                        </a:moveTo>
                        <a:cubicBezTo>
                          <a:pt x="384108" y="389819"/>
                          <a:pt x="346973" y="386596"/>
                          <a:pt x="310535" y="379308"/>
                        </a:cubicBezTo>
                        <a:cubicBezTo>
                          <a:pt x="294239" y="376049"/>
                          <a:pt x="279630" y="360811"/>
                          <a:pt x="263238" y="363543"/>
                        </a:cubicBezTo>
                        <a:cubicBezTo>
                          <a:pt x="236901" y="367933"/>
                          <a:pt x="182849" y="428166"/>
                          <a:pt x="168645" y="442370"/>
                        </a:cubicBezTo>
                        <a:cubicBezTo>
                          <a:pt x="163390" y="458136"/>
                          <a:pt x="167744" y="482235"/>
                          <a:pt x="152880" y="489667"/>
                        </a:cubicBezTo>
                        <a:cubicBezTo>
                          <a:pt x="119643" y="506285"/>
                          <a:pt x="58093" y="471692"/>
                          <a:pt x="42521" y="505432"/>
                        </a:cubicBezTo>
                        <a:cubicBezTo>
                          <a:pt x="0" y="597560"/>
                          <a:pt x="52360" y="682763"/>
                          <a:pt x="89818" y="757681"/>
                        </a:cubicBezTo>
                        <a:cubicBezTo>
                          <a:pt x="95073" y="778702"/>
                          <a:pt x="93564" y="802714"/>
                          <a:pt x="105583" y="820743"/>
                        </a:cubicBezTo>
                        <a:cubicBezTo>
                          <a:pt x="145937" y="881274"/>
                          <a:pt x="168799" y="840948"/>
                          <a:pt x="215942" y="820743"/>
                        </a:cubicBezTo>
                        <a:cubicBezTo>
                          <a:pt x="307321" y="781580"/>
                          <a:pt x="219643" y="834040"/>
                          <a:pt x="310535" y="773446"/>
                        </a:cubicBezTo>
                        <a:cubicBezTo>
                          <a:pt x="385188" y="823215"/>
                          <a:pt x="327990" y="791074"/>
                          <a:pt x="405128" y="820743"/>
                        </a:cubicBezTo>
                        <a:cubicBezTo>
                          <a:pt x="457955" y="841061"/>
                          <a:pt x="562783" y="883805"/>
                          <a:pt x="562783" y="883805"/>
                        </a:cubicBezTo>
                        <a:cubicBezTo>
                          <a:pt x="573293" y="899570"/>
                          <a:pt x="575932" y="926506"/>
                          <a:pt x="594314" y="931101"/>
                        </a:cubicBezTo>
                        <a:cubicBezTo>
                          <a:pt x="656105" y="946549"/>
                          <a:pt x="692832" y="912719"/>
                          <a:pt x="736204" y="883805"/>
                        </a:cubicBezTo>
                        <a:cubicBezTo>
                          <a:pt x="746714" y="899570"/>
                          <a:pt x="759261" y="914154"/>
                          <a:pt x="767735" y="931101"/>
                        </a:cubicBezTo>
                        <a:cubicBezTo>
                          <a:pt x="793380" y="982392"/>
                          <a:pt x="769848" y="980511"/>
                          <a:pt x="815031" y="1025694"/>
                        </a:cubicBezTo>
                        <a:cubicBezTo>
                          <a:pt x="828429" y="1039092"/>
                          <a:pt x="846562" y="1046715"/>
                          <a:pt x="862328" y="1057225"/>
                        </a:cubicBezTo>
                        <a:cubicBezTo>
                          <a:pt x="904369" y="1051970"/>
                          <a:pt x="947349" y="1051736"/>
                          <a:pt x="988452" y="1041460"/>
                        </a:cubicBezTo>
                        <a:cubicBezTo>
                          <a:pt x="1011252" y="1035760"/>
                          <a:pt x="1031109" y="1021589"/>
                          <a:pt x="1051514" y="1009929"/>
                        </a:cubicBezTo>
                        <a:cubicBezTo>
                          <a:pt x="1067965" y="1000528"/>
                          <a:pt x="1080348" y="982659"/>
                          <a:pt x="1098811" y="978398"/>
                        </a:cubicBezTo>
                        <a:cubicBezTo>
                          <a:pt x="1150272" y="966522"/>
                          <a:pt x="1203914" y="967887"/>
                          <a:pt x="1256466" y="962632"/>
                        </a:cubicBezTo>
                        <a:cubicBezTo>
                          <a:pt x="1251211" y="904825"/>
                          <a:pt x="1266659" y="841129"/>
                          <a:pt x="1240700" y="789212"/>
                        </a:cubicBezTo>
                        <a:cubicBezTo>
                          <a:pt x="1228716" y="765245"/>
                          <a:pt x="1182039" y="791091"/>
                          <a:pt x="1161873" y="773446"/>
                        </a:cubicBezTo>
                        <a:cubicBezTo>
                          <a:pt x="1135343" y="750232"/>
                          <a:pt x="1134131" y="708185"/>
                          <a:pt x="1114576" y="678853"/>
                        </a:cubicBezTo>
                        <a:cubicBezTo>
                          <a:pt x="1102209" y="660302"/>
                          <a:pt x="1083045" y="647322"/>
                          <a:pt x="1067280" y="631556"/>
                        </a:cubicBezTo>
                        <a:cubicBezTo>
                          <a:pt x="1019835" y="489226"/>
                          <a:pt x="1071584" y="685948"/>
                          <a:pt x="1083045" y="536963"/>
                        </a:cubicBezTo>
                        <a:cubicBezTo>
                          <a:pt x="1087096" y="484305"/>
                          <a:pt x="1089134" y="427388"/>
                          <a:pt x="1067280" y="379308"/>
                        </a:cubicBezTo>
                        <a:cubicBezTo>
                          <a:pt x="1058314" y="359583"/>
                          <a:pt x="1025239" y="368798"/>
                          <a:pt x="1004218" y="363543"/>
                        </a:cubicBezTo>
                        <a:cubicBezTo>
                          <a:pt x="988452" y="368798"/>
                          <a:pt x="973217" y="382567"/>
                          <a:pt x="956921" y="379308"/>
                        </a:cubicBezTo>
                        <a:cubicBezTo>
                          <a:pt x="917676" y="371459"/>
                          <a:pt x="880881" y="352603"/>
                          <a:pt x="846562" y="332012"/>
                        </a:cubicBezTo>
                        <a:cubicBezTo>
                          <a:pt x="827444" y="320541"/>
                          <a:pt x="816394" y="298988"/>
                          <a:pt x="799266" y="284715"/>
                        </a:cubicBezTo>
                        <a:cubicBezTo>
                          <a:pt x="784710" y="272585"/>
                          <a:pt x="767735" y="263694"/>
                          <a:pt x="751969" y="253184"/>
                        </a:cubicBezTo>
                        <a:cubicBezTo>
                          <a:pt x="746714" y="237418"/>
                          <a:pt x="738936" y="222279"/>
                          <a:pt x="736204" y="205887"/>
                        </a:cubicBezTo>
                        <a:cubicBezTo>
                          <a:pt x="728381" y="158947"/>
                          <a:pt x="738741" y="107925"/>
                          <a:pt x="720438" y="63998"/>
                        </a:cubicBezTo>
                        <a:cubicBezTo>
                          <a:pt x="705043" y="27050"/>
                          <a:pt x="643749" y="12159"/>
                          <a:pt x="610080" y="936"/>
                        </a:cubicBezTo>
                        <a:cubicBezTo>
                          <a:pt x="557528" y="6191"/>
                          <a:pt x="502529" y="0"/>
                          <a:pt x="452425" y="16701"/>
                        </a:cubicBezTo>
                        <a:cubicBezTo>
                          <a:pt x="434449" y="22693"/>
                          <a:pt x="430295" y="47547"/>
                          <a:pt x="420894" y="63998"/>
                        </a:cubicBezTo>
                        <a:cubicBezTo>
                          <a:pt x="409234" y="84403"/>
                          <a:pt x="398620" y="105458"/>
                          <a:pt x="389362" y="127060"/>
                        </a:cubicBezTo>
                        <a:cubicBezTo>
                          <a:pt x="378700" y="151938"/>
                          <a:pt x="362040" y="214266"/>
                          <a:pt x="357831" y="237418"/>
                        </a:cubicBezTo>
                        <a:cubicBezTo>
                          <a:pt x="351184" y="273978"/>
                          <a:pt x="372118" y="325921"/>
                          <a:pt x="342066" y="347777"/>
                        </a:cubicBezTo>
                        <a:cubicBezTo>
                          <a:pt x="299354" y="378841"/>
                          <a:pt x="236963" y="358288"/>
                          <a:pt x="184411" y="363543"/>
                        </a:cubicBezTo>
                        <a:cubicBezTo>
                          <a:pt x="203500" y="420810"/>
                          <a:pt x="183558" y="410839"/>
                          <a:pt x="231707" y="410839"/>
                        </a:cubicBezTo>
                      </a:path>
                    </a:pathLst>
                  </a:custGeom>
                  <a:solidFill>
                    <a:srgbClr val="F98F1B"/>
                  </a:solidFill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253" name="Полилиния 252"/>
                  <p:cNvSpPr/>
                  <p:nvPr/>
                </p:nvSpPr>
                <p:spPr>
                  <a:xfrm>
                    <a:off x="357166" y="1975747"/>
                    <a:ext cx="997348" cy="667427"/>
                  </a:xfrm>
                  <a:custGeom>
                    <a:avLst/>
                    <a:gdLst>
                      <a:gd name="connsiteX0" fmla="*/ 776630 w 997348"/>
                      <a:gd name="connsiteY0" fmla="*/ 34971 h 667427"/>
                      <a:gd name="connsiteX1" fmla="*/ 571679 w 997348"/>
                      <a:gd name="connsiteY1" fmla="*/ 34971 h 667427"/>
                      <a:gd name="connsiteX2" fmla="*/ 540148 w 997348"/>
                      <a:gd name="connsiteY2" fmla="*/ 82268 h 667427"/>
                      <a:gd name="connsiteX3" fmla="*/ 524382 w 997348"/>
                      <a:gd name="connsiteY3" fmla="*/ 129564 h 667427"/>
                      <a:gd name="connsiteX4" fmla="*/ 319430 w 997348"/>
                      <a:gd name="connsiteY4" fmla="*/ 161095 h 667427"/>
                      <a:gd name="connsiteX5" fmla="*/ 287899 w 997348"/>
                      <a:gd name="connsiteY5" fmla="*/ 208392 h 667427"/>
                      <a:gd name="connsiteX6" fmla="*/ 224837 w 997348"/>
                      <a:gd name="connsiteY6" fmla="*/ 192626 h 667427"/>
                      <a:gd name="connsiteX7" fmla="*/ 130244 w 997348"/>
                      <a:gd name="connsiteY7" fmla="*/ 208392 h 667427"/>
                      <a:gd name="connsiteX8" fmla="*/ 146010 w 997348"/>
                      <a:gd name="connsiteY8" fmla="*/ 334516 h 667427"/>
                      <a:gd name="connsiteX9" fmla="*/ 51417 w 997348"/>
                      <a:gd name="connsiteY9" fmla="*/ 366047 h 667427"/>
                      <a:gd name="connsiteX10" fmla="*/ 114479 w 997348"/>
                      <a:gd name="connsiteY10" fmla="*/ 602530 h 667427"/>
                      <a:gd name="connsiteX11" fmla="*/ 161775 w 997348"/>
                      <a:gd name="connsiteY11" fmla="*/ 586764 h 667427"/>
                      <a:gd name="connsiteX12" fmla="*/ 193306 w 997348"/>
                      <a:gd name="connsiteY12" fmla="*/ 539468 h 667427"/>
                      <a:gd name="connsiteX13" fmla="*/ 303665 w 997348"/>
                      <a:gd name="connsiteY13" fmla="*/ 618295 h 667427"/>
                      <a:gd name="connsiteX14" fmla="*/ 350961 w 997348"/>
                      <a:gd name="connsiteY14" fmla="*/ 634061 h 667427"/>
                      <a:gd name="connsiteX15" fmla="*/ 382493 w 997348"/>
                      <a:gd name="connsiteY15" fmla="*/ 570999 h 667427"/>
                      <a:gd name="connsiteX16" fmla="*/ 492851 w 997348"/>
                      <a:gd name="connsiteY16" fmla="*/ 476406 h 667427"/>
                      <a:gd name="connsiteX17" fmla="*/ 540148 w 997348"/>
                      <a:gd name="connsiteY17" fmla="*/ 492171 h 667427"/>
                      <a:gd name="connsiteX18" fmla="*/ 555913 w 997348"/>
                      <a:gd name="connsiteY18" fmla="*/ 539468 h 667427"/>
                      <a:gd name="connsiteX19" fmla="*/ 587444 w 997348"/>
                      <a:gd name="connsiteY19" fmla="*/ 602530 h 667427"/>
                      <a:gd name="connsiteX20" fmla="*/ 697803 w 997348"/>
                      <a:gd name="connsiteY20" fmla="*/ 665592 h 667427"/>
                      <a:gd name="connsiteX21" fmla="*/ 760865 w 997348"/>
                      <a:gd name="connsiteY21" fmla="*/ 649826 h 667427"/>
                      <a:gd name="connsiteX22" fmla="*/ 808161 w 997348"/>
                      <a:gd name="connsiteY22" fmla="*/ 665592 h 667427"/>
                      <a:gd name="connsiteX23" fmla="*/ 902755 w 997348"/>
                      <a:gd name="connsiteY23" fmla="*/ 634061 h 667427"/>
                      <a:gd name="connsiteX24" fmla="*/ 950051 w 997348"/>
                      <a:gd name="connsiteY24" fmla="*/ 602530 h 667427"/>
                      <a:gd name="connsiteX25" fmla="*/ 997348 w 997348"/>
                      <a:gd name="connsiteY25" fmla="*/ 492171 h 667427"/>
                      <a:gd name="connsiteX26" fmla="*/ 981582 w 997348"/>
                      <a:gd name="connsiteY26" fmla="*/ 366047 h 667427"/>
                      <a:gd name="connsiteX27" fmla="*/ 902755 w 997348"/>
                      <a:gd name="connsiteY27" fmla="*/ 302985 h 667427"/>
                      <a:gd name="connsiteX28" fmla="*/ 839693 w 997348"/>
                      <a:gd name="connsiteY28" fmla="*/ 287219 h 667427"/>
                      <a:gd name="connsiteX29" fmla="*/ 839693 w 997348"/>
                      <a:gd name="connsiteY29" fmla="*/ 98033 h 667427"/>
                      <a:gd name="connsiteX30" fmla="*/ 792396 w 997348"/>
                      <a:gd name="connsiteY30" fmla="*/ 82268 h 667427"/>
                      <a:gd name="connsiteX31" fmla="*/ 776630 w 997348"/>
                      <a:gd name="connsiteY31" fmla="*/ 34971 h 66742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</a:cxnLst>
                    <a:rect l="l" t="t" r="r" b="b"/>
                    <a:pathLst>
                      <a:path w="997348" h="667427">
                        <a:moveTo>
                          <a:pt x="776630" y="34971"/>
                        </a:moveTo>
                        <a:cubicBezTo>
                          <a:pt x="698024" y="15320"/>
                          <a:pt x="667848" y="0"/>
                          <a:pt x="571679" y="34971"/>
                        </a:cubicBezTo>
                        <a:cubicBezTo>
                          <a:pt x="553872" y="41446"/>
                          <a:pt x="548622" y="65321"/>
                          <a:pt x="540148" y="82268"/>
                        </a:cubicBezTo>
                        <a:cubicBezTo>
                          <a:pt x="532716" y="97132"/>
                          <a:pt x="540032" y="123975"/>
                          <a:pt x="524382" y="129564"/>
                        </a:cubicBezTo>
                        <a:cubicBezTo>
                          <a:pt x="459288" y="152812"/>
                          <a:pt x="387747" y="150585"/>
                          <a:pt x="319430" y="161095"/>
                        </a:cubicBezTo>
                        <a:cubicBezTo>
                          <a:pt x="308920" y="176861"/>
                          <a:pt x="305875" y="202400"/>
                          <a:pt x="287899" y="208392"/>
                        </a:cubicBezTo>
                        <a:cubicBezTo>
                          <a:pt x="267343" y="215244"/>
                          <a:pt x="246505" y="192626"/>
                          <a:pt x="224837" y="192626"/>
                        </a:cubicBezTo>
                        <a:cubicBezTo>
                          <a:pt x="192871" y="192626"/>
                          <a:pt x="161775" y="203137"/>
                          <a:pt x="130244" y="208392"/>
                        </a:cubicBezTo>
                        <a:cubicBezTo>
                          <a:pt x="135499" y="250433"/>
                          <a:pt x="164958" y="296620"/>
                          <a:pt x="146010" y="334516"/>
                        </a:cubicBezTo>
                        <a:cubicBezTo>
                          <a:pt x="131146" y="364244"/>
                          <a:pt x="51417" y="366047"/>
                          <a:pt x="51417" y="366047"/>
                        </a:cubicBezTo>
                        <a:cubicBezTo>
                          <a:pt x="55973" y="429837"/>
                          <a:pt x="0" y="602530"/>
                          <a:pt x="114479" y="602530"/>
                        </a:cubicBezTo>
                        <a:cubicBezTo>
                          <a:pt x="131097" y="602530"/>
                          <a:pt x="146010" y="592019"/>
                          <a:pt x="161775" y="586764"/>
                        </a:cubicBezTo>
                        <a:cubicBezTo>
                          <a:pt x="172285" y="570999"/>
                          <a:pt x="174616" y="542583"/>
                          <a:pt x="193306" y="539468"/>
                        </a:cubicBezTo>
                        <a:cubicBezTo>
                          <a:pt x="236854" y="532210"/>
                          <a:pt x="277180" y="600639"/>
                          <a:pt x="303665" y="618295"/>
                        </a:cubicBezTo>
                        <a:cubicBezTo>
                          <a:pt x="317492" y="627513"/>
                          <a:pt x="335196" y="628806"/>
                          <a:pt x="350961" y="634061"/>
                        </a:cubicBezTo>
                        <a:cubicBezTo>
                          <a:pt x="361472" y="613040"/>
                          <a:pt x="368392" y="589801"/>
                          <a:pt x="382493" y="570999"/>
                        </a:cubicBezTo>
                        <a:cubicBezTo>
                          <a:pt x="420723" y="520026"/>
                          <a:pt x="445187" y="508183"/>
                          <a:pt x="492851" y="476406"/>
                        </a:cubicBezTo>
                        <a:cubicBezTo>
                          <a:pt x="508617" y="481661"/>
                          <a:pt x="528397" y="480420"/>
                          <a:pt x="540148" y="492171"/>
                        </a:cubicBezTo>
                        <a:cubicBezTo>
                          <a:pt x="551899" y="503922"/>
                          <a:pt x="549367" y="524193"/>
                          <a:pt x="555913" y="539468"/>
                        </a:cubicBezTo>
                        <a:cubicBezTo>
                          <a:pt x="565171" y="561070"/>
                          <a:pt x="572398" y="584475"/>
                          <a:pt x="587444" y="602530"/>
                        </a:cubicBezTo>
                        <a:cubicBezTo>
                          <a:pt x="603361" y="621630"/>
                          <a:pt x="680970" y="657176"/>
                          <a:pt x="697803" y="665592"/>
                        </a:cubicBezTo>
                        <a:cubicBezTo>
                          <a:pt x="718824" y="660337"/>
                          <a:pt x="739197" y="649826"/>
                          <a:pt x="760865" y="649826"/>
                        </a:cubicBezTo>
                        <a:cubicBezTo>
                          <a:pt x="777483" y="649826"/>
                          <a:pt x="791644" y="667427"/>
                          <a:pt x="808161" y="665592"/>
                        </a:cubicBezTo>
                        <a:cubicBezTo>
                          <a:pt x="841195" y="661922"/>
                          <a:pt x="902755" y="634061"/>
                          <a:pt x="902755" y="634061"/>
                        </a:cubicBezTo>
                        <a:cubicBezTo>
                          <a:pt x="918520" y="623551"/>
                          <a:pt x="937921" y="617086"/>
                          <a:pt x="950051" y="602530"/>
                        </a:cubicBezTo>
                        <a:cubicBezTo>
                          <a:pt x="971697" y="576555"/>
                          <a:pt x="986395" y="525028"/>
                          <a:pt x="997348" y="492171"/>
                        </a:cubicBezTo>
                        <a:cubicBezTo>
                          <a:pt x="992093" y="450130"/>
                          <a:pt x="992730" y="406923"/>
                          <a:pt x="981582" y="366047"/>
                        </a:cubicBezTo>
                        <a:cubicBezTo>
                          <a:pt x="967995" y="316227"/>
                          <a:pt x="944205" y="314828"/>
                          <a:pt x="902755" y="302985"/>
                        </a:cubicBezTo>
                        <a:cubicBezTo>
                          <a:pt x="881921" y="297032"/>
                          <a:pt x="860714" y="292474"/>
                          <a:pt x="839693" y="287219"/>
                        </a:cubicBezTo>
                        <a:cubicBezTo>
                          <a:pt x="863242" y="216569"/>
                          <a:pt x="878094" y="194035"/>
                          <a:pt x="839693" y="98033"/>
                        </a:cubicBezTo>
                        <a:cubicBezTo>
                          <a:pt x="833521" y="82603"/>
                          <a:pt x="808162" y="87523"/>
                          <a:pt x="792396" y="82268"/>
                        </a:cubicBezTo>
                        <a:lnTo>
                          <a:pt x="776630" y="34971"/>
                        </a:lnTo>
                        <a:close/>
                      </a:path>
                    </a:pathLst>
                  </a:custGeom>
                  <a:solidFill>
                    <a:srgbClr val="FFC000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254" name="Полилиния 253"/>
                  <p:cNvSpPr/>
                  <p:nvPr/>
                </p:nvSpPr>
                <p:spPr>
                  <a:xfrm>
                    <a:off x="124948" y="3123515"/>
                    <a:ext cx="784831" cy="549851"/>
                  </a:xfrm>
                  <a:custGeom>
                    <a:avLst/>
                    <a:gdLst>
                      <a:gd name="connsiteX0" fmla="*/ 505673 w 784831"/>
                      <a:gd name="connsiteY0" fmla="*/ 108416 h 549851"/>
                      <a:gd name="connsiteX1" fmla="*/ 411080 w 784831"/>
                      <a:gd name="connsiteY1" fmla="*/ 61119 h 549851"/>
                      <a:gd name="connsiteX2" fmla="*/ 316486 w 784831"/>
                      <a:gd name="connsiteY2" fmla="*/ 13823 h 549851"/>
                      <a:gd name="connsiteX3" fmla="*/ 143066 w 784831"/>
                      <a:gd name="connsiteY3" fmla="*/ 45354 h 549851"/>
                      <a:gd name="connsiteX4" fmla="*/ 127300 w 784831"/>
                      <a:gd name="connsiteY4" fmla="*/ 234540 h 549851"/>
                      <a:gd name="connsiteX5" fmla="*/ 32707 w 784831"/>
                      <a:gd name="connsiteY5" fmla="*/ 281837 h 549851"/>
                      <a:gd name="connsiteX6" fmla="*/ 16942 w 784831"/>
                      <a:gd name="connsiteY6" fmla="*/ 344899 h 549851"/>
                      <a:gd name="connsiteX7" fmla="*/ 1176 w 784831"/>
                      <a:gd name="connsiteY7" fmla="*/ 392195 h 549851"/>
                      <a:gd name="connsiteX8" fmla="*/ 16942 w 784831"/>
                      <a:gd name="connsiteY8" fmla="*/ 486788 h 549851"/>
                      <a:gd name="connsiteX9" fmla="*/ 158831 w 784831"/>
                      <a:gd name="connsiteY9" fmla="*/ 502554 h 549851"/>
                      <a:gd name="connsiteX10" fmla="*/ 253424 w 784831"/>
                      <a:gd name="connsiteY10" fmla="*/ 455257 h 549851"/>
                      <a:gd name="connsiteX11" fmla="*/ 300721 w 784831"/>
                      <a:gd name="connsiteY11" fmla="*/ 486788 h 549851"/>
                      <a:gd name="connsiteX12" fmla="*/ 348018 w 784831"/>
                      <a:gd name="connsiteY12" fmla="*/ 502554 h 549851"/>
                      <a:gd name="connsiteX13" fmla="*/ 411080 w 784831"/>
                      <a:gd name="connsiteY13" fmla="*/ 486788 h 549851"/>
                      <a:gd name="connsiteX14" fmla="*/ 458376 w 784831"/>
                      <a:gd name="connsiteY14" fmla="*/ 471023 h 549851"/>
                      <a:gd name="connsiteX15" fmla="*/ 552969 w 784831"/>
                      <a:gd name="connsiteY15" fmla="*/ 502554 h 549851"/>
                      <a:gd name="connsiteX16" fmla="*/ 568735 w 784831"/>
                      <a:gd name="connsiteY16" fmla="*/ 455257 h 549851"/>
                      <a:gd name="connsiteX17" fmla="*/ 600266 w 784831"/>
                      <a:gd name="connsiteY17" fmla="*/ 549851 h 549851"/>
                      <a:gd name="connsiteX18" fmla="*/ 663328 w 784831"/>
                      <a:gd name="connsiteY18" fmla="*/ 518319 h 549851"/>
                      <a:gd name="connsiteX19" fmla="*/ 726390 w 784831"/>
                      <a:gd name="connsiteY19" fmla="*/ 392195 h 549851"/>
                      <a:gd name="connsiteX20" fmla="*/ 773686 w 784831"/>
                      <a:gd name="connsiteY20" fmla="*/ 281837 h 549851"/>
                      <a:gd name="connsiteX21" fmla="*/ 757921 w 784831"/>
                      <a:gd name="connsiteY21" fmla="*/ 139947 h 549851"/>
                      <a:gd name="connsiteX22" fmla="*/ 742155 w 784831"/>
                      <a:gd name="connsiteY22" fmla="*/ 92651 h 549851"/>
                      <a:gd name="connsiteX23" fmla="*/ 694859 w 784831"/>
                      <a:gd name="connsiteY23" fmla="*/ 76885 h 549851"/>
                      <a:gd name="connsiteX24" fmla="*/ 505673 w 784831"/>
                      <a:gd name="connsiteY24" fmla="*/ 61119 h 549851"/>
                      <a:gd name="connsiteX25" fmla="*/ 474142 w 784831"/>
                      <a:gd name="connsiteY25" fmla="*/ 61119 h 54985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</a:cxnLst>
                    <a:rect l="l" t="t" r="r" b="b"/>
                    <a:pathLst>
                      <a:path w="784831" h="549851">
                        <a:moveTo>
                          <a:pt x="505673" y="108416"/>
                        </a:moveTo>
                        <a:cubicBezTo>
                          <a:pt x="370125" y="18052"/>
                          <a:pt x="541624" y="126392"/>
                          <a:pt x="411080" y="61119"/>
                        </a:cubicBezTo>
                        <a:cubicBezTo>
                          <a:pt x="288843" y="0"/>
                          <a:pt x="435358" y="53445"/>
                          <a:pt x="316486" y="13823"/>
                        </a:cubicBezTo>
                        <a:cubicBezTo>
                          <a:pt x="258679" y="24333"/>
                          <a:pt x="196413" y="20732"/>
                          <a:pt x="143066" y="45354"/>
                        </a:cubicBezTo>
                        <a:cubicBezTo>
                          <a:pt x="83410" y="72888"/>
                          <a:pt x="125165" y="217462"/>
                          <a:pt x="127300" y="234540"/>
                        </a:cubicBezTo>
                        <a:cubicBezTo>
                          <a:pt x="100321" y="243533"/>
                          <a:pt x="50170" y="255642"/>
                          <a:pt x="32707" y="281837"/>
                        </a:cubicBezTo>
                        <a:cubicBezTo>
                          <a:pt x="20688" y="299866"/>
                          <a:pt x="22895" y="324065"/>
                          <a:pt x="16942" y="344899"/>
                        </a:cubicBezTo>
                        <a:cubicBezTo>
                          <a:pt x="12377" y="360878"/>
                          <a:pt x="6431" y="376430"/>
                          <a:pt x="1176" y="392195"/>
                        </a:cubicBezTo>
                        <a:cubicBezTo>
                          <a:pt x="6431" y="423726"/>
                          <a:pt x="0" y="459681"/>
                          <a:pt x="16942" y="486788"/>
                        </a:cubicBezTo>
                        <a:cubicBezTo>
                          <a:pt x="50787" y="540939"/>
                          <a:pt x="117598" y="510800"/>
                          <a:pt x="158831" y="502554"/>
                        </a:cubicBezTo>
                        <a:cubicBezTo>
                          <a:pt x="175301" y="491574"/>
                          <a:pt x="227317" y="450906"/>
                          <a:pt x="253424" y="455257"/>
                        </a:cubicBezTo>
                        <a:cubicBezTo>
                          <a:pt x="272114" y="458372"/>
                          <a:pt x="283773" y="478314"/>
                          <a:pt x="300721" y="486788"/>
                        </a:cubicBezTo>
                        <a:cubicBezTo>
                          <a:pt x="315585" y="494220"/>
                          <a:pt x="332252" y="497299"/>
                          <a:pt x="348018" y="502554"/>
                        </a:cubicBezTo>
                        <a:cubicBezTo>
                          <a:pt x="369039" y="497299"/>
                          <a:pt x="390246" y="492741"/>
                          <a:pt x="411080" y="486788"/>
                        </a:cubicBezTo>
                        <a:cubicBezTo>
                          <a:pt x="427059" y="482223"/>
                          <a:pt x="441860" y="469188"/>
                          <a:pt x="458376" y="471023"/>
                        </a:cubicBezTo>
                        <a:cubicBezTo>
                          <a:pt x="491409" y="474693"/>
                          <a:pt x="552969" y="502554"/>
                          <a:pt x="552969" y="502554"/>
                        </a:cubicBezTo>
                        <a:cubicBezTo>
                          <a:pt x="558224" y="486788"/>
                          <a:pt x="556984" y="443506"/>
                          <a:pt x="568735" y="455257"/>
                        </a:cubicBezTo>
                        <a:cubicBezTo>
                          <a:pt x="592237" y="478759"/>
                          <a:pt x="600266" y="549851"/>
                          <a:pt x="600266" y="549851"/>
                        </a:cubicBezTo>
                        <a:cubicBezTo>
                          <a:pt x="621287" y="539340"/>
                          <a:pt x="646710" y="534937"/>
                          <a:pt x="663328" y="518319"/>
                        </a:cubicBezTo>
                        <a:cubicBezTo>
                          <a:pt x="714718" y="466928"/>
                          <a:pt x="703350" y="445954"/>
                          <a:pt x="726390" y="392195"/>
                        </a:cubicBezTo>
                        <a:cubicBezTo>
                          <a:pt x="784831" y="255833"/>
                          <a:pt x="736716" y="392749"/>
                          <a:pt x="773686" y="281837"/>
                        </a:cubicBezTo>
                        <a:cubicBezTo>
                          <a:pt x="768431" y="234540"/>
                          <a:pt x="765744" y="186887"/>
                          <a:pt x="757921" y="139947"/>
                        </a:cubicBezTo>
                        <a:cubicBezTo>
                          <a:pt x="755189" y="123555"/>
                          <a:pt x="753906" y="104402"/>
                          <a:pt x="742155" y="92651"/>
                        </a:cubicBezTo>
                        <a:cubicBezTo>
                          <a:pt x="730404" y="80900"/>
                          <a:pt x="711331" y="79081"/>
                          <a:pt x="694859" y="76885"/>
                        </a:cubicBezTo>
                        <a:cubicBezTo>
                          <a:pt x="632134" y="68521"/>
                          <a:pt x="568793" y="65628"/>
                          <a:pt x="505673" y="61119"/>
                        </a:cubicBezTo>
                        <a:cubicBezTo>
                          <a:pt x="495189" y="60370"/>
                          <a:pt x="484652" y="61119"/>
                          <a:pt x="474142" y="61119"/>
                        </a:cubicBezTo>
                      </a:path>
                    </a:pathLst>
                  </a:custGeom>
                  <a:solidFill>
                    <a:schemeClr val="accent6">
                      <a:lumMod val="75000"/>
                    </a:schemeClr>
                  </a:solidFill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255" name="Полилиния 254"/>
                  <p:cNvSpPr/>
                  <p:nvPr/>
                </p:nvSpPr>
                <p:spPr>
                  <a:xfrm>
                    <a:off x="627352" y="4427919"/>
                    <a:ext cx="1240974" cy="620306"/>
                  </a:xfrm>
                  <a:custGeom>
                    <a:avLst/>
                    <a:gdLst>
                      <a:gd name="connsiteX0" fmla="*/ 823076 w 1240974"/>
                      <a:gd name="connsiteY0" fmla="*/ 49488 h 620306"/>
                      <a:gd name="connsiteX1" fmla="*/ 602358 w 1240974"/>
                      <a:gd name="connsiteY1" fmla="*/ 159847 h 620306"/>
                      <a:gd name="connsiteX2" fmla="*/ 555062 w 1240974"/>
                      <a:gd name="connsiteY2" fmla="*/ 175612 h 620306"/>
                      <a:gd name="connsiteX3" fmla="*/ 428938 w 1240974"/>
                      <a:gd name="connsiteY3" fmla="*/ 207143 h 620306"/>
                      <a:gd name="connsiteX4" fmla="*/ 381641 w 1240974"/>
                      <a:gd name="connsiteY4" fmla="*/ 191378 h 620306"/>
                      <a:gd name="connsiteX5" fmla="*/ 287048 w 1240974"/>
                      <a:gd name="connsiteY5" fmla="*/ 144081 h 620306"/>
                      <a:gd name="connsiteX6" fmla="*/ 208220 w 1240974"/>
                      <a:gd name="connsiteY6" fmla="*/ 128315 h 620306"/>
                      <a:gd name="connsiteX7" fmla="*/ 129393 w 1240974"/>
                      <a:gd name="connsiteY7" fmla="*/ 159847 h 620306"/>
                      <a:gd name="connsiteX8" fmla="*/ 34800 w 1240974"/>
                      <a:gd name="connsiteY8" fmla="*/ 238674 h 620306"/>
                      <a:gd name="connsiteX9" fmla="*/ 113627 w 1240974"/>
                      <a:gd name="connsiteY9" fmla="*/ 443626 h 620306"/>
                      <a:gd name="connsiteX10" fmla="*/ 176689 w 1240974"/>
                      <a:gd name="connsiteY10" fmla="*/ 459391 h 620306"/>
                      <a:gd name="connsiteX11" fmla="*/ 287048 w 1240974"/>
                      <a:gd name="connsiteY11" fmla="*/ 443626 h 620306"/>
                      <a:gd name="connsiteX12" fmla="*/ 350110 w 1240974"/>
                      <a:gd name="connsiteY12" fmla="*/ 412095 h 620306"/>
                      <a:gd name="connsiteX13" fmla="*/ 507765 w 1240974"/>
                      <a:gd name="connsiteY13" fmla="*/ 427860 h 620306"/>
                      <a:gd name="connsiteX14" fmla="*/ 618124 w 1240974"/>
                      <a:gd name="connsiteY14" fmla="*/ 459391 h 620306"/>
                      <a:gd name="connsiteX15" fmla="*/ 665420 w 1240974"/>
                      <a:gd name="connsiteY15" fmla="*/ 475157 h 620306"/>
                      <a:gd name="connsiteX16" fmla="*/ 681186 w 1240974"/>
                      <a:gd name="connsiteY16" fmla="*/ 538219 h 620306"/>
                      <a:gd name="connsiteX17" fmla="*/ 744248 w 1240974"/>
                      <a:gd name="connsiteY17" fmla="*/ 553984 h 620306"/>
                      <a:gd name="connsiteX18" fmla="*/ 791545 w 1240974"/>
                      <a:gd name="connsiteY18" fmla="*/ 585515 h 620306"/>
                      <a:gd name="connsiteX19" fmla="*/ 933434 w 1240974"/>
                      <a:gd name="connsiteY19" fmla="*/ 601281 h 620306"/>
                      <a:gd name="connsiteX20" fmla="*/ 980731 w 1240974"/>
                      <a:gd name="connsiteY20" fmla="*/ 617047 h 620306"/>
                      <a:gd name="connsiteX21" fmla="*/ 1012262 w 1240974"/>
                      <a:gd name="connsiteY21" fmla="*/ 585515 h 620306"/>
                      <a:gd name="connsiteX22" fmla="*/ 1059558 w 1240974"/>
                      <a:gd name="connsiteY22" fmla="*/ 553984 h 620306"/>
                      <a:gd name="connsiteX23" fmla="*/ 1091089 w 1240974"/>
                      <a:gd name="connsiteY23" fmla="*/ 412095 h 620306"/>
                      <a:gd name="connsiteX24" fmla="*/ 1138386 w 1240974"/>
                      <a:gd name="connsiteY24" fmla="*/ 380564 h 620306"/>
                      <a:gd name="connsiteX25" fmla="*/ 1232979 w 1240974"/>
                      <a:gd name="connsiteY25" fmla="*/ 222909 h 620306"/>
                      <a:gd name="connsiteX26" fmla="*/ 1217214 w 1240974"/>
                      <a:gd name="connsiteY26" fmla="*/ 128315 h 620306"/>
                      <a:gd name="connsiteX27" fmla="*/ 1075324 w 1240974"/>
                      <a:gd name="connsiteY27" fmla="*/ 81019 h 620306"/>
                      <a:gd name="connsiteX28" fmla="*/ 1028027 w 1240974"/>
                      <a:gd name="connsiteY28" fmla="*/ 49488 h 620306"/>
                      <a:gd name="connsiteX29" fmla="*/ 823076 w 1240974"/>
                      <a:gd name="connsiteY29" fmla="*/ 49488 h 62030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</a:cxnLst>
                    <a:rect l="l" t="t" r="r" b="b"/>
                    <a:pathLst>
                      <a:path w="1240974" h="620306">
                        <a:moveTo>
                          <a:pt x="823076" y="49488"/>
                        </a:moveTo>
                        <a:cubicBezTo>
                          <a:pt x="752131" y="67881"/>
                          <a:pt x="716533" y="0"/>
                          <a:pt x="602358" y="159847"/>
                        </a:cubicBezTo>
                        <a:cubicBezTo>
                          <a:pt x="592699" y="173370"/>
                          <a:pt x="571184" y="171582"/>
                          <a:pt x="555062" y="175612"/>
                        </a:cubicBezTo>
                        <a:lnTo>
                          <a:pt x="428938" y="207143"/>
                        </a:lnTo>
                        <a:cubicBezTo>
                          <a:pt x="413172" y="201888"/>
                          <a:pt x="396827" y="198127"/>
                          <a:pt x="381641" y="191378"/>
                        </a:cubicBezTo>
                        <a:cubicBezTo>
                          <a:pt x="349427" y="177061"/>
                          <a:pt x="320178" y="156129"/>
                          <a:pt x="287048" y="144081"/>
                        </a:cubicBezTo>
                        <a:cubicBezTo>
                          <a:pt x="261865" y="134923"/>
                          <a:pt x="234496" y="133570"/>
                          <a:pt x="208220" y="128315"/>
                        </a:cubicBezTo>
                        <a:cubicBezTo>
                          <a:pt x="181944" y="138826"/>
                          <a:pt x="154705" y="147191"/>
                          <a:pt x="129393" y="159847"/>
                        </a:cubicBezTo>
                        <a:cubicBezTo>
                          <a:pt x="85493" y="181798"/>
                          <a:pt x="69669" y="203805"/>
                          <a:pt x="34800" y="238674"/>
                        </a:cubicBezTo>
                        <a:cubicBezTo>
                          <a:pt x="49352" y="398749"/>
                          <a:pt x="0" y="401016"/>
                          <a:pt x="113627" y="443626"/>
                        </a:cubicBezTo>
                        <a:cubicBezTo>
                          <a:pt x="133915" y="451234"/>
                          <a:pt x="155668" y="454136"/>
                          <a:pt x="176689" y="459391"/>
                        </a:cubicBezTo>
                        <a:cubicBezTo>
                          <a:pt x="213475" y="454136"/>
                          <a:pt x="251198" y="453403"/>
                          <a:pt x="287048" y="443626"/>
                        </a:cubicBezTo>
                        <a:cubicBezTo>
                          <a:pt x="309722" y="437442"/>
                          <a:pt x="326668" y="413769"/>
                          <a:pt x="350110" y="412095"/>
                        </a:cubicBezTo>
                        <a:cubicBezTo>
                          <a:pt x="402790" y="408332"/>
                          <a:pt x="455213" y="422605"/>
                          <a:pt x="507765" y="427860"/>
                        </a:cubicBezTo>
                        <a:cubicBezTo>
                          <a:pt x="621173" y="465664"/>
                          <a:pt x="479543" y="419796"/>
                          <a:pt x="618124" y="459391"/>
                        </a:cubicBezTo>
                        <a:cubicBezTo>
                          <a:pt x="634103" y="463956"/>
                          <a:pt x="649655" y="469902"/>
                          <a:pt x="665420" y="475157"/>
                        </a:cubicBezTo>
                        <a:cubicBezTo>
                          <a:pt x="670675" y="496178"/>
                          <a:pt x="665865" y="522898"/>
                          <a:pt x="681186" y="538219"/>
                        </a:cubicBezTo>
                        <a:cubicBezTo>
                          <a:pt x="696507" y="553540"/>
                          <a:pt x="724332" y="545449"/>
                          <a:pt x="744248" y="553984"/>
                        </a:cubicBezTo>
                        <a:cubicBezTo>
                          <a:pt x="761664" y="561448"/>
                          <a:pt x="773163" y="580919"/>
                          <a:pt x="791545" y="585515"/>
                        </a:cubicBezTo>
                        <a:cubicBezTo>
                          <a:pt x="837712" y="597057"/>
                          <a:pt x="886138" y="596026"/>
                          <a:pt x="933434" y="601281"/>
                        </a:cubicBezTo>
                        <a:cubicBezTo>
                          <a:pt x="949200" y="606536"/>
                          <a:pt x="964435" y="620306"/>
                          <a:pt x="980731" y="617047"/>
                        </a:cubicBezTo>
                        <a:cubicBezTo>
                          <a:pt x="995306" y="614132"/>
                          <a:pt x="1000655" y="594801"/>
                          <a:pt x="1012262" y="585515"/>
                        </a:cubicBezTo>
                        <a:cubicBezTo>
                          <a:pt x="1027057" y="573678"/>
                          <a:pt x="1043793" y="564494"/>
                          <a:pt x="1059558" y="553984"/>
                        </a:cubicBezTo>
                        <a:cubicBezTo>
                          <a:pt x="1059905" y="552251"/>
                          <a:pt x="1084730" y="421634"/>
                          <a:pt x="1091089" y="412095"/>
                        </a:cubicBezTo>
                        <a:cubicBezTo>
                          <a:pt x="1101599" y="396329"/>
                          <a:pt x="1122620" y="391074"/>
                          <a:pt x="1138386" y="380564"/>
                        </a:cubicBezTo>
                        <a:cubicBezTo>
                          <a:pt x="1214484" y="266416"/>
                          <a:pt x="1184501" y="319866"/>
                          <a:pt x="1232979" y="222909"/>
                        </a:cubicBezTo>
                        <a:cubicBezTo>
                          <a:pt x="1227724" y="191378"/>
                          <a:pt x="1240974" y="149699"/>
                          <a:pt x="1217214" y="128315"/>
                        </a:cubicBezTo>
                        <a:cubicBezTo>
                          <a:pt x="1180157" y="94964"/>
                          <a:pt x="1116806" y="108673"/>
                          <a:pt x="1075324" y="81019"/>
                        </a:cubicBezTo>
                        <a:cubicBezTo>
                          <a:pt x="1059558" y="70509"/>
                          <a:pt x="1046859" y="51580"/>
                          <a:pt x="1028027" y="49488"/>
                        </a:cubicBezTo>
                        <a:cubicBezTo>
                          <a:pt x="949682" y="40783"/>
                          <a:pt x="894021" y="31095"/>
                          <a:pt x="823076" y="49488"/>
                        </a:cubicBezTo>
                        <a:close/>
                      </a:path>
                    </a:pathLst>
                  </a:custGeom>
                  <a:solidFill>
                    <a:srgbClr val="FF5050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</p:grpSp>
          </p:grpSp>
          <p:sp>
            <p:nvSpPr>
              <p:cNvPr id="243" name="Полилиния 242"/>
              <p:cNvSpPr/>
              <p:nvPr/>
            </p:nvSpPr>
            <p:spPr>
              <a:xfrm>
                <a:off x="1586145" y="2971391"/>
                <a:ext cx="841745" cy="544319"/>
              </a:xfrm>
              <a:custGeom>
                <a:avLst/>
                <a:gdLst>
                  <a:gd name="connsiteX0" fmla="*/ 100765 w 841745"/>
                  <a:gd name="connsiteY0" fmla="*/ 197478 h 544319"/>
                  <a:gd name="connsiteX1" fmla="*/ 116531 w 841745"/>
                  <a:gd name="connsiteY1" fmla="*/ 55588 h 544319"/>
                  <a:gd name="connsiteX2" fmla="*/ 226889 w 841745"/>
                  <a:gd name="connsiteY2" fmla="*/ 71354 h 544319"/>
                  <a:gd name="connsiteX3" fmla="*/ 321483 w 841745"/>
                  <a:gd name="connsiteY3" fmla="*/ 71354 h 544319"/>
                  <a:gd name="connsiteX4" fmla="*/ 368779 w 841745"/>
                  <a:gd name="connsiteY4" fmla="*/ 24057 h 544319"/>
                  <a:gd name="connsiteX5" fmla="*/ 526434 w 841745"/>
                  <a:gd name="connsiteY5" fmla="*/ 8292 h 544319"/>
                  <a:gd name="connsiteX6" fmla="*/ 621027 w 841745"/>
                  <a:gd name="connsiteY6" fmla="*/ 24057 h 544319"/>
                  <a:gd name="connsiteX7" fmla="*/ 636793 w 841745"/>
                  <a:gd name="connsiteY7" fmla="*/ 134416 h 544319"/>
                  <a:gd name="connsiteX8" fmla="*/ 778683 w 841745"/>
                  <a:gd name="connsiteY8" fmla="*/ 150181 h 544319"/>
                  <a:gd name="connsiteX9" fmla="*/ 810214 w 841745"/>
                  <a:gd name="connsiteY9" fmla="*/ 260540 h 544319"/>
                  <a:gd name="connsiteX10" fmla="*/ 841745 w 841745"/>
                  <a:gd name="connsiteY10" fmla="*/ 307837 h 544319"/>
                  <a:gd name="connsiteX11" fmla="*/ 794448 w 841745"/>
                  <a:gd name="connsiteY11" fmla="*/ 418195 h 544319"/>
                  <a:gd name="connsiteX12" fmla="*/ 747152 w 841745"/>
                  <a:gd name="connsiteY12" fmla="*/ 433961 h 544319"/>
                  <a:gd name="connsiteX13" fmla="*/ 636793 w 841745"/>
                  <a:gd name="connsiteY13" fmla="*/ 465492 h 544319"/>
                  <a:gd name="connsiteX14" fmla="*/ 494903 w 841745"/>
                  <a:gd name="connsiteY14" fmla="*/ 544319 h 544319"/>
                  <a:gd name="connsiteX15" fmla="*/ 416076 w 841745"/>
                  <a:gd name="connsiteY15" fmla="*/ 528554 h 544319"/>
                  <a:gd name="connsiteX16" fmla="*/ 384545 w 841745"/>
                  <a:gd name="connsiteY16" fmla="*/ 481257 h 544319"/>
                  <a:gd name="connsiteX17" fmla="*/ 337248 w 841745"/>
                  <a:gd name="connsiteY17" fmla="*/ 433961 h 544319"/>
                  <a:gd name="connsiteX18" fmla="*/ 179593 w 841745"/>
                  <a:gd name="connsiteY18" fmla="*/ 402430 h 544319"/>
                  <a:gd name="connsiteX19" fmla="*/ 148062 w 841745"/>
                  <a:gd name="connsiteY19" fmla="*/ 355133 h 544319"/>
                  <a:gd name="connsiteX20" fmla="*/ 21938 w 841745"/>
                  <a:gd name="connsiteY20" fmla="*/ 323602 h 544319"/>
                  <a:gd name="connsiteX21" fmla="*/ 6172 w 841745"/>
                  <a:gd name="connsiteY21" fmla="*/ 276306 h 544319"/>
                  <a:gd name="connsiteX22" fmla="*/ 53469 w 841745"/>
                  <a:gd name="connsiteY22" fmla="*/ 244775 h 544319"/>
                  <a:gd name="connsiteX23" fmla="*/ 100765 w 841745"/>
                  <a:gd name="connsiteY23" fmla="*/ 197478 h 5443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841745" h="544319">
                    <a:moveTo>
                      <a:pt x="100765" y="197478"/>
                    </a:moveTo>
                    <a:cubicBezTo>
                      <a:pt x="111275" y="165947"/>
                      <a:pt x="18933" y="104387"/>
                      <a:pt x="116531" y="55588"/>
                    </a:cubicBezTo>
                    <a:cubicBezTo>
                      <a:pt x="149768" y="38970"/>
                      <a:pt x="190103" y="66099"/>
                      <a:pt x="226889" y="71354"/>
                    </a:cubicBezTo>
                    <a:cubicBezTo>
                      <a:pt x="268930" y="85367"/>
                      <a:pt x="279442" y="99381"/>
                      <a:pt x="321483" y="71354"/>
                    </a:cubicBezTo>
                    <a:cubicBezTo>
                      <a:pt x="340034" y="58987"/>
                      <a:pt x="347469" y="30614"/>
                      <a:pt x="368779" y="24057"/>
                    </a:cubicBezTo>
                    <a:cubicBezTo>
                      <a:pt x="419257" y="8525"/>
                      <a:pt x="473882" y="13547"/>
                      <a:pt x="526434" y="8292"/>
                    </a:cubicBezTo>
                    <a:cubicBezTo>
                      <a:pt x="557965" y="13547"/>
                      <a:pt x="599977" y="0"/>
                      <a:pt x="621027" y="24057"/>
                    </a:cubicBezTo>
                    <a:cubicBezTo>
                      <a:pt x="645497" y="52023"/>
                      <a:pt x="607776" y="111203"/>
                      <a:pt x="636793" y="134416"/>
                    </a:cubicBezTo>
                    <a:cubicBezTo>
                      <a:pt x="673953" y="164144"/>
                      <a:pt x="731386" y="144926"/>
                      <a:pt x="778683" y="150181"/>
                    </a:cubicBezTo>
                    <a:cubicBezTo>
                      <a:pt x="783735" y="170391"/>
                      <a:pt x="798904" y="237919"/>
                      <a:pt x="810214" y="260540"/>
                    </a:cubicBezTo>
                    <a:cubicBezTo>
                      <a:pt x="818688" y="277488"/>
                      <a:pt x="831235" y="292071"/>
                      <a:pt x="841745" y="307837"/>
                    </a:cubicBezTo>
                    <a:cubicBezTo>
                      <a:pt x="832323" y="336102"/>
                      <a:pt x="813928" y="398714"/>
                      <a:pt x="794448" y="418195"/>
                    </a:cubicBezTo>
                    <a:cubicBezTo>
                      <a:pt x="782697" y="429946"/>
                      <a:pt x="763069" y="429186"/>
                      <a:pt x="747152" y="433961"/>
                    </a:cubicBezTo>
                    <a:cubicBezTo>
                      <a:pt x="710507" y="444955"/>
                      <a:pt x="673579" y="454982"/>
                      <a:pt x="636793" y="465492"/>
                    </a:cubicBezTo>
                    <a:cubicBezTo>
                      <a:pt x="528373" y="537772"/>
                      <a:pt x="578151" y="516571"/>
                      <a:pt x="494903" y="544319"/>
                    </a:cubicBezTo>
                    <a:cubicBezTo>
                      <a:pt x="468627" y="539064"/>
                      <a:pt x="439341" y="541849"/>
                      <a:pt x="416076" y="528554"/>
                    </a:cubicBezTo>
                    <a:cubicBezTo>
                      <a:pt x="399625" y="519153"/>
                      <a:pt x="396675" y="495813"/>
                      <a:pt x="384545" y="481257"/>
                    </a:cubicBezTo>
                    <a:cubicBezTo>
                      <a:pt x="370272" y="464129"/>
                      <a:pt x="355799" y="446328"/>
                      <a:pt x="337248" y="433961"/>
                    </a:cubicBezTo>
                    <a:cubicBezTo>
                      <a:pt x="307228" y="413947"/>
                      <a:pt x="188945" y="403766"/>
                      <a:pt x="179593" y="402430"/>
                    </a:cubicBezTo>
                    <a:cubicBezTo>
                      <a:pt x="169083" y="386664"/>
                      <a:pt x="165010" y="363607"/>
                      <a:pt x="148062" y="355133"/>
                    </a:cubicBezTo>
                    <a:cubicBezTo>
                      <a:pt x="109302" y="335753"/>
                      <a:pt x="21938" y="323602"/>
                      <a:pt x="21938" y="323602"/>
                    </a:cubicBezTo>
                    <a:cubicBezTo>
                      <a:pt x="16683" y="307837"/>
                      <a:pt x="0" y="291736"/>
                      <a:pt x="6172" y="276306"/>
                    </a:cubicBezTo>
                    <a:cubicBezTo>
                      <a:pt x="13209" y="258713"/>
                      <a:pt x="38673" y="256612"/>
                      <a:pt x="53469" y="244775"/>
                    </a:cubicBezTo>
                    <a:cubicBezTo>
                      <a:pt x="88716" y="216577"/>
                      <a:pt x="90255" y="229009"/>
                      <a:pt x="100765" y="197478"/>
                    </a:cubicBezTo>
                    <a:close/>
                  </a:path>
                </a:pathLst>
              </a:cu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44" name="Полилиния 243"/>
              <p:cNvSpPr/>
              <p:nvPr/>
            </p:nvSpPr>
            <p:spPr>
              <a:xfrm>
                <a:off x="1857364" y="3811860"/>
                <a:ext cx="859812" cy="1178104"/>
              </a:xfrm>
              <a:custGeom>
                <a:avLst/>
                <a:gdLst>
                  <a:gd name="connsiteX0" fmla="*/ 126124 w 859812"/>
                  <a:gd name="connsiteY0" fmla="*/ 570954 h 1178104"/>
                  <a:gd name="connsiteX1" fmla="*/ 220717 w 859812"/>
                  <a:gd name="connsiteY1" fmla="*/ 555188 h 1178104"/>
                  <a:gd name="connsiteX2" fmla="*/ 315310 w 859812"/>
                  <a:gd name="connsiteY2" fmla="*/ 460595 h 1178104"/>
                  <a:gd name="connsiteX3" fmla="*/ 378372 w 859812"/>
                  <a:gd name="connsiteY3" fmla="*/ 19161 h 1178104"/>
                  <a:gd name="connsiteX4" fmla="*/ 457200 w 859812"/>
                  <a:gd name="connsiteY4" fmla="*/ 3395 h 1178104"/>
                  <a:gd name="connsiteX5" fmla="*/ 693682 w 859812"/>
                  <a:gd name="connsiteY5" fmla="*/ 19161 h 1178104"/>
                  <a:gd name="connsiteX6" fmla="*/ 709448 w 859812"/>
                  <a:gd name="connsiteY6" fmla="*/ 66457 h 1178104"/>
                  <a:gd name="connsiteX7" fmla="*/ 725213 w 859812"/>
                  <a:gd name="connsiteY7" fmla="*/ 208347 h 1178104"/>
                  <a:gd name="connsiteX8" fmla="*/ 788275 w 859812"/>
                  <a:gd name="connsiteY8" fmla="*/ 460595 h 1178104"/>
                  <a:gd name="connsiteX9" fmla="*/ 804041 w 859812"/>
                  <a:gd name="connsiteY9" fmla="*/ 602485 h 1178104"/>
                  <a:gd name="connsiteX10" fmla="*/ 851338 w 859812"/>
                  <a:gd name="connsiteY10" fmla="*/ 618250 h 1178104"/>
                  <a:gd name="connsiteX11" fmla="*/ 835572 w 859812"/>
                  <a:gd name="connsiteY11" fmla="*/ 697078 h 1178104"/>
                  <a:gd name="connsiteX12" fmla="*/ 756744 w 859812"/>
                  <a:gd name="connsiteY12" fmla="*/ 838968 h 1178104"/>
                  <a:gd name="connsiteX13" fmla="*/ 740979 w 859812"/>
                  <a:gd name="connsiteY13" fmla="*/ 886264 h 1178104"/>
                  <a:gd name="connsiteX14" fmla="*/ 725213 w 859812"/>
                  <a:gd name="connsiteY14" fmla="*/ 1043919 h 1178104"/>
                  <a:gd name="connsiteX15" fmla="*/ 677917 w 859812"/>
                  <a:gd name="connsiteY15" fmla="*/ 1059685 h 1178104"/>
                  <a:gd name="connsiteX16" fmla="*/ 614855 w 859812"/>
                  <a:gd name="connsiteY16" fmla="*/ 1091216 h 1178104"/>
                  <a:gd name="connsiteX17" fmla="*/ 457200 w 859812"/>
                  <a:gd name="connsiteY17" fmla="*/ 1075450 h 1178104"/>
                  <a:gd name="connsiteX18" fmla="*/ 394138 w 859812"/>
                  <a:gd name="connsiteY18" fmla="*/ 1028154 h 1178104"/>
                  <a:gd name="connsiteX19" fmla="*/ 346841 w 859812"/>
                  <a:gd name="connsiteY19" fmla="*/ 1012388 h 1178104"/>
                  <a:gd name="connsiteX20" fmla="*/ 315310 w 859812"/>
                  <a:gd name="connsiteY20" fmla="*/ 1075450 h 1178104"/>
                  <a:gd name="connsiteX21" fmla="*/ 346841 w 859812"/>
                  <a:gd name="connsiteY21" fmla="*/ 1170043 h 1178104"/>
                  <a:gd name="connsiteX22" fmla="*/ 220717 w 859812"/>
                  <a:gd name="connsiteY22" fmla="*/ 1138512 h 1178104"/>
                  <a:gd name="connsiteX23" fmla="*/ 189186 w 859812"/>
                  <a:gd name="connsiteY23" fmla="*/ 1091216 h 1178104"/>
                  <a:gd name="connsiteX24" fmla="*/ 94593 w 859812"/>
                  <a:gd name="connsiteY24" fmla="*/ 1028154 h 1178104"/>
                  <a:gd name="connsiteX25" fmla="*/ 31531 w 859812"/>
                  <a:gd name="connsiteY25" fmla="*/ 933561 h 1178104"/>
                  <a:gd name="connsiteX26" fmla="*/ 0 w 859812"/>
                  <a:gd name="connsiteY26" fmla="*/ 886264 h 1178104"/>
                  <a:gd name="connsiteX27" fmla="*/ 15765 w 859812"/>
                  <a:gd name="connsiteY27" fmla="*/ 775906 h 1178104"/>
                  <a:gd name="connsiteX28" fmla="*/ 47296 w 859812"/>
                  <a:gd name="connsiteY28" fmla="*/ 744374 h 1178104"/>
                  <a:gd name="connsiteX29" fmla="*/ 78827 w 859812"/>
                  <a:gd name="connsiteY29" fmla="*/ 649781 h 1178104"/>
                  <a:gd name="connsiteX30" fmla="*/ 126124 w 859812"/>
                  <a:gd name="connsiteY30" fmla="*/ 570954 h 117810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</a:cxnLst>
                <a:rect l="l" t="t" r="r" b="b"/>
                <a:pathLst>
                  <a:path w="859812" h="1178104">
                    <a:moveTo>
                      <a:pt x="126124" y="570954"/>
                    </a:moveTo>
                    <a:cubicBezTo>
                      <a:pt x="149772" y="555189"/>
                      <a:pt x="193106" y="571295"/>
                      <a:pt x="220717" y="555188"/>
                    </a:cubicBezTo>
                    <a:cubicBezTo>
                      <a:pt x="259234" y="532720"/>
                      <a:pt x="315310" y="460595"/>
                      <a:pt x="315310" y="460595"/>
                    </a:cubicBezTo>
                    <a:cubicBezTo>
                      <a:pt x="318574" y="375722"/>
                      <a:pt x="219137" y="78874"/>
                      <a:pt x="378372" y="19161"/>
                    </a:cubicBezTo>
                    <a:cubicBezTo>
                      <a:pt x="403462" y="9752"/>
                      <a:pt x="430924" y="8650"/>
                      <a:pt x="457200" y="3395"/>
                    </a:cubicBezTo>
                    <a:cubicBezTo>
                      <a:pt x="536027" y="8650"/>
                      <a:pt x="617038" y="0"/>
                      <a:pt x="693682" y="19161"/>
                    </a:cubicBezTo>
                    <a:cubicBezTo>
                      <a:pt x="709804" y="23192"/>
                      <a:pt x="706716" y="50065"/>
                      <a:pt x="709448" y="66457"/>
                    </a:cubicBezTo>
                    <a:cubicBezTo>
                      <a:pt x="717271" y="113397"/>
                      <a:pt x="721091" y="160938"/>
                      <a:pt x="725213" y="208347"/>
                    </a:cubicBezTo>
                    <a:cubicBezTo>
                      <a:pt x="746278" y="450596"/>
                      <a:pt x="678593" y="387473"/>
                      <a:pt x="788275" y="460595"/>
                    </a:cubicBezTo>
                    <a:cubicBezTo>
                      <a:pt x="793530" y="507892"/>
                      <a:pt x="786367" y="558301"/>
                      <a:pt x="804041" y="602485"/>
                    </a:cubicBezTo>
                    <a:cubicBezTo>
                      <a:pt x="810213" y="617915"/>
                      <a:pt x="846083" y="602484"/>
                      <a:pt x="851338" y="618250"/>
                    </a:cubicBezTo>
                    <a:cubicBezTo>
                      <a:pt x="859812" y="643671"/>
                      <a:pt x="842623" y="671226"/>
                      <a:pt x="835572" y="697078"/>
                    </a:cubicBezTo>
                    <a:cubicBezTo>
                      <a:pt x="806635" y="803178"/>
                      <a:pt x="821073" y="774639"/>
                      <a:pt x="756744" y="838968"/>
                    </a:cubicBezTo>
                    <a:cubicBezTo>
                      <a:pt x="751489" y="854733"/>
                      <a:pt x="743506" y="869839"/>
                      <a:pt x="740979" y="886264"/>
                    </a:cubicBezTo>
                    <a:cubicBezTo>
                      <a:pt x="732948" y="938464"/>
                      <a:pt x="743262" y="994285"/>
                      <a:pt x="725213" y="1043919"/>
                    </a:cubicBezTo>
                    <a:cubicBezTo>
                      <a:pt x="719534" y="1059537"/>
                      <a:pt x="693191" y="1053139"/>
                      <a:pt x="677917" y="1059685"/>
                    </a:cubicBezTo>
                    <a:cubicBezTo>
                      <a:pt x="656315" y="1068943"/>
                      <a:pt x="635876" y="1080706"/>
                      <a:pt x="614855" y="1091216"/>
                    </a:cubicBezTo>
                    <a:cubicBezTo>
                      <a:pt x="562303" y="1085961"/>
                      <a:pt x="507982" y="1089959"/>
                      <a:pt x="457200" y="1075450"/>
                    </a:cubicBezTo>
                    <a:cubicBezTo>
                      <a:pt x="431935" y="1068232"/>
                      <a:pt x="416952" y="1041190"/>
                      <a:pt x="394138" y="1028154"/>
                    </a:cubicBezTo>
                    <a:cubicBezTo>
                      <a:pt x="379709" y="1019909"/>
                      <a:pt x="362607" y="1017643"/>
                      <a:pt x="346841" y="1012388"/>
                    </a:cubicBezTo>
                    <a:cubicBezTo>
                      <a:pt x="336331" y="1033409"/>
                      <a:pt x="315310" y="1051948"/>
                      <a:pt x="315310" y="1075450"/>
                    </a:cubicBezTo>
                    <a:cubicBezTo>
                      <a:pt x="315310" y="1108687"/>
                      <a:pt x="379085" y="1178104"/>
                      <a:pt x="346841" y="1170043"/>
                    </a:cubicBezTo>
                    <a:lnTo>
                      <a:pt x="220717" y="1138512"/>
                    </a:lnTo>
                    <a:cubicBezTo>
                      <a:pt x="210207" y="1122747"/>
                      <a:pt x="203982" y="1103052"/>
                      <a:pt x="189186" y="1091216"/>
                    </a:cubicBezTo>
                    <a:cubicBezTo>
                      <a:pt x="80865" y="1004560"/>
                      <a:pt x="207133" y="1172849"/>
                      <a:pt x="94593" y="1028154"/>
                    </a:cubicBezTo>
                    <a:cubicBezTo>
                      <a:pt x="71327" y="998241"/>
                      <a:pt x="52552" y="965092"/>
                      <a:pt x="31531" y="933561"/>
                    </a:cubicBezTo>
                    <a:lnTo>
                      <a:pt x="0" y="886264"/>
                    </a:lnTo>
                    <a:cubicBezTo>
                      <a:pt x="5255" y="849478"/>
                      <a:pt x="4014" y="811159"/>
                      <a:pt x="15765" y="775906"/>
                    </a:cubicBezTo>
                    <a:cubicBezTo>
                      <a:pt x="20465" y="761805"/>
                      <a:pt x="40649" y="757669"/>
                      <a:pt x="47296" y="744374"/>
                    </a:cubicBezTo>
                    <a:cubicBezTo>
                      <a:pt x="62160" y="714646"/>
                      <a:pt x="47296" y="660291"/>
                      <a:pt x="78827" y="649781"/>
                    </a:cubicBezTo>
                    <a:cubicBezTo>
                      <a:pt x="141081" y="629031"/>
                      <a:pt x="102476" y="586719"/>
                      <a:pt x="126124" y="570954"/>
                    </a:cubicBezTo>
                    <a:close/>
                  </a:path>
                </a:pathLst>
              </a:custGeom>
              <a:solidFill>
                <a:srgbClr val="FFC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239" name="Полилиния 238"/>
            <p:cNvSpPr/>
            <p:nvPr/>
          </p:nvSpPr>
          <p:spPr>
            <a:xfrm>
              <a:off x="1213945" y="4903076"/>
              <a:ext cx="341444" cy="930165"/>
            </a:xfrm>
            <a:custGeom>
              <a:avLst/>
              <a:gdLst>
                <a:gd name="connsiteX0" fmla="*/ 0 w 341444"/>
                <a:gd name="connsiteY0" fmla="*/ 0 h 930165"/>
                <a:gd name="connsiteX1" fmla="*/ 31531 w 341444"/>
                <a:gd name="connsiteY1" fmla="*/ 47296 h 930165"/>
                <a:gd name="connsiteX2" fmla="*/ 78827 w 341444"/>
                <a:gd name="connsiteY2" fmla="*/ 299545 h 930165"/>
                <a:gd name="connsiteX3" fmla="*/ 110358 w 341444"/>
                <a:gd name="connsiteY3" fmla="*/ 346841 h 930165"/>
                <a:gd name="connsiteX4" fmla="*/ 126124 w 341444"/>
                <a:gd name="connsiteY4" fmla="*/ 394138 h 930165"/>
                <a:gd name="connsiteX5" fmla="*/ 220717 w 341444"/>
                <a:gd name="connsiteY5" fmla="*/ 457200 h 930165"/>
                <a:gd name="connsiteX6" fmla="*/ 268014 w 341444"/>
                <a:gd name="connsiteY6" fmla="*/ 551793 h 930165"/>
                <a:gd name="connsiteX7" fmla="*/ 315310 w 341444"/>
                <a:gd name="connsiteY7" fmla="*/ 646386 h 930165"/>
                <a:gd name="connsiteX8" fmla="*/ 331076 w 341444"/>
                <a:gd name="connsiteY8" fmla="*/ 930165 h 9301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41444" h="930165">
                  <a:moveTo>
                    <a:pt x="0" y="0"/>
                  </a:moveTo>
                  <a:cubicBezTo>
                    <a:pt x="10510" y="15765"/>
                    <a:pt x="27270" y="28834"/>
                    <a:pt x="31531" y="47296"/>
                  </a:cubicBezTo>
                  <a:cubicBezTo>
                    <a:pt x="48173" y="119414"/>
                    <a:pt x="32124" y="229491"/>
                    <a:pt x="78827" y="299545"/>
                  </a:cubicBezTo>
                  <a:cubicBezTo>
                    <a:pt x="89337" y="315310"/>
                    <a:pt x="101884" y="329894"/>
                    <a:pt x="110358" y="346841"/>
                  </a:cubicBezTo>
                  <a:cubicBezTo>
                    <a:pt x="117790" y="361705"/>
                    <a:pt x="114373" y="382387"/>
                    <a:pt x="126124" y="394138"/>
                  </a:cubicBezTo>
                  <a:cubicBezTo>
                    <a:pt x="152920" y="420934"/>
                    <a:pt x="220717" y="457200"/>
                    <a:pt x="220717" y="457200"/>
                  </a:cubicBezTo>
                  <a:cubicBezTo>
                    <a:pt x="260348" y="576089"/>
                    <a:pt x="206886" y="429534"/>
                    <a:pt x="268014" y="551793"/>
                  </a:cubicBezTo>
                  <a:cubicBezTo>
                    <a:pt x="333282" y="682332"/>
                    <a:pt x="224950" y="510848"/>
                    <a:pt x="315310" y="646386"/>
                  </a:cubicBezTo>
                  <a:cubicBezTo>
                    <a:pt x="341444" y="803183"/>
                    <a:pt x="331076" y="709013"/>
                    <a:pt x="331076" y="930165"/>
                  </a:cubicBezTo>
                </a:path>
              </a:pathLst>
            </a:custGeom>
            <a:ln w="38100">
              <a:solidFill>
                <a:srgbClr val="623C3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01" name="Группа 207"/>
          <p:cNvGrpSpPr/>
          <p:nvPr/>
        </p:nvGrpSpPr>
        <p:grpSpPr>
          <a:xfrm>
            <a:off x="1785927" y="1428730"/>
            <a:ext cx="2928958" cy="5525487"/>
            <a:chOff x="-142449" y="975339"/>
            <a:chExt cx="2859625" cy="7097123"/>
          </a:xfrm>
        </p:grpSpPr>
        <p:grpSp>
          <p:nvGrpSpPr>
            <p:cNvPr id="102" name="Группа 173"/>
            <p:cNvGrpSpPr/>
            <p:nvPr/>
          </p:nvGrpSpPr>
          <p:grpSpPr>
            <a:xfrm>
              <a:off x="-142449" y="975339"/>
              <a:ext cx="2859625" cy="7097123"/>
              <a:chOff x="-142449" y="975339"/>
              <a:chExt cx="2859625" cy="7097123"/>
            </a:xfrm>
          </p:grpSpPr>
          <p:grpSp>
            <p:nvGrpSpPr>
              <p:cNvPr id="106" name="Группа 169"/>
              <p:cNvGrpSpPr/>
              <p:nvPr/>
            </p:nvGrpSpPr>
            <p:grpSpPr>
              <a:xfrm>
                <a:off x="-142449" y="975339"/>
                <a:ext cx="2333524" cy="7097123"/>
                <a:chOff x="-142449" y="975339"/>
                <a:chExt cx="2333524" cy="7097123"/>
              </a:xfrm>
            </p:grpSpPr>
            <p:grpSp>
              <p:nvGrpSpPr>
                <p:cNvPr id="115" name="Группа 24"/>
                <p:cNvGrpSpPr/>
                <p:nvPr/>
              </p:nvGrpSpPr>
              <p:grpSpPr>
                <a:xfrm>
                  <a:off x="36405" y="1500166"/>
                  <a:ext cx="1990005" cy="6572296"/>
                  <a:chOff x="715617" y="1428728"/>
                  <a:chExt cx="1990005" cy="5786478"/>
                </a:xfrm>
              </p:grpSpPr>
              <p:cxnSp>
                <p:nvCxnSpPr>
                  <p:cNvPr id="227" name="Прямая соединительная линия 226"/>
                  <p:cNvCxnSpPr/>
                  <p:nvPr/>
                </p:nvCxnSpPr>
                <p:spPr>
                  <a:xfrm rot="5400000">
                    <a:off x="-1250189" y="4321967"/>
                    <a:ext cx="5786478" cy="0"/>
                  </a:xfrm>
                  <a:prstGeom prst="line">
                    <a:avLst/>
                  </a:prstGeom>
                  <a:ln w="57150">
                    <a:solidFill>
                      <a:srgbClr val="623C3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138" name="Группа 23"/>
                  <p:cNvGrpSpPr/>
                  <p:nvPr/>
                </p:nvGrpSpPr>
                <p:grpSpPr>
                  <a:xfrm>
                    <a:off x="715617" y="1675358"/>
                    <a:ext cx="1990005" cy="3816626"/>
                    <a:chOff x="715617" y="1675358"/>
                    <a:chExt cx="1990005" cy="3816626"/>
                  </a:xfrm>
                </p:grpSpPr>
                <p:sp>
                  <p:nvSpPr>
                    <p:cNvPr id="229" name="Полилиния 228"/>
                    <p:cNvSpPr/>
                    <p:nvPr/>
                  </p:nvSpPr>
                  <p:spPr>
                    <a:xfrm>
                      <a:off x="1769165" y="1675358"/>
                      <a:ext cx="481034" cy="2047461"/>
                    </a:xfrm>
                    <a:custGeom>
                      <a:avLst/>
                      <a:gdLst>
                        <a:gd name="connsiteX0" fmla="*/ 59635 w 481034"/>
                        <a:gd name="connsiteY0" fmla="*/ 2047461 h 2047461"/>
                        <a:gd name="connsiteX1" fmla="*/ 0 w 481034"/>
                        <a:gd name="connsiteY1" fmla="*/ 1908313 h 2047461"/>
                        <a:gd name="connsiteX2" fmla="*/ 19878 w 481034"/>
                        <a:gd name="connsiteY2" fmla="*/ 1590261 h 2047461"/>
                        <a:gd name="connsiteX3" fmla="*/ 39757 w 481034"/>
                        <a:gd name="connsiteY3" fmla="*/ 1510748 h 2047461"/>
                        <a:gd name="connsiteX4" fmla="*/ 99392 w 481034"/>
                        <a:gd name="connsiteY4" fmla="*/ 1331843 h 2047461"/>
                        <a:gd name="connsiteX5" fmla="*/ 119270 w 481034"/>
                        <a:gd name="connsiteY5" fmla="*/ 1272209 h 2047461"/>
                        <a:gd name="connsiteX6" fmla="*/ 139148 w 481034"/>
                        <a:gd name="connsiteY6" fmla="*/ 1212574 h 2047461"/>
                        <a:gd name="connsiteX7" fmla="*/ 218661 w 481034"/>
                        <a:gd name="connsiteY7" fmla="*/ 1053548 h 2047461"/>
                        <a:gd name="connsiteX8" fmla="*/ 258418 w 481034"/>
                        <a:gd name="connsiteY8" fmla="*/ 993913 h 2047461"/>
                        <a:gd name="connsiteX9" fmla="*/ 337931 w 481034"/>
                        <a:gd name="connsiteY9" fmla="*/ 795130 h 2047461"/>
                        <a:gd name="connsiteX10" fmla="*/ 377687 w 481034"/>
                        <a:gd name="connsiteY10" fmla="*/ 715617 h 2047461"/>
                        <a:gd name="connsiteX11" fmla="*/ 437322 w 481034"/>
                        <a:gd name="connsiteY11" fmla="*/ 377687 h 2047461"/>
                        <a:gd name="connsiteX12" fmla="*/ 457200 w 481034"/>
                        <a:gd name="connsiteY12" fmla="*/ 318052 h 2047461"/>
                        <a:gd name="connsiteX13" fmla="*/ 477078 w 481034"/>
                        <a:gd name="connsiteY13" fmla="*/ 0 h 2047461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  <a:cxn ang="0">
                          <a:pos x="connsiteX13" y="connsiteY13"/>
                        </a:cxn>
                      </a:cxnLst>
                      <a:rect l="l" t="t" r="r" b="b"/>
                      <a:pathLst>
                        <a:path w="481034" h="2047461">
                          <a:moveTo>
                            <a:pt x="59635" y="2047461"/>
                          </a:moveTo>
                          <a:cubicBezTo>
                            <a:pt x="51871" y="2031933"/>
                            <a:pt x="0" y="1937564"/>
                            <a:pt x="0" y="1908313"/>
                          </a:cubicBezTo>
                          <a:cubicBezTo>
                            <a:pt x="0" y="1802089"/>
                            <a:pt x="9308" y="1695958"/>
                            <a:pt x="19878" y="1590261"/>
                          </a:cubicBezTo>
                          <a:cubicBezTo>
                            <a:pt x="22596" y="1563076"/>
                            <a:pt x="31907" y="1536916"/>
                            <a:pt x="39757" y="1510748"/>
                          </a:cubicBezTo>
                          <a:cubicBezTo>
                            <a:pt x="39781" y="1510668"/>
                            <a:pt x="89440" y="1361700"/>
                            <a:pt x="99392" y="1331843"/>
                          </a:cubicBezTo>
                          <a:lnTo>
                            <a:pt x="119270" y="1272209"/>
                          </a:lnTo>
                          <a:cubicBezTo>
                            <a:pt x="125896" y="1252331"/>
                            <a:pt x="127525" y="1230008"/>
                            <a:pt x="139148" y="1212574"/>
                          </a:cubicBezTo>
                          <a:cubicBezTo>
                            <a:pt x="231258" y="1074410"/>
                            <a:pt x="121402" y="1248065"/>
                            <a:pt x="218661" y="1053548"/>
                          </a:cubicBezTo>
                          <a:cubicBezTo>
                            <a:pt x="229345" y="1032179"/>
                            <a:pt x="247734" y="1015282"/>
                            <a:pt x="258418" y="993913"/>
                          </a:cubicBezTo>
                          <a:cubicBezTo>
                            <a:pt x="431007" y="648733"/>
                            <a:pt x="258619" y="980192"/>
                            <a:pt x="337931" y="795130"/>
                          </a:cubicBezTo>
                          <a:cubicBezTo>
                            <a:pt x="349604" y="767893"/>
                            <a:pt x="364435" y="742121"/>
                            <a:pt x="377687" y="715617"/>
                          </a:cubicBezTo>
                          <a:cubicBezTo>
                            <a:pt x="390153" y="628352"/>
                            <a:pt x="412848" y="451111"/>
                            <a:pt x="437322" y="377687"/>
                          </a:cubicBezTo>
                          <a:lnTo>
                            <a:pt x="457200" y="318052"/>
                          </a:lnTo>
                          <a:cubicBezTo>
                            <a:pt x="481034" y="79711"/>
                            <a:pt x="477078" y="185861"/>
                            <a:pt x="477078" y="0"/>
                          </a:cubicBezTo>
                        </a:path>
                      </a:pathLst>
                    </a:custGeom>
                    <a:ln w="38100">
                      <a:solidFill>
                        <a:srgbClr val="623C3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  <p:sp>
                  <p:nvSpPr>
                    <p:cNvPr id="230" name="Полилиния 229"/>
                    <p:cNvSpPr/>
                    <p:nvPr/>
                  </p:nvSpPr>
                  <p:spPr>
                    <a:xfrm>
                      <a:off x="993913" y="2728475"/>
                      <a:ext cx="792686" cy="1883978"/>
                    </a:xfrm>
                    <a:custGeom>
                      <a:avLst/>
                      <a:gdLst>
                        <a:gd name="connsiteX0" fmla="*/ 775252 w 792686"/>
                        <a:gd name="connsiteY0" fmla="*/ 1849109 h 1883978"/>
                        <a:gd name="connsiteX1" fmla="*/ 715617 w 792686"/>
                        <a:gd name="connsiteY1" fmla="*/ 1729839 h 1883978"/>
                        <a:gd name="connsiteX2" fmla="*/ 616226 w 792686"/>
                        <a:gd name="connsiteY2" fmla="*/ 1590692 h 1883978"/>
                        <a:gd name="connsiteX3" fmla="*/ 576470 w 792686"/>
                        <a:gd name="connsiteY3" fmla="*/ 1531057 h 1883978"/>
                        <a:gd name="connsiteX4" fmla="*/ 556591 w 792686"/>
                        <a:gd name="connsiteY4" fmla="*/ 1471422 h 1883978"/>
                        <a:gd name="connsiteX5" fmla="*/ 496957 w 792686"/>
                        <a:gd name="connsiteY5" fmla="*/ 1431666 h 1883978"/>
                        <a:gd name="connsiteX6" fmla="*/ 377687 w 792686"/>
                        <a:gd name="connsiteY6" fmla="*/ 1252761 h 1883978"/>
                        <a:gd name="connsiteX7" fmla="*/ 337930 w 792686"/>
                        <a:gd name="connsiteY7" fmla="*/ 1193126 h 1883978"/>
                        <a:gd name="connsiteX8" fmla="*/ 318052 w 792686"/>
                        <a:gd name="connsiteY8" fmla="*/ 1133492 h 1883978"/>
                        <a:gd name="connsiteX9" fmla="*/ 278296 w 792686"/>
                        <a:gd name="connsiteY9" fmla="*/ 1073857 h 1883978"/>
                        <a:gd name="connsiteX10" fmla="*/ 218661 w 792686"/>
                        <a:gd name="connsiteY10" fmla="*/ 894953 h 1883978"/>
                        <a:gd name="connsiteX11" fmla="*/ 178904 w 792686"/>
                        <a:gd name="connsiteY11" fmla="*/ 437753 h 1883978"/>
                        <a:gd name="connsiteX12" fmla="*/ 159026 w 792686"/>
                        <a:gd name="connsiteY12" fmla="*/ 378118 h 1883978"/>
                        <a:gd name="connsiteX13" fmla="*/ 119270 w 792686"/>
                        <a:gd name="connsiteY13" fmla="*/ 219092 h 1883978"/>
                        <a:gd name="connsiteX14" fmla="*/ 79513 w 792686"/>
                        <a:gd name="connsiteY14" fmla="*/ 159457 h 1883978"/>
                        <a:gd name="connsiteX15" fmla="*/ 39757 w 792686"/>
                        <a:gd name="connsiteY15" fmla="*/ 79944 h 1883978"/>
                        <a:gd name="connsiteX16" fmla="*/ 0 w 792686"/>
                        <a:gd name="connsiteY16" fmla="*/ 431 h 1883978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  <a:cxn ang="0">
                          <a:pos x="connsiteX13" y="connsiteY13"/>
                        </a:cxn>
                        <a:cxn ang="0">
                          <a:pos x="connsiteX14" y="connsiteY14"/>
                        </a:cxn>
                        <a:cxn ang="0">
                          <a:pos x="connsiteX15" y="connsiteY15"/>
                        </a:cxn>
                        <a:cxn ang="0">
                          <a:pos x="connsiteX16" y="connsiteY16"/>
                        </a:cxn>
                      </a:cxnLst>
                      <a:rect l="l" t="t" r="r" b="b"/>
                      <a:pathLst>
                        <a:path w="792686" h="1883978">
                          <a:moveTo>
                            <a:pt x="775252" y="1849109"/>
                          </a:moveTo>
                          <a:cubicBezTo>
                            <a:pt x="725288" y="1699215"/>
                            <a:pt x="792686" y="1883978"/>
                            <a:pt x="715617" y="1729839"/>
                          </a:cubicBezTo>
                          <a:cubicBezTo>
                            <a:pt x="648752" y="1596109"/>
                            <a:pt x="717761" y="1658381"/>
                            <a:pt x="616226" y="1590692"/>
                          </a:cubicBezTo>
                          <a:cubicBezTo>
                            <a:pt x="602974" y="1570814"/>
                            <a:pt x="587154" y="1552425"/>
                            <a:pt x="576470" y="1531057"/>
                          </a:cubicBezTo>
                          <a:cubicBezTo>
                            <a:pt x="567099" y="1512315"/>
                            <a:pt x="569681" y="1487784"/>
                            <a:pt x="556591" y="1471422"/>
                          </a:cubicBezTo>
                          <a:cubicBezTo>
                            <a:pt x="541667" y="1452767"/>
                            <a:pt x="516835" y="1444918"/>
                            <a:pt x="496957" y="1431666"/>
                          </a:cubicBezTo>
                          <a:lnTo>
                            <a:pt x="377687" y="1252761"/>
                          </a:lnTo>
                          <a:lnTo>
                            <a:pt x="337930" y="1193126"/>
                          </a:lnTo>
                          <a:cubicBezTo>
                            <a:pt x="331304" y="1173248"/>
                            <a:pt x="327423" y="1152233"/>
                            <a:pt x="318052" y="1133492"/>
                          </a:cubicBezTo>
                          <a:cubicBezTo>
                            <a:pt x="307368" y="1112124"/>
                            <a:pt x="287485" y="1095910"/>
                            <a:pt x="278296" y="1073857"/>
                          </a:cubicBezTo>
                          <a:cubicBezTo>
                            <a:pt x="254119" y="1015832"/>
                            <a:pt x="218661" y="894953"/>
                            <a:pt x="218661" y="894953"/>
                          </a:cubicBezTo>
                          <a:cubicBezTo>
                            <a:pt x="205409" y="742553"/>
                            <a:pt x="196439" y="589720"/>
                            <a:pt x="178904" y="437753"/>
                          </a:cubicBezTo>
                          <a:cubicBezTo>
                            <a:pt x="176502" y="416938"/>
                            <a:pt x="164539" y="398333"/>
                            <a:pt x="159026" y="378118"/>
                          </a:cubicBezTo>
                          <a:cubicBezTo>
                            <a:pt x="144649" y="325403"/>
                            <a:pt x="149579" y="264555"/>
                            <a:pt x="119270" y="219092"/>
                          </a:cubicBezTo>
                          <a:cubicBezTo>
                            <a:pt x="106018" y="199214"/>
                            <a:pt x="91366" y="180200"/>
                            <a:pt x="79513" y="159457"/>
                          </a:cubicBezTo>
                          <a:cubicBezTo>
                            <a:pt x="64811" y="133729"/>
                            <a:pt x="51430" y="107181"/>
                            <a:pt x="39757" y="79944"/>
                          </a:cubicBezTo>
                          <a:cubicBezTo>
                            <a:pt x="5495" y="0"/>
                            <a:pt x="39801" y="40232"/>
                            <a:pt x="0" y="431"/>
                          </a:cubicBezTo>
                        </a:path>
                      </a:pathLst>
                    </a:custGeom>
                    <a:ln w="38100">
                      <a:solidFill>
                        <a:srgbClr val="623C3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  <p:sp>
                  <p:nvSpPr>
                    <p:cNvPr id="231" name="Полилиния 230"/>
                    <p:cNvSpPr/>
                    <p:nvPr/>
                  </p:nvSpPr>
                  <p:spPr>
                    <a:xfrm>
                      <a:off x="1785926" y="2868054"/>
                      <a:ext cx="815008" cy="1133060"/>
                    </a:xfrm>
                    <a:custGeom>
                      <a:avLst/>
                      <a:gdLst>
                        <a:gd name="connsiteX0" fmla="*/ 0 w 815008"/>
                        <a:gd name="connsiteY0" fmla="*/ 1133060 h 1133060"/>
                        <a:gd name="connsiteX1" fmla="*/ 178904 w 815008"/>
                        <a:gd name="connsiteY1" fmla="*/ 1113182 h 1133060"/>
                        <a:gd name="connsiteX2" fmla="*/ 238539 w 815008"/>
                        <a:gd name="connsiteY2" fmla="*/ 1073426 h 1133060"/>
                        <a:gd name="connsiteX3" fmla="*/ 298173 w 815008"/>
                        <a:gd name="connsiteY3" fmla="*/ 1053547 h 1133060"/>
                        <a:gd name="connsiteX4" fmla="*/ 377686 w 815008"/>
                        <a:gd name="connsiteY4" fmla="*/ 934278 h 1133060"/>
                        <a:gd name="connsiteX5" fmla="*/ 437321 w 815008"/>
                        <a:gd name="connsiteY5" fmla="*/ 735495 h 1133060"/>
                        <a:gd name="connsiteX6" fmla="*/ 516834 w 815008"/>
                        <a:gd name="connsiteY6" fmla="*/ 616226 h 1133060"/>
                        <a:gd name="connsiteX7" fmla="*/ 556591 w 815008"/>
                        <a:gd name="connsiteY7" fmla="*/ 556591 h 1133060"/>
                        <a:gd name="connsiteX8" fmla="*/ 576469 w 815008"/>
                        <a:gd name="connsiteY8" fmla="*/ 496956 h 1133060"/>
                        <a:gd name="connsiteX9" fmla="*/ 655982 w 815008"/>
                        <a:gd name="connsiteY9" fmla="*/ 357808 h 1133060"/>
                        <a:gd name="connsiteX10" fmla="*/ 675860 w 815008"/>
                        <a:gd name="connsiteY10" fmla="*/ 258417 h 1133060"/>
                        <a:gd name="connsiteX11" fmla="*/ 755373 w 815008"/>
                        <a:gd name="connsiteY11" fmla="*/ 139147 h 1133060"/>
                        <a:gd name="connsiteX12" fmla="*/ 815008 w 815008"/>
                        <a:gd name="connsiteY12" fmla="*/ 0 h 113306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</a:cxnLst>
                      <a:rect l="l" t="t" r="r" b="b"/>
                      <a:pathLst>
                        <a:path w="815008" h="1133060">
                          <a:moveTo>
                            <a:pt x="0" y="1133060"/>
                          </a:moveTo>
                          <a:cubicBezTo>
                            <a:pt x="59635" y="1126434"/>
                            <a:pt x="120694" y="1127734"/>
                            <a:pt x="178904" y="1113182"/>
                          </a:cubicBezTo>
                          <a:cubicBezTo>
                            <a:pt x="202081" y="1107388"/>
                            <a:pt x="217171" y="1084110"/>
                            <a:pt x="238539" y="1073426"/>
                          </a:cubicBezTo>
                          <a:cubicBezTo>
                            <a:pt x="257280" y="1064055"/>
                            <a:pt x="278295" y="1060173"/>
                            <a:pt x="298173" y="1053547"/>
                          </a:cubicBezTo>
                          <a:cubicBezTo>
                            <a:pt x="324677" y="1013791"/>
                            <a:pt x="366097" y="980632"/>
                            <a:pt x="377686" y="934278"/>
                          </a:cubicBezTo>
                          <a:cubicBezTo>
                            <a:pt x="388798" y="889833"/>
                            <a:pt x="417966" y="764528"/>
                            <a:pt x="437321" y="735495"/>
                          </a:cubicBezTo>
                          <a:lnTo>
                            <a:pt x="516834" y="616226"/>
                          </a:lnTo>
                          <a:lnTo>
                            <a:pt x="556591" y="556591"/>
                          </a:lnTo>
                          <a:cubicBezTo>
                            <a:pt x="563217" y="536713"/>
                            <a:pt x="568215" y="516215"/>
                            <a:pt x="576469" y="496956"/>
                          </a:cubicBezTo>
                          <a:cubicBezTo>
                            <a:pt x="606732" y="426343"/>
                            <a:pt x="616057" y="417696"/>
                            <a:pt x="655982" y="357808"/>
                          </a:cubicBezTo>
                          <a:cubicBezTo>
                            <a:pt x="662608" y="324678"/>
                            <a:pt x="661879" y="289175"/>
                            <a:pt x="675860" y="258417"/>
                          </a:cubicBezTo>
                          <a:cubicBezTo>
                            <a:pt x="695632" y="214918"/>
                            <a:pt x="740263" y="184476"/>
                            <a:pt x="755373" y="139147"/>
                          </a:cubicBezTo>
                          <a:cubicBezTo>
                            <a:pt x="798093" y="10988"/>
                            <a:pt x="765497" y="49511"/>
                            <a:pt x="815008" y="0"/>
                          </a:cubicBezTo>
                        </a:path>
                      </a:pathLst>
                    </a:custGeom>
                    <a:ln w="38100">
                      <a:solidFill>
                        <a:srgbClr val="623C3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  <p:sp>
                  <p:nvSpPr>
                    <p:cNvPr id="232" name="Полилиния 231"/>
                    <p:cNvSpPr/>
                    <p:nvPr/>
                  </p:nvSpPr>
                  <p:spPr>
                    <a:xfrm>
                      <a:off x="1232452" y="1894019"/>
                      <a:ext cx="45319" cy="1411356"/>
                    </a:xfrm>
                    <a:custGeom>
                      <a:avLst/>
                      <a:gdLst>
                        <a:gd name="connsiteX0" fmla="*/ 0 w 45319"/>
                        <a:gd name="connsiteY0" fmla="*/ 1411356 h 1411356"/>
                        <a:gd name="connsiteX1" fmla="*/ 39757 w 45319"/>
                        <a:gd name="connsiteY1" fmla="*/ 0 h 1411356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45319" h="1411356">
                          <a:moveTo>
                            <a:pt x="0" y="1411356"/>
                          </a:moveTo>
                          <a:cubicBezTo>
                            <a:pt x="45319" y="278407"/>
                            <a:pt x="39757" y="749012"/>
                            <a:pt x="39757" y="0"/>
                          </a:cubicBezTo>
                        </a:path>
                      </a:pathLst>
                    </a:custGeom>
                    <a:ln w="38100">
                      <a:solidFill>
                        <a:srgbClr val="623C3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  <p:sp>
                  <p:nvSpPr>
                    <p:cNvPr id="233" name="Полилиния 232"/>
                    <p:cNvSpPr/>
                    <p:nvPr/>
                  </p:nvSpPr>
                  <p:spPr>
                    <a:xfrm>
                      <a:off x="1769165" y="3583671"/>
                      <a:ext cx="936457" cy="1530626"/>
                    </a:xfrm>
                    <a:custGeom>
                      <a:avLst/>
                      <a:gdLst>
                        <a:gd name="connsiteX0" fmla="*/ 0 w 936457"/>
                        <a:gd name="connsiteY0" fmla="*/ 1530626 h 1530626"/>
                        <a:gd name="connsiteX1" fmla="*/ 79513 w 936457"/>
                        <a:gd name="connsiteY1" fmla="*/ 1510748 h 1530626"/>
                        <a:gd name="connsiteX2" fmla="*/ 198783 w 936457"/>
                        <a:gd name="connsiteY2" fmla="*/ 1411357 h 1530626"/>
                        <a:gd name="connsiteX3" fmla="*/ 298174 w 936457"/>
                        <a:gd name="connsiteY3" fmla="*/ 1212574 h 1530626"/>
                        <a:gd name="connsiteX4" fmla="*/ 417444 w 936457"/>
                        <a:gd name="connsiteY4" fmla="*/ 1133061 h 1530626"/>
                        <a:gd name="connsiteX5" fmla="*/ 496957 w 936457"/>
                        <a:gd name="connsiteY5" fmla="*/ 1053548 h 1530626"/>
                        <a:gd name="connsiteX6" fmla="*/ 516835 w 936457"/>
                        <a:gd name="connsiteY6" fmla="*/ 993913 h 1530626"/>
                        <a:gd name="connsiteX7" fmla="*/ 616226 w 936457"/>
                        <a:gd name="connsiteY7" fmla="*/ 874643 h 1530626"/>
                        <a:gd name="connsiteX8" fmla="*/ 695739 w 936457"/>
                        <a:gd name="connsiteY8" fmla="*/ 636104 h 1530626"/>
                        <a:gd name="connsiteX9" fmla="*/ 735496 w 936457"/>
                        <a:gd name="connsiteY9" fmla="*/ 516835 h 1530626"/>
                        <a:gd name="connsiteX10" fmla="*/ 755374 w 936457"/>
                        <a:gd name="connsiteY10" fmla="*/ 457200 h 1530626"/>
                        <a:gd name="connsiteX11" fmla="*/ 795131 w 936457"/>
                        <a:gd name="connsiteY11" fmla="*/ 397565 h 1530626"/>
                        <a:gd name="connsiteX12" fmla="*/ 834887 w 936457"/>
                        <a:gd name="connsiteY12" fmla="*/ 258417 h 1530626"/>
                        <a:gd name="connsiteX13" fmla="*/ 894522 w 936457"/>
                        <a:gd name="connsiteY13" fmla="*/ 218661 h 1530626"/>
                        <a:gd name="connsiteX14" fmla="*/ 914400 w 936457"/>
                        <a:gd name="connsiteY14" fmla="*/ 159026 h 1530626"/>
                        <a:gd name="connsiteX15" fmla="*/ 934278 w 936457"/>
                        <a:gd name="connsiteY15" fmla="*/ 0 h 1530626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  <a:cxn ang="0">
                          <a:pos x="connsiteX13" y="connsiteY13"/>
                        </a:cxn>
                        <a:cxn ang="0">
                          <a:pos x="connsiteX14" y="connsiteY14"/>
                        </a:cxn>
                        <a:cxn ang="0">
                          <a:pos x="connsiteX15" y="connsiteY15"/>
                        </a:cxn>
                      </a:cxnLst>
                      <a:rect l="l" t="t" r="r" b="b"/>
                      <a:pathLst>
                        <a:path w="936457" h="1530626">
                          <a:moveTo>
                            <a:pt x="0" y="1530626"/>
                          </a:moveTo>
                          <a:cubicBezTo>
                            <a:pt x="26504" y="1524000"/>
                            <a:pt x="54402" y="1521510"/>
                            <a:pt x="79513" y="1510748"/>
                          </a:cubicBezTo>
                          <a:cubicBezTo>
                            <a:pt x="127943" y="1489992"/>
                            <a:pt x="162963" y="1447177"/>
                            <a:pt x="198783" y="1411357"/>
                          </a:cubicBezTo>
                          <a:cubicBezTo>
                            <a:pt x="216718" y="1339617"/>
                            <a:pt x="227172" y="1259908"/>
                            <a:pt x="298174" y="1212574"/>
                          </a:cubicBezTo>
                          <a:lnTo>
                            <a:pt x="417444" y="1133061"/>
                          </a:lnTo>
                          <a:cubicBezTo>
                            <a:pt x="470452" y="974034"/>
                            <a:pt x="390940" y="1159565"/>
                            <a:pt x="496957" y="1053548"/>
                          </a:cubicBezTo>
                          <a:cubicBezTo>
                            <a:pt x="511773" y="1038732"/>
                            <a:pt x="507464" y="1012654"/>
                            <a:pt x="516835" y="993913"/>
                          </a:cubicBezTo>
                          <a:cubicBezTo>
                            <a:pt x="544509" y="938565"/>
                            <a:pt x="572265" y="918604"/>
                            <a:pt x="616226" y="874643"/>
                          </a:cubicBezTo>
                          <a:lnTo>
                            <a:pt x="695739" y="636104"/>
                          </a:lnTo>
                          <a:lnTo>
                            <a:pt x="735496" y="516835"/>
                          </a:lnTo>
                          <a:cubicBezTo>
                            <a:pt x="742122" y="496957"/>
                            <a:pt x="743751" y="474634"/>
                            <a:pt x="755374" y="457200"/>
                          </a:cubicBezTo>
                          <a:lnTo>
                            <a:pt x="795131" y="397565"/>
                          </a:lnTo>
                          <a:cubicBezTo>
                            <a:pt x="796430" y="392371"/>
                            <a:pt x="824517" y="271379"/>
                            <a:pt x="834887" y="258417"/>
                          </a:cubicBezTo>
                          <a:cubicBezTo>
                            <a:pt x="849811" y="239762"/>
                            <a:pt x="874644" y="231913"/>
                            <a:pt x="894522" y="218661"/>
                          </a:cubicBezTo>
                          <a:cubicBezTo>
                            <a:pt x="901148" y="198783"/>
                            <a:pt x="909855" y="179481"/>
                            <a:pt x="914400" y="159026"/>
                          </a:cubicBezTo>
                          <a:cubicBezTo>
                            <a:pt x="936457" y="59770"/>
                            <a:pt x="934278" y="69183"/>
                            <a:pt x="934278" y="0"/>
                          </a:cubicBezTo>
                        </a:path>
                      </a:pathLst>
                    </a:custGeom>
                    <a:ln w="38100">
                      <a:solidFill>
                        <a:srgbClr val="623C3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  <p:sp>
                  <p:nvSpPr>
                    <p:cNvPr id="234" name="Полилиния 233"/>
                    <p:cNvSpPr/>
                    <p:nvPr/>
                  </p:nvSpPr>
                  <p:spPr>
                    <a:xfrm>
                      <a:off x="2161382" y="2987323"/>
                      <a:ext cx="184253" cy="1490870"/>
                    </a:xfrm>
                    <a:custGeom>
                      <a:avLst/>
                      <a:gdLst>
                        <a:gd name="connsiteX0" fmla="*/ 184253 w 184253"/>
                        <a:gd name="connsiteY0" fmla="*/ 1490870 h 1490870"/>
                        <a:gd name="connsiteX1" fmla="*/ 104740 w 184253"/>
                        <a:gd name="connsiteY1" fmla="*/ 1371600 h 1490870"/>
                        <a:gd name="connsiteX2" fmla="*/ 64983 w 184253"/>
                        <a:gd name="connsiteY2" fmla="*/ 1232452 h 1490870"/>
                        <a:gd name="connsiteX3" fmla="*/ 45105 w 184253"/>
                        <a:gd name="connsiteY3" fmla="*/ 596348 h 1490870"/>
                        <a:gd name="connsiteX4" fmla="*/ 5348 w 184253"/>
                        <a:gd name="connsiteY4" fmla="*/ 417444 h 1490870"/>
                        <a:gd name="connsiteX5" fmla="*/ 5348 w 184253"/>
                        <a:gd name="connsiteY5" fmla="*/ 0 h 149087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</a:cxnLst>
                      <a:rect l="l" t="t" r="r" b="b"/>
                      <a:pathLst>
                        <a:path w="184253" h="1490870">
                          <a:moveTo>
                            <a:pt x="184253" y="1490870"/>
                          </a:moveTo>
                          <a:cubicBezTo>
                            <a:pt x="157749" y="1451113"/>
                            <a:pt x="116329" y="1417955"/>
                            <a:pt x="104740" y="1371600"/>
                          </a:cubicBezTo>
                          <a:cubicBezTo>
                            <a:pt x="79779" y="1271759"/>
                            <a:pt x="93500" y="1318005"/>
                            <a:pt x="64983" y="1232452"/>
                          </a:cubicBezTo>
                          <a:cubicBezTo>
                            <a:pt x="58357" y="1020417"/>
                            <a:pt x="56872" y="808160"/>
                            <a:pt x="45105" y="596348"/>
                          </a:cubicBezTo>
                          <a:cubicBezTo>
                            <a:pt x="21472" y="170955"/>
                            <a:pt x="25095" y="930836"/>
                            <a:pt x="5348" y="417444"/>
                          </a:cubicBezTo>
                          <a:cubicBezTo>
                            <a:pt x="0" y="278399"/>
                            <a:pt x="5348" y="139148"/>
                            <a:pt x="5348" y="0"/>
                          </a:cubicBezTo>
                        </a:path>
                      </a:pathLst>
                    </a:custGeom>
                    <a:ln w="38100">
                      <a:solidFill>
                        <a:srgbClr val="623C3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  <p:sp>
                  <p:nvSpPr>
                    <p:cNvPr id="235" name="Полилиния 21"/>
                    <p:cNvSpPr/>
                    <p:nvPr/>
                  </p:nvSpPr>
                  <p:spPr>
                    <a:xfrm>
                      <a:off x="1431235" y="3643306"/>
                      <a:ext cx="298174" cy="1848678"/>
                    </a:xfrm>
                    <a:custGeom>
                      <a:avLst/>
                      <a:gdLst>
                        <a:gd name="connsiteX0" fmla="*/ 298174 w 298174"/>
                        <a:gd name="connsiteY0" fmla="*/ 1848678 h 1848678"/>
                        <a:gd name="connsiteX1" fmla="*/ 238539 w 298174"/>
                        <a:gd name="connsiteY1" fmla="*/ 1828800 h 1848678"/>
                        <a:gd name="connsiteX2" fmla="*/ 198782 w 298174"/>
                        <a:gd name="connsiteY2" fmla="*/ 1749287 h 1848678"/>
                        <a:gd name="connsiteX3" fmla="*/ 139148 w 298174"/>
                        <a:gd name="connsiteY3" fmla="*/ 1689652 h 1848678"/>
                        <a:gd name="connsiteX4" fmla="*/ 119269 w 298174"/>
                        <a:gd name="connsiteY4" fmla="*/ 1610139 h 1848678"/>
                        <a:gd name="connsiteX5" fmla="*/ 99391 w 298174"/>
                        <a:gd name="connsiteY5" fmla="*/ 1550504 h 1848678"/>
                        <a:gd name="connsiteX6" fmla="*/ 79513 w 298174"/>
                        <a:gd name="connsiteY6" fmla="*/ 1451113 h 1848678"/>
                        <a:gd name="connsiteX7" fmla="*/ 59635 w 298174"/>
                        <a:gd name="connsiteY7" fmla="*/ 954156 h 1848678"/>
                        <a:gd name="connsiteX8" fmla="*/ 39756 w 298174"/>
                        <a:gd name="connsiteY8" fmla="*/ 178904 h 1848678"/>
                        <a:gd name="connsiteX9" fmla="*/ 0 w 298174"/>
                        <a:gd name="connsiteY9" fmla="*/ 0 h 1848678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</a:cxnLst>
                      <a:rect l="l" t="t" r="r" b="b"/>
                      <a:pathLst>
                        <a:path w="298174" h="1848678">
                          <a:moveTo>
                            <a:pt x="298174" y="1848678"/>
                          </a:moveTo>
                          <a:cubicBezTo>
                            <a:pt x="278296" y="1842052"/>
                            <a:pt x="253355" y="1843616"/>
                            <a:pt x="238539" y="1828800"/>
                          </a:cubicBezTo>
                          <a:cubicBezTo>
                            <a:pt x="217585" y="1807847"/>
                            <a:pt x="216006" y="1773400"/>
                            <a:pt x="198782" y="1749287"/>
                          </a:cubicBezTo>
                          <a:cubicBezTo>
                            <a:pt x="182442" y="1726411"/>
                            <a:pt x="159026" y="1709530"/>
                            <a:pt x="139148" y="1689652"/>
                          </a:cubicBezTo>
                          <a:cubicBezTo>
                            <a:pt x="132522" y="1663148"/>
                            <a:pt x="126774" y="1636408"/>
                            <a:pt x="119269" y="1610139"/>
                          </a:cubicBezTo>
                          <a:cubicBezTo>
                            <a:pt x="113513" y="1589992"/>
                            <a:pt x="104473" y="1570832"/>
                            <a:pt x="99391" y="1550504"/>
                          </a:cubicBezTo>
                          <a:cubicBezTo>
                            <a:pt x="91197" y="1517726"/>
                            <a:pt x="86139" y="1484243"/>
                            <a:pt x="79513" y="1451113"/>
                          </a:cubicBezTo>
                          <a:cubicBezTo>
                            <a:pt x="72887" y="1285461"/>
                            <a:pt x="64813" y="1119860"/>
                            <a:pt x="59635" y="954156"/>
                          </a:cubicBezTo>
                          <a:cubicBezTo>
                            <a:pt x="51561" y="695780"/>
                            <a:pt x="50985" y="437162"/>
                            <a:pt x="39756" y="178904"/>
                          </a:cubicBezTo>
                          <a:cubicBezTo>
                            <a:pt x="34524" y="58571"/>
                            <a:pt x="35538" y="71075"/>
                            <a:pt x="0" y="0"/>
                          </a:cubicBezTo>
                        </a:path>
                      </a:pathLst>
                    </a:custGeom>
                    <a:ln w="38100">
                      <a:solidFill>
                        <a:srgbClr val="623C3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  <p:sp>
                  <p:nvSpPr>
                    <p:cNvPr id="236" name="Полилиния 235"/>
                    <p:cNvSpPr/>
                    <p:nvPr/>
                  </p:nvSpPr>
                  <p:spPr>
                    <a:xfrm>
                      <a:off x="715617" y="3697357"/>
                      <a:ext cx="775253" cy="1093304"/>
                    </a:xfrm>
                    <a:custGeom>
                      <a:avLst/>
                      <a:gdLst>
                        <a:gd name="connsiteX0" fmla="*/ 775253 w 775253"/>
                        <a:gd name="connsiteY0" fmla="*/ 1093304 h 1093304"/>
                        <a:gd name="connsiteX1" fmla="*/ 695740 w 775253"/>
                        <a:gd name="connsiteY1" fmla="*/ 1053547 h 1093304"/>
                        <a:gd name="connsiteX2" fmla="*/ 675861 w 775253"/>
                        <a:gd name="connsiteY2" fmla="*/ 993913 h 1093304"/>
                        <a:gd name="connsiteX3" fmla="*/ 536713 w 775253"/>
                        <a:gd name="connsiteY3" fmla="*/ 934278 h 1093304"/>
                        <a:gd name="connsiteX4" fmla="*/ 457200 w 775253"/>
                        <a:gd name="connsiteY4" fmla="*/ 854765 h 1093304"/>
                        <a:gd name="connsiteX5" fmla="*/ 417444 w 775253"/>
                        <a:gd name="connsiteY5" fmla="*/ 775252 h 1093304"/>
                        <a:gd name="connsiteX6" fmla="*/ 337931 w 775253"/>
                        <a:gd name="connsiteY6" fmla="*/ 655982 h 1093304"/>
                        <a:gd name="connsiteX7" fmla="*/ 278296 w 775253"/>
                        <a:gd name="connsiteY7" fmla="*/ 477078 h 1093304"/>
                        <a:gd name="connsiteX8" fmla="*/ 258418 w 775253"/>
                        <a:gd name="connsiteY8" fmla="*/ 417443 h 1093304"/>
                        <a:gd name="connsiteX9" fmla="*/ 159026 w 775253"/>
                        <a:gd name="connsiteY9" fmla="*/ 298173 h 1093304"/>
                        <a:gd name="connsiteX10" fmla="*/ 39757 w 775253"/>
                        <a:gd name="connsiteY10" fmla="*/ 59634 h 1093304"/>
                        <a:gd name="connsiteX11" fmla="*/ 0 w 775253"/>
                        <a:gd name="connsiteY11" fmla="*/ 0 h 109330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</a:cxnLst>
                      <a:rect l="l" t="t" r="r" b="b"/>
                      <a:pathLst>
                        <a:path w="775253" h="1093304">
                          <a:moveTo>
                            <a:pt x="775253" y="1093304"/>
                          </a:moveTo>
                          <a:cubicBezTo>
                            <a:pt x="748749" y="1080052"/>
                            <a:pt x="716694" y="1074500"/>
                            <a:pt x="695740" y="1053547"/>
                          </a:cubicBezTo>
                          <a:cubicBezTo>
                            <a:pt x="680924" y="1038731"/>
                            <a:pt x="690677" y="1008729"/>
                            <a:pt x="675861" y="993913"/>
                          </a:cubicBezTo>
                          <a:cubicBezTo>
                            <a:pt x="651295" y="969348"/>
                            <a:pt x="572354" y="946158"/>
                            <a:pt x="536713" y="934278"/>
                          </a:cubicBezTo>
                          <a:cubicBezTo>
                            <a:pt x="483705" y="775251"/>
                            <a:pt x="563217" y="960782"/>
                            <a:pt x="457200" y="854765"/>
                          </a:cubicBezTo>
                          <a:cubicBezTo>
                            <a:pt x="436247" y="833812"/>
                            <a:pt x="432690" y="800662"/>
                            <a:pt x="417444" y="775252"/>
                          </a:cubicBezTo>
                          <a:cubicBezTo>
                            <a:pt x="392861" y="734280"/>
                            <a:pt x="353041" y="701311"/>
                            <a:pt x="337931" y="655982"/>
                          </a:cubicBezTo>
                          <a:lnTo>
                            <a:pt x="278296" y="477078"/>
                          </a:lnTo>
                          <a:cubicBezTo>
                            <a:pt x="271670" y="457200"/>
                            <a:pt x="273234" y="432259"/>
                            <a:pt x="258418" y="417443"/>
                          </a:cubicBezTo>
                          <a:cubicBezTo>
                            <a:pt x="181890" y="340915"/>
                            <a:pt x="214377" y="381199"/>
                            <a:pt x="159026" y="298173"/>
                          </a:cubicBezTo>
                          <a:cubicBezTo>
                            <a:pt x="104161" y="133577"/>
                            <a:pt x="142515" y="213770"/>
                            <a:pt x="39757" y="59634"/>
                          </a:cubicBezTo>
                          <a:lnTo>
                            <a:pt x="0" y="0"/>
                          </a:lnTo>
                        </a:path>
                      </a:pathLst>
                    </a:custGeom>
                    <a:ln w="38100">
                      <a:solidFill>
                        <a:srgbClr val="623C3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</p:grpSp>
            </p:grpSp>
            <p:grpSp>
              <p:nvGrpSpPr>
                <p:cNvPr id="141" name="Группа 168"/>
                <p:cNvGrpSpPr/>
                <p:nvPr/>
              </p:nvGrpSpPr>
              <p:grpSpPr>
                <a:xfrm>
                  <a:off x="-142449" y="975339"/>
                  <a:ext cx="2333524" cy="4743598"/>
                  <a:chOff x="-142449" y="975339"/>
                  <a:chExt cx="2333524" cy="4743598"/>
                </a:xfrm>
              </p:grpSpPr>
              <p:sp>
                <p:nvSpPr>
                  <p:cNvPr id="218" name="Полилиния 217"/>
                  <p:cNvSpPr/>
                  <p:nvPr/>
                </p:nvSpPr>
                <p:spPr>
                  <a:xfrm>
                    <a:off x="135834" y="3042745"/>
                    <a:ext cx="1261056" cy="1031859"/>
                  </a:xfrm>
                  <a:custGeom>
                    <a:avLst/>
                    <a:gdLst>
                      <a:gd name="connsiteX0" fmla="*/ 967752 w 1261056"/>
                      <a:gd name="connsiteY0" fmla="*/ 378372 h 1031859"/>
                      <a:gd name="connsiteX1" fmla="*/ 888925 w 1261056"/>
                      <a:gd name="connsiteY1" fmla="*/ 299545 h 1031859"/>
                      <a:gd name="connsiteX2" fmla="*/ 857394 w 1261056"/>
                      <a:gd name="connsiteY2" fmla="*/ 252248 h 1031859"/>
                      <a:gd name="connsiteX3" fmla="*/ 762800 w 1261056"/>
                      <a:gd name="connsiteY3" fmla="*/ 220717 h 1031859"/>
                      <a:gd name="connsiteX4" fmla="*/ 699738 w 1261056"/>
                      <a:gd name="connsiteY4" fmla="*/ 236483 h 1031859"/>
                      <a:gd name="connsiteX5" fmla="*/ 683973 w 1261056"/>
                      <a:gd name="connsiteY5" fmla="*/ 283779 h 1031859"/>
                      <a:gd name="connsiteX6" fmla="*/ 557849 w 1261056"/>
                      <a:gd name="connsiteY6" fmla="*/ 252248 h 1031859"/>
                      <a:gd name="connsiteX7" fmla="*/ 510552 w 1261056"/>
                      <a:gd name="connsiteY7" fmla="*/ 141889 h 1031859"/>
                      <a:gd name="connsiteX8" fmla="*/ 400194 w 1261056"/>
                      <a:gd name="connsiteY8" fmla="*/ 173421 h 1031859"/>
                      <a:gd name="connsiteX9" fmla="*/ 337132 w 1261056"/>
                      <a:gd name="connsiteY9" fmla="*/ 268014 h 1031859"/>
                      <a:gd name="connsiteX10" fmla="*/ 305600 w 1261056"/>
                      <a:gd name="connsiteY10" fmla="*/ 315310 h 1031859"/>
                      <a:gd name="connsiteX11" fmla="*/ 211007 w 1261056"/>
                      <a:gd name="connsiteY11" fmla="*/ 378372 h 1031859"/>
                      <a:gd name="connsiteX12" fmla="*/ 163711 w 1261056"/>
                      <a:gd name="connsiteY12" fmla="*/ 488731 h 1031859"/>
                      <a:gd name="connsiteX13" fmla="*/ 132180 w 1261056"/>
                      <a:gd name="connsiteY13" fmla="*/ 551793 h 1031859"/>
                      <a:gd name="connsiteX14" fmla="*/ 84883 w 1261056"/>
                      <a:gd name="connsiteY14" fmla="*/ 662152 h 1031859"/>
                      <a:gd name="connsiteX15" fmla="*/ 163711 w 1261056"/>
                      <a:gd name="connsiteY15" fmla="*/ 961696 h 1031859"/>
                      <a:gd name="connsiteX16" fmla="*/ 211007 w 1261056"/>
                      <a:gd name="connsiteY16" fmla="*/ 930165 h 1031859"/>
                      <a:gd name="connsiteX17" fmla="*/ 274069 w 1261056"/>
                      <a:gd name="connsiteY17" fmla="*/ 851338 h 1031859"/>
                      <a:gd name="connsiteX18" fmla="*/ 337132 w 1261056"/>
                      <a:gd name="connsiteY18" fmla="*/ 914400 h 1031859"/>
                      <a:gd name="connsiteX19" fmla="*/ 415959 w 1261056"/>
                      <a:gd name="connsiteY19" fmla="*/ 945931 h 1031859"/>
                      <a:gd name="connsiteX20" fmla="*/ 447490 w 1261056"/>
                      <a:gd name="connsiteY20" fmla="*/ 993227 h 1031859"/>
                      <a:gd name="connsiteX21" fmla="*/ 636676 w 1261056"/>
                      <a:gd name="connsiteY21" fmla="*/ 945931 h 1031859"/>
                      <a:gd name="connsiteX22" fmla="*/ 683973 w 1261056"/>
                      <a:gd name="connsiteY22" fmla="*/ 851338 h 1031859"/>
                      <a:gd name="connsiteX23" fmla="*/ 715504 w 1261056"/>
                      <a:gd name="connsiteY23" fmla="*/ 898634 h 1031859"/>
                      <a:gd name="connsiteX24" fmla="*/ 762800 w 1261056"/>
                      <a:gd name="connsiteY24" fmla="*/ 930165 h 1031859"/>
                      <a:gd name="connsiteX25" fmla="*/ 825863 w 1261056"/>
                      <a:gd name="connsiteY25" fmla="*/ 993227 h 1031859"/>
                      <a:gd name="connsiteX26" fmla="*/ 857394 w 1261056"/>
                      <a:gd name="connsiteY26" fmla="*/ 930165 h 1031859"/>
                      <a:gd name="connsiteX27" fmla="*/ 936221 w 1261056"/>
                      <a:gd name="connsiteY27" fmla="*/ 851338 h 1031859"/>
                      <a:gd name="connsiteX28" fmla="*/ 951987 w 1261056"/>
                      <a:gd name="connsiteY28" fmla="*/ 898634 h 1031859"/>
                      <a:gd name="connsiteX29" fmla="*/ 1062345 w 1261056"/>
                      <a:gd name="connsiteY29" fmla="*/ 804041 h 1031859"/>
                      <a:gd name="connsiteX30" fmla="*/ 1078111 w 1261056"/>
                      <a:gd name="connsiteY30" fmla="*/ 756745 h 1031859"/>
                      <a:gd name="connsiteX31" fmla="*/ 1125407 w 1261056"/>
                      <a:gd name="connsiteY31" fmla="*/ 788276 h 1031859"/>
                      <a:gd name="connsiteX32" fmla="*/ 1188469 w 1261056"/>
                      <a:gd name="connsiteY32" fmla="*/ 646386 h 1031859"/>
                      <a:gd name="connsiteX33" fmla="*/ 1220000 w 1261056"/>
                      <a:gd name="connsiteY33" fmla="*/ 599089 h 1031859"/>
                      <a:gd name="connsiteX34" fmla="*/ 1235766 w 1261056"/>
                      <a:gd name="connsiteY34" fmla="*/ 299545 h 1031859"/>
                      <a:gd name="connsiteX35" fmla="*/ 1251532 w 1261056"/>
                      <a:gd name="connsiteY35" fmla="*/ 204952 h 1031859"/>
                      <a:gd name="connsiteX36" fmla="*/ 1235766 w 1261056"/>
                      <a:gd name="connsiteY36" fmla="*/ 47296 h 1031859"/>
                      <a:gd name="connsiteX37" fmla="*/ 1156938 w 1261056"/>
                      <a:gd name="connsiteY37" fmla="*/ 31531 h 1031859"/>
                      <a:gd name="connsiteX38" fmla="*/ 1109642 w 1261056"/>
                      <a:gd name="connsiteY38" fmla="*/ 0 h 1031859"/>
                      <a:gd name="connsiteX39" fmla="*/ 999283 w 1261056"/>
                      <a:gd name="connsiteY39" fmla="*/ 78827 h 1031859"/>
                      <a:gd name="connsiteX40" fmla="*/ 967752 w 1261056"/>
                      <a:gd name="connsiteY40" fmla="*/ 126124 h 1031859"/>
                      <a:gd name="connsiteX41" fmla="*/ 904690 w 1261056"/>
                      <a:gd name="connsiteY41" fmla="*/ 283779 h 1031859"/>
                      <a:gd name="connsiteX42" fmla="*/ 888925 w 1261056"/>
                      <a:gd name="connsiteY42" fmla="*/ 299545 h 103185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  <a:cxn ang="0">
                        <a:pos x="connsiteX36" y="connsiteY36"/>
                      </a:cxn>
                      <a:cxn ang="0">
                        <a:pos x="connsiteX37" y="connsiteY37"/>
                      </a:cxn>
                      <a:cxn ang="0">
                        <a:pos x="connsiteX38" y="connsiteY38"/>
                      </a:cxn>
                      <a:cxn ang="0">
                        <a:pos x="connsiteX39" y="connsiteY39"/>
                      </a:cxn>
                      <a:cxn ang="0">
                        <a:pos x="connsiteX40" y="connsiteY40"/>
                      </a:cxn>
                      <a:cxn ang="0">
                        <a:pos x="connsiteX41" y="connsiteY41"/>
                      </a:cxn>
                      <a:cxn ang="0">
                        <a:pos x="connsiteX42" y="connsiteY42"/>
                      </a:cxn>
                    </a:cxnLst>
                    <a:rect l="l" t="t" r="r" b="b"/>
                    <a:pathLst>
                      <a:path w="1261056" h="1031859">
                        <a:moveTo>
                          <a:pt x="967752" y="378372"/>
                        </a:moveTo>
                        <a:cubicBezTo>
                          <a:pt x="883667" y="252245"/>
                          <a:pt x="994030" y="404652"/>
                          <a:pt x="888925" y="299545"/>
                        </a:cubicBezTo>
                        <a:cubicBezTo>
                          <a:pt x="875527" y="286147"/>
                          <a:pt x="873462" y="262290"/>
                          <a:pt x="857394" y="252248"/>
                        </a:cubicBezTo>
                        <a:cubicBezTo>
                          <a:pt x="829209" y="234632"/>
                          <a:pt x="762800" y="220717"/>
                          <a:pt x="762800" y="220717"/>
                        </a:cubicBezTo>
                        <a:cubicBezTo>
                          <a:pt x="741779" y="225972"/>
                          <a:pt x="716658" y="222947"/>
                          <a:pt x="699738" y="236483"/>
                        </a:cubicBezTo>
                        <a:cubicBezTo>
                          <a:pt x="686761" y="246864"/>
                          <a:pt x="699738" y="278524"/>
                          <a:pt x="683973" y="283779"/>
                        </a:cubicBezTo>
                        <a:cubicBezTo>
                          <a:pt x="664946" y="290121"/>
                          <a:pt x="583374" y="260757"/>
                          <a:pt x="557849" y="252248"/>
                        </a:cubicBezTo>
                        <a:cubicBezTo>
                          <a:pt x="555274" y="241949"/>
                          <a:pt x="538548" y="145000"/>
                          <a:pt x="510552" y="141889"/>
                        </a:cubicBezTo>
                        <a:cubicBezTo>
                          <a:pt x="472528" y="137664"/>
                          <a:pt x="436980" y="162910"/>
                          <a:pt x="400194" y="173421"/>
                        </a:cubicBezTo>
                        <a:lnTo>
                          <a:pt x="337132" y="268014"/>
                        </a:lnTo>
                        <a:cubicBezTo>
                          <a:pt x="326622" y="283779"/>
                          <a:pt x="321366" y="304800"/>
                          <a:pt x="305600" y="315310"/>
                        </a:cubicBezTo>
                        <a:lnTo>
                          <a:pt x="211007" y="378372"/>
                        </a:lnTo>
                        <a:cubicBezTo>
                          <a:pt x="195242" y="415158"/>
                          <a:pt x="180272" y="452296"/>
                          <a:pt x="163711" y="488731"/>
                        </a:cubicBezTo>
                        <a:cubicBezTo>
                          <a:pt x="153986" y="510126"/>
                          <a:pt x="140432" y="529788"/>
                          <a:pt x="132180" y="551793"/>
                        </a:cubicBezTo>
                        <a:cubicBezTo>
                          <a:pt x="88549" y="668142"/>
                          <a:pt x="148782" y="566303"/>
                          <a:pt x="84883" y="662152"/>
                        </a:cubicBezTo>
                        <a:cubicBezTo>
                          <a:pt x="94719" y="858874"/>
                          <a:pt x="0" y="1031859"/>
                          <a:pt x="163711" y="961696"/>
                        </a:cubicBezTo>
                        <a:cubicBezTo>
                          <a:pt x="181127" y="954232"/>
                          <a:pt x="195242" y="940675"/>
                          <a:pt x="211007" y="930165"/>
                        </a:cubicBezTo>
                        <a:cubicBezTo>
                          <a:pt x="215583" y="911863"/>
                          <a:pt x="217891" y="827262"/>
                          <a:pt x="274069" y="851338"/>
                        </a:cubicBezTo>
                        <a:cubicBezTo>
                          <a:pt x="301393" y="863048"/>
                          <a:pt x="312397" y="897910"/>
                          <a:pt x="337132" y="914400"/>
                        </a:cubicBezTo>
                        <a:cubicBezTo>
                          <a:pt x="360679" y="930098"/>
                          <a:pt x="389683" y="935421"/>
                          <a:pt x="415959" y="945931"/>
                        </a:cubicBezTo>
                        <a:cubicBezTo>
                          <a:pt x="426469" y="961696"/>
                          <a:pt x="428848" y="989838"/>
                          <a:pt x="447490" y="993227"/>
                        </a:cubicBezTo>
                        <a:cubicBezTo>
                          <a:pt x="552726" y="1012361"/>
                          <a:pt x="571877" y="989131"/>
                          <a:pt x="636676" y="945931"/>
                        </a:cubicBezTo>
                        <a:cubicBezTo>
                          <a:pt x="640564" y="934269"/>
                          <a:pt x="663599" y="851338"/>
                          <a:pt x="683973" y="851338"/>
                        </a:cubicBezTo>
                        <a:cubicBezTo>
                          <a:pt x="702921" y="851338"/>
                          <a:pt x="702106" y="885236"/>
                          <a:pt x="715504" y="898634"/>
                        </a:cubicBezTo>
                        <a:cubicBezTo>
                          <a:pt x="728902" y="912032"/>
                          <a:pt x="747035" y="919655"/>
                          <a:pt x="762800" y="930165"/>
                        </a:cubicBezTo>
                        <a:cubicBezTo>
                          <a:pt x="767472" y="944179"/>
                          <a:pt x="779150" y="1021255"/>
                          <a:pt x="825863" y="993227"/>
                        </a:cubicBezTo>
                        <a:cubicBezTo>
                          <a:pt x="846016" y="981135"/>
                          <a:pt x="845734" y="950570"/>
                          <a:pt x="857394" y="930165"/>
                        </a:cubicBezTo>
                        <a:cubicBezTo>
                          <a:pt x="889733" y="873572"/>
                          <a:pt x="882862" y="886911"/>
                          <a:pt x="936221" y="851338"/>
                        </a:cubicBezTo>
                        <a:cubicBezTo>
                          <a:pt x="941476" y="867103"/>
                          <a:pt x="935369" y="898634"/>
                          <a:pt x="951987" y="898634"/>
                        </a:cubicBezTo>
                        <a:cubicBezTo>
                          <a:pt x="998921" y="898634"/>
                          <a:pt x="1043585" y="841560"/>
                          <a:pt x="1062345" y="804041"/>
                        </a:cubicBezTo>
                        <a:cubicBezTo>
                          <a:pt x="1069777" y="789177"/>
                          <a:pt x="1072856" y="772510"/>
                          <a:pt x="1078111" y="756745"/>
                        </a:cubicBezTo>
                        <a:cubicBezTo>
                          <a:pt x="1093876" y="767255"/>
                          <a:pt x="1107432" y="794268"/>
                          <a:pt x="1125407" y="788276"/>
                        </a:cubicBezTo>
                        <a:cubicBezTo>
                          <a:pt x="1182135" y="769367"/>
                          <a:pt x="1174330" y="684091"/>
                          <a:pt x="1188469" y="646386"/>
                        </a:cubicBezTo>
                        <a:cubicBezTo>
                          <a:pt x="1195122" y="628644"/>
                          <a:pt x="1209490" y="614855"/>
                          <a:pt x="1220000" y="599089"/>
                        </a:cubicBezTo>
                        <a:cubicBezTo>
                          <a:pt x="1225255" y="499241"/>
                          <a:pt x="1227792" y="399213"/>
                          <a:pt x="1235766" y="299545"/>
                        </a:cubicBezTo>
                        <a:cubicBezTo>
                          <a:pt x="1238315" y="267681"/>
                          <a:pt x="1251532" y="236918"/>
                          <a:pt x="1251532" y="204952"/>
                        </a:cubicBezTo>
                        <a:cubicBezTo>
                          <a:pt x="1251532" y="152138"/>
                          <a:pt x="1261056" y="93661"/>
                          <a:pt x="1235766" y="47296"/>
                        </a:cubicBezTo>
                        <a:cubicBezTo>
                          <a:pt x="1222934" y="23772"/>
                          <a:pt x="1183214" y="36786"/>
                          <a:pt x="1156938" y="31531"/>
                        </a:cubicBezTo>
                        <a:cubicBezTo>
                          <a:pt x="1141173" y="21021"/>
                          <a:pt x="1128590" y="0"/>
                          <a:pt x="1109642" y="0"/>
                        </a:cubicBezTo>
                        <a:cubicBezTo>
                          <a:pt x="991402" y="0"/>
                          <a:pt x="1029500" y="18393"/>
                          <a:pt x="999283" y="78827"/>
                        </a:cubicBezTo>
                        <a:cubicBezTo>
                          <a:pt x="990809" y="95774"/>
                          <a:pt x="978262" y="110358"/>
                          <a:pt x="967752" y="126124"/>
                        </a:cubicBezTo>
                        <a:cubicBezTo>
                          <a:pt x="945191" y="193807"/>
                          <a:pt x="939487" y="225783"/>
                          <a:pt x="904690" y="283779"/>
                        </a:cubicBezTo>
                        <a:cubicBezTo>
                          <a:pt x="900866" y="290152"/>
                          <a:pt x="894180" y="294290"/>
                          <a:pt x="888925" y="299545"/>
                        </a:cubicBezTo>
                      </a:path>
                    </a:pathLst>
                  </a:custGeom>
                  <a:solidFill>
                    <a:srgbClr val="F98F1B"/>
                  </a:solidFill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219" name="Полилиния 218"/>
                  <p:cNvSpPr/>
                  <p:nvPr/>
                </p:nvSpPr>
                <p:spPr>
                  <a:xfrm>
                    <a:off x="-142449" y="3986310"/>
                    <a:ext cx="2333524" cy="1626214"/>
                  </a:xfrm>
                  <a:custGeom>
                    <a:avLst/>
                    <a:gdLst>
                      <a:gd name="connsiteX0" fmla="*/ 568118 w 2333524"/>
                      <a:gd name="connsiteY0" fmla="*/ 175787 h 1626214"/>
                      <a:gd name="connsiteX1" fmla="*/ 520821 w 2333524"/>
                      <a:gd name="connsiteY1" fmla="*/ 160021 h 1626214"/>
                      <a:gd name="connsiteX2" fmla="*/ 441994 w 2333524"/>
                      <a:gd name="connsiteY2" fmla="*/ 65428 h 1626214"/>
                      <a:gd name="connsiteX3" fmla="*/ 410463 w 2333524"/>
                      <a:gd name="connsiteY3" fmla="*/ 18131 h 1626214"/>
                      <a:gd name="connsiteX4" fmla="*/ 363166 w 2333524"/>
                      <a:gd name="connsiteY4" fmla="*/ 112724 h 1626214"/>
                      <a:gd name="connsiteX5" fmla="*/ 221277 w 2333524"/>
                      <a:gd name="connsiteY5" fmla="*/ 144256 h 1626214"/>
                      <a:gd name="connsiteX6" fmla="*/ 158215 w 2333524"/>
                      <a:gd name="connsiteY6" fmla="*/ 238849 h 1626214"/>
                      <a:gd name="connsiteX7" fmla="*/ 126683 w 2333524"/>
                      <a:gd name="connsiteY7" fmla="*/ 286145 h 1626214"/>
                      <a:gd name="connsiteX8" fmla="*/ 142449 w 2333524"/>
                      <a:gd name="connsiteY8" fmla="*/ 428035 h 1626214"/>
                      <a:gd name="connsiteX9" fmla="*/ 173980 w 2333524"/>
                      <a:gd name="connsiteY9" fmla="*/ 696049 h 1626214"/>
                      <a:gd name="connsiteX10" fmla="*/ 205511 w 2333524"/>
                      <a:gd name="connsiteY10" fmla="*/ 743345 h 1626214"/>
                      <a:gd name="connsiteX11" fmla="*/ 110918 w 2333524"/>
                      <a:gd name="connsiteY11" fmla="*/ 1058656 h 1626214"/>
                      <a:gd name="connsiteX12" fmla="*/ 158215 w 2333524"/>
                      <a:gd name="connsiteY12" fmla="*/ 1074421 h 1626214"/>
                      <a:gd name="connsiteX13" fmla="*/ 331635 w 2333524"/>
                      <a:gd name="connsiteY13" fmla="*/ 1090187 h 1626214"/>
                      <a:gd name="connsiteX14" fmla="*/ 347401 w 2333524"/>
                      <a:gd name="connsiteY14" fmla="*/ 1137483 h 1626214"/>
                      <a:gd name="connsiteX15" fmla="*/ 615415 w 2333524"/>
                      <a:gd name="connsiteY15" fmla="*/ 1169014 h 1626214"/>
                      <a:gd name="connsiteX16" fmla="*/ 710008 w 2333524"/>
                      <a:gd name="connsiteY16" fmla="*/ 1137483 h 1626214"/>
                      <a:gd name="connsiteX17" fmla="*/ 757304 w 2333524"/>
                      <a:gd name="connsiteY17" fmla="*/ 1169014 h 1626214"/>
                      <a:gd name="connsiteX18" fmla="*/ 788835 w 2333524"/>
                      <a:gd name="connsiteY18" fmla="*/ 1263607 h 1626214"/>
                      <a:gd name="connsiteX19" fmla="*/ 804601 w 2333524"/>
                      <a:gd name="connsiteY19" fmla="*/ 1326669 h 1626214"/>
                      <a:gd name="connsiteX20" fmla="*/ 851897 w 2333524"/>
                      <a:gd name="connsiteY20" fmla="*/ 1358200 h 1626214"/>
                      <a:gd name="connsiteX21" fmla="*/ 946490 w 2333524"/>
                      <a:gd name="connsiteY21" fmla="*/ 1263607 h 1626214"/>
                      <a:gd name="connsiteX22" fmla="*/ 1009552 w 2333524"/>
                      <a:gd name="connsiteY22" fmla="*/ 1232076 h 1626214"/>
                      <a:gd name="connsiteX23" fmla="*/ 1041083 w 2333524"/>
                      <a:gd name="connsiteY23" fmla="*/ 1279373 h 1626214"/>
                      <a:gd name="connsiteX24" fmla="*/ 1056849 w 2333524"/>
                      <a:gd name="connsiteY24" fmla="*/ 1389731 h 1626214"/>
                      <a:gd name="connsiteX25" fmla="*/ 1119911 w 2333524"/>
                      <a:gd name="connsiteY25" fmla="*/ 1405497 h 1626214"/>
                      <a:gd name="connsiteX26" fmla="*/ 1182973 w 2333524"/>
                      <a:gd name="connsiteY26" fmla="*/ 1358200 h 1626214"/>
                      <a:gd name="connsiteX27" fmla="*/ 1214504 w 2333524"/>
                      <a:gd name="connsiteY27" fmla="*/ 1310904 h 1626214"/>
                      <a:gd name="connsiteX28" fmla="*/ 1309097 w 2333524"/>
                      <a:gd name="connsiteY28" fmla="*/ 1421262 h 1626214"/>
                      <a:gd name="connsiteX29" fmla="*/ 1356394 w 2333524"/>
                      <a:gd name="connsiteY29" fmla="*/ 1452793 h 1626214"/>
                      <a:gd name="connsiteX30" fmla="*/ 1403690 w 2333524"/>
                      <a:gd name="connsiteY30" fmla="*/ 1437028 h 1626214"/>
                      <a:gd name="connsiteX31" fmla="*/ 1435221 w 2333524"/>
                      <a:gd name="connsiteY31" fmla="*/ 1358200 h 1626214"/>
                      <a:gd name="connsiteX32" fmla="*/ 1466752 w 2333524"/>
                      <a:gd name="connsiteY32" fmla="*/ 1310904 h 1626214"/>
                      <a:gd name="connsiteX33" fmla="*/ 1545580 w 2333524"/>
                      <a:gd name="connsiteY33" fmla="*/ 1342435 h 1626214"/>
                      <a:gd name="connsiteX34" fmla="*/ 1640173 w 2333524"/>
                      <a:gd name="connsiteY34" fmla="*/ 1421262 h 1626214"/>
                      <a:gd name="connsiteX35" fmla="*/ 1734766 w 2333524"/>
                      <a:gd name="connsiteY35" fmla="*/ 1468559 h 1626214"/>
                      <a:gd name="connsiteX36" fmla="*/ 1797828 w 2333524"/>
                      <a:gd name="connsiteY36" fmla="*/ 1452793 h 1626214"/>
                      <a:gd name="connsiteX37" fmla="*/ 1845125 w 2333524"/>
                      <a:gd name="connsiteY37" fmla="*/ 1594683 h 1626214"/>
                      <a:gd name="connsiteX38" fmla="*/ 1892421 w 2333524"/>
                      <a:gd name="connsiteY38" fmla="*/ 1626214 h 1626214"/>
                      <a:gd name="connsiteX39" fmla="*/ 2050077 w 2333524"/>
                      <a:gd name="connsiteY39" fmla="*/ 1578918 h 1626214"/>
                      <a:gd name="connsiteX40" fmla="*/ 2128904 w 2333524"/>
                      <a:gd name="connsiteY40" fmla="*/ 1437028 h 1626214"/>
                      <a:gd name="connsiteX41" fmla="*/ 2144670 w 2333524"/>
                      <a:gd name="connsiteY41" fmla="*/ 1358200 h 1626214"/>
                      <a:gd name="connsiteX42" fmla="*/ 2207732 w 2333524"/>
                      <a:gd name="connsiteY42" fmla="*/ 1373966 h 1626214"/>
                      <a:gd name="connsiteX43" fmla="*/ 2239263 w 2333524"/>
                      <a:gd name="connsiteY43" fmla="*/ 1295138 h 1626214"/>
                      <a:gd name="connsiteX44" fmla="*/ 2286559 w 2333524"/>
                      <a:gd name="connsiteY44" fmla="*/ 1232076 h 1626214"/>
                      <a:gd name="connsiteX45" fmla="*/ 2302325 w 2333524"/>
                      <a:gd name="connsiteY45" fmla="*/ 1153249 h 1626214"/>
                      <a:gd name="connsiteX46" fmla="*/ 2286559 w 2333524"/>
                      <a:gd name="connsiteY46" fmla="*/ 1169014 h 1626214"/>
                      <a:gd name="connsiteX47" fmla="*/ 2239263 w 2333524"/>
                      <a:gd name="connsiteY47" fmla="*/ 1042890 h 1626214"/>
                      <a:gd name="connsiteX48" fmla="*/ 2207732 w 2333524"/>
                      <a:gd name="connsiteY48" fmla="*/ 964062 h 1626214"/>
                      <a:gd name="connsiteX49" fmla="*/ 2191966 w 2333524"/>
                      <a:gd name="connsiteY49" fmla="*/ 901000 h 1626214"/>
                      <a:gd name="connsiteX50" fmla="*/ 2113139 w 2333524"/>
                      <a:gd name="connsiteY50" fmla="*/ 774876 h 1626214"/>
                      <a:gd name="connsiteX51" fmla="*/ 2065842 w 2333524"/>
                      <a:gd name="connsiteY51" fmla="*/ 759111 h 1626214"/>
                      <a:gd name="connsiteX52" fmla="*/ 1955483 w 2333524"/>
                      <a:gd name="connsiteY52" fmla="*/ 806407 h 1626214"/>
                      <a:gd name="connsiteX53" fmla="*/ 1939718 w 2333524"/>
                      <a:gd name="connsiteY53" fmla="*/ 853704 h 1626214"/>
                      <a:gd name="connsiteX54" fmla="*/ 1829359 w 2333524"/>
                      <a:gd name="connsiteY54" fmla="*/ 743345 h 1626214"/>
                      <a:gd name="connsiteX55" fmla="*/ 1719001 w 2333524"/>
                      <a:gd name="connsiteY55" fmla="*/ 774876 h 1626214"/>
                      <a:gd name="connsiteX56" fmla="*/ 1687470 w 2333524"/>
                      <a:gd name="connsiteY56" fmla="*/ 822173 h 1626214"/>
                      <a:gd name="connsiteX57" fmla="*/ 1671704 w 2333524"/>
                      <a:gd name="connsiteY57" fmla="*/ 869469 h 1626214"/>
                      <a:gd name="connsiteX58" fmla="*/ 1624408 w 2333524"/>
                      <a:gd name="connsiteY58" fmla="*/ 901000 h 1626214"/>
                      <a:gd name="connsiteX59" fmla="*/ 1482518 w 2333524"/>
                      <a:gd name="connsiteY59" fmla="*/ 853704 h 1626214"/>
                      <a:gd name="connsiteX60" fmla="*/ 1419456 w 2333524"/>
                      <a:gd name="connsiteY60" fmla="*/ 806407 h 1626214"/>
                      <a:gd name="connsiteX61" fmla="*/ 1403690 w 2333524"/>
                      <a:gd name="connsiteY61" fmla="*/ 680283 h 1626214"/>
                      <a:gd name="connsiteX62" fmla="*/ 1387925 w 2333524"/>
                      <a:gd name="connsiteY62" fmla="*/ 632987 h 1626214"/>
                      <a:gd name="connsiteX63" fmla="*/ 1340628 w 2333524"/>
                      <a:gd name="connsiteY63" fmla="*/ 506862 h 1626214"/>
                      <a:gd name="connsiteX64" fmla="*/ 1309097 w 2333524"/>
                      <a:gd name="connsiteY64" fmla="*/ 459566 h 1626214"/>
                      <a:gd name="connsiteX65" fmla="*/ 1261801 w 2333524"/>
                      <a:gd name="connsiteY65" fmla="*/ 428035 h 1626214"/>
                      <a:gd name="connsiteX66" fmla="*/ 1214504 w 2333524"/>
                      <a:gd name="connsiteY66" fmla="*/ 443800 h 1626214"/>
                      <a:gd name="connsiteX67" fmla="*/ 1182973 w 2333524"/>
                      <a:gd name="connsiteY67" fmla="*/ 380738 h 1626214"/>
                      <a:gd name="connsiteX68" fmla="*/ 1151442 w 2333524"/>
                      <a:gd name="connsiteY68" fmla="*/ 333442 h 1626214"/>
                      <a:gd name="connsiteX69" fmla="*/ 1009552 w 2333524"/>
                      <a:gd name="connsiteY69" fmla="*/ 380738 h 1626214"/>
                      <a:gd name="connsiteX70" fmla="*/ 978021 w 2333524"/>
                      <a:gd name="connsiteY70" fmla="*/ 428035 h 1626214"/>
                      <a:gd name="connsiteX71" fmla="*/ 914959 w 2333524"/>
                      <a:gd name="connsiteY71" fmla="*/ 522628 h 1626214"/>
                      <a:gd name="connsiteX72" fmla="*/ 820366 w 2333524"/>
                      <a:gd name="connsiteY72" fmla="*/ 491097 h 1626214"/>
                      <a:gd name="connsiteX73" fmla="*/ 725773 w 2333524"/>
                      <a:gd name="connsiteY73" fmla="*/ 506862 h 1626214"/>
                      <a:gd name="connsiteX74" fmla="*/ 678477 w 2333524"/>
                      <a:gd name="connsiteY74" fmla="*/ 538393 h 1626214"/>
                      <a:gd name="connsiteX75" fmla="*/ 615415 w 2333524"/>
                      <a:gd name="connsiteY75" fmla="*/ 506862 h 1626214"/>
                      <a:gd name="connsiteX76" fmla="*/ 615415 w 2333524"/>
                      <a:gd name="connsiteY76" fmla="*/ 254614 h 1626214"/>
                      <a:gd name="connsiteX77" fmla="*/ 583883 w 2333524"/>
                      <a:gd name="connsiteY77" fmla="*/ 223083 h 1626214"/>
                      <a:gd name="connsiteX78" fmla="*/ 568118 w 2333524"/>
                      <a:gd name="connsiteY78" fmla="*/ 175787 h 162621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  <a:cxn ang="0">
                        <a:pos x="connsiteX36" y="connsiteY36"/>
                      </a:cxn>
                      <a:cxn ang="0">
                        <a:pos x="connsiteX37" y="connsiteY37"/>
                      </a:cxn>
                      <a:cxn ang="0">
                        <a:pos x="connsiteX38" y="connsiteY38"/>
                      </a:cxn>
                      <a:cxn ang="0">
                        <a:pos x="connsiteX39" y="connsiteY39"/>
                      </a:cxn>
                      <a:cxn ang="0">
                        <a:pos x="connsiteX40" y="connsiteY40"/>
                      </a:cxn>
                      <a:cxn ang="0">
                        <a:pos x="connsiteX41" y="connsiteY41"/>
                      </a:cxn>
                      <a:cxn ang="0">
                        <a:pos x="connsiteX42" y="connsiteY42"/>
                      </a:cxn>
                      <a:cxn ang="0">
                        <a:pos x="connsiteX43" y="connsiteY43"/>
                      </a:cxn>
                      <a:cxn ang="0">
                        <a:pos x="connsiteX44" y="connsiteY44"/>
                      </a:cxn>
                      <a:cxn ang="0">
                        <a:pos x="connsiteX45" y="connsiteY45"/>
                      </a:cxn>
                      <a:cxn ang="0">
                        <a:pos x="connsiteX46" y="connsiteY46"/>
                      </a:cxn>
                      <a:cxn ang="0">
                        <a:pos x="connsiteX47" y="connsiteY47"/>
                      </a:cxn>
                      <a:cxn ang="0">
                        <a:pos x="connsiteX48" y="connsiteY48"/>
                      </a:cxn>
                      <a:cxn ang="0">
                        <a:pos x="connsiteX49" y="connsiteY49"/>
                      </a:cxn>
                      <a:cxn ang="0">
                        <a:pos x="connsiteX50" y="connsiteY50"/>
                      </a:cxn>
                      <a:cxn ang="0">
                        <a:pos x="connsiteX51" y="connsiteY51"/>
                      </a:cxn>
                      <a:cxn ang="0">
                        <a:pos x="connsiteX52" y="connsiteY52"/>
                      </a:cxn>
                      <a:cxn ang="0">
                        <a:pos x="connsiteX53" y="connsiteY53"/>
                      </a:cxn>
                      <a:cxn ang="0">
                        <a:pos x="connsiteX54" y="connsiteY54"/>
                      </a:cxn>
                      <a:cxn ang="0">
                        <a:pos x="connsiteX55" y="connsiteY55"/>
                      </a:cxn>
                      <a:cxn ang="0">
                        <a:pos x="connsiteX56" y="connsiteY56"/>
                      </a:cxn>
                      <a:cxn ang="0">
                        <a:pos x="connsiteX57" y="connsiteY57"/>
                      </a:cxn>
                      <a:cxn ang="0">
                        <a:pos x="connsiteX58" y="connsiteY58"/>
                      </a:cxn>
                      <a:cxn ang="0">
                        <a:pos x="connsiteX59" y="connsiteY59"/>
                      </a:cxn>
                      <a:cxn ang="0">
                        <a:pos x="connsiteX60" y="connsiteY60"/>
                      </a:cxn>
                      <a:cxn ang="0">
                        <a:pos x="connsiteX61" y="connsiteY61"/>
                      </a:cxn>
                      <a:cxn ang="0">
                        <a:pos x="connsiteX62" y="connsiteY62"/>
                      </a:cxn>
                      <a:cxn ang="0">
                        <a:pos x="connsiteX63" y="connsiteY63"/>
                      </a:cxn>
                      <a:cxn ang="0">
                        <a:pos x="connsiteX64" y="connsiteY64"/>
                      </a:cxn>
                      <a:cxn ang="0">
                        <a:pos x="connsiteX65" y="connsiteY65"/>
                      </a:cxn>
                      <a:cxn ang="0">
                        <a:pos x="connsiteX66" y="connsiteY66"/>
                      </a:cxn>
                      <a:cxn ang="0">
                        <a:pos x="connsiteX67" y="connsiteY67"/>
                      </a:cxn>
                      <a:cxn ang="0">
                        <a:pos x="connsiteX68" y="connsiteY68"/>
                      </a:cxn>
                      <a:cxn ang="0">
                        <a:pos x="connsiteX69" y="connsiteY69"/>
                      </a:cxn>
                      <a:cxn ang="0">
                        <a:pos x="connsiteX70" y="connsiteY70"/>
                      </a:cxn>
                      <a:cxn ang="0">
                        <a:pos x="connsiteX71" y="connsiteY71"/>
                      </a:cxn>
                      <a:cxn ang="0">
                        <a:pos x="connsiteX72" y="connsiteY72"/>
                      </a:cxn>
                      <a:cxn ang="0">
                        <a:pos x="connsiteX73" y="connsiteY73"/>
                      </a:cxn>
                      <a:cxn ang="0">
                        <a:pos x="connsiteX74" y="connsiteY74"/>
                      </a:cxn>
                      <a:cxn ang="0">
                        <a:pos x="connsiteX75" y="connsiteY75"/>
                      </a:cxn>
                      <a:cxn ang="0">
                        <a:pos x="connsiteX76" y="connsiteY76"/>
                      </a:cxn>
                      <a:cxn ang="0">
                        <a:pos x="connsiteX77" y="connsiteY77"/>
                      </a:cxn>
                      <a:cxn ang="0">
                        <a:pos x="connsiteX78" y="connsiteY78"/>
                      </a:cxn>
                    </a:cxnLst>
                    <a:rect l="l" t="t" r="r" b="b"/>
                    <a:pathLst>
                      <a:path w="2333524" h="1626214">
                        <a:moveTo>
                          <a:pt x="568118" y="175787"/>
                        </a:moveTo>
                        <a:cubicBezTo>
                          <a:pt x="552352" y="170532"/>
                          <a:pt x="532572" y="171772"/>
                          <a:pt x="520821" y="160021"/>
                        </a:cubicBezTo>
                        <a:cubicBezTo>
                          <a:pt x="360800" y="0"/>
                          <a:pt x="605604" y="174503"/>
                          <a:pt x="441994" y="65428"/>
                        </a:cubicBezTo>
                        <a:cubicBezTo>
                          <a:pt x="431484" y="49662"/>
                          <a:pt x="429411" y="18131"/>
                          <a:pt x="410463" y="18131"/>
                        </a:cubicBezTo>
                        <a:cubicBezTo>
                          <a:pt x="367927" y="18131"/>
                          <a:pt x="386491" y="101061"/>
                          <a:pt x="363166" y="112724"/>
                        </a:cubicBezTo>
                        <a:cubicBezTo>
                          <a:pt x="319831" y="134392"/>
                          <a:pt x="268573" y="133745"/>
                          <a:pt x="221277" y="144256"/>
                        </a:cubicBezTo>
                        <a:lnTo>
                          <a:pt x="158215" y="238849"/>
                        </a:lnTo>
                        <a:lnTo>
                          <a:pt x="126683" y="286145"/>
                        </a:lnTo>
                        <a:cubicBezTo>
                          <a:pt x="131938" y="333442"/>
                          <a:pt x="138140" y="380643"/>
                          <a:pt x="142449" y="428035"/>
                        </a:cubicBezTo>
                        <a:cubicBezTo>
                          <a:pt x="144204" y="447335"/>
                          <a:pt x="146553" y="632053"/>
                          <a:pt x="173980" y="696049"/>
                        </a:cubicBezTo>
                        <a:cubicBezTo>
                          <a:pt x="181444" y="713465"/>
                          <a:pt x="195001" y="727580"/>
                          <a:pt x="205511" y="743345"/>
                        </a:cubicBezTo>
                        <a:cubicBezTo>
                          <a:pt x="0" y="769035"/>
                          <a:pt x="26996" y="722970"/>
                          <a:pt x="110918" y="1058656"/>
                        </a:cubicBezTo>
                        <a:cubicBezTo>
                          <a:pt x="114949" y="1074778"/>
                          <a:pt x="141764" y="1072071"/>
                          <a:pt x="158215" y="1074421"/>
                        </a:cubicBezTo>
                        <a:cubicBezTo>
                          <a:pt x="215677" y="1082630"/>
                          <a:pt x="273828" y="1084932"/>
                          <a:pt x="331635" y="1090187"/>
                        </a:cubicBezTo>
                        <a:cubicBezTo>
                          <a:pt x="336890" y="1105952"/>
                          <a:pt x="339156" y="1123054"/>
                          <a:pt x="347401" y="1137483"/>
                        </a:cubicBezTo>
                        <a:cubicBezTo>
                          <a:pt x="419063" y="1262890"/>
                          <a:pt x="425893" y="1196088"/>
                          <a:pt x="615415" y="1169014"/>
                        </a:cubicBezTo>
                        <a:cubicBezTo>
                          <a:pt x="646946" y="1158504"/>
                          <a:pt x="676771" y="1137483"/>
                          <a:pt x="710008" y="1137483"/>
                        </a:cubicBezTo>
                        <a:cubicBezTo>
                          <a:pt x="728956" y="1137483"/>
                          <a:pt x="747262" y="1152946"/>
                          <a:pt x="757304" y="1169014"/>
                        </a:cubicBezTo>
                        <a:cubicBezTo>
                          <a:pt x="774919" y="1197199"/>
                          <a:pt x="779284" y="1231772"/>
                          <a:pt x="788835" y="1263607"/>
                        </a:cubicBezTo>
                        <a:cubicBezTo>
                          <a:pt x="795061" y="1284361"/>
                          <a:pt x="792582" y="1308640"/>
                          <a:pt x="804601" y="1326669"/>
                        </a:cubicBezTo>
                        <a:cubicBezTo>
                          <a:pt x="815111" y="1342434"/>
                          <a:pt x="836132" y="1347690"/>
                          <a:pt x="851897" y="1358200"/>
                        </a:cubicBezTo>
                        <a:cubicBezTo>
                          <a:pt x="1020062" y="1274117"/>
                          <a:pt x="820366" y="1389731"/>
                          <a:pt x="946490" y="1263607"/>
                        </a:cubicBezTo>
                        <a:cubicBezTo>
                          <a:pt x="963108" y="1246989"/>
                          <a:pt x="988531" y="1242586"/>
                          <a:pt x="1009552" y="1232076"/>
                        </a:cubicBezTo>
                        <a:cubicBezTo>
                          <a:pt x="1020062" y="1247842"/>
                          <a:pt x="1035638" y="1261224"/>
                          <a:pt x="1041083" y="1279373"/>
                        </a:cubicBezTo>
                        <a:cubicBezTo>
                          <a:pt x="1051761" y="1314965"/>
                          <a:pt x="1037154" y="1358220"/>
                          <a:pt x="1056849" y="1389731"/>
                        </a:cubicBezTo>
                        <a:cubicBezTo>
                          <a:pt x="1068333" y="1408105"/>
                          <a:pt x="1098890" y="1400242"/>
                          <a:pt x="1119911" y="1405497"/>
                        </a:cubicBezTo>
                        <a:cubicBezTo>
                          <a:pt x="1140932" y="1389731"/>
                          <a:pt x="1164393" y="1376780"/>
                          <a:pt x="1182973" y="1358200"/>
                        </a:cubicBezTo>
                        <a:cubicBezTo>
                          <a:pt x="1196371" y="1344802"/>
                          <a:pt x="1195814" y="1307789"/>
                          <a:pt x="1214504" y="1310904"/>
                        </a:cubicBezTo>
                        <a:cubicBezTo>
                          <a:pt x="1259709" y="1318438"/>
                          <a:pt x="1280997" y="1393162"/>
                          <a:pt x="1309097" y="1421262"/>
                        </a:cubicBezTo>
                        <a:cubicBezTo>
                          <a:pt x="1322495" y="1434660"/>
                          <a:pt x="1340628" y="1442283"/>
                          <a:pt x="1356394" y="1452793"/>
                        </a:cubicBezTo>
                        <a:cubicBezTo>
                          <a:pt x="1372159" y="1447538"/>
                          <a:pt x="1393051" y="1449794"/>
                          <a:pt x="1403690" y="1437028"/>
                        </a:cubicBezTo>
                        <a:cubicBezTo>
                          <a:pt x="1421807" y="1415287"/>
                          <a:pt x="1422565" y="1383512"/>
                          <a:pt x="1435221" y="1358200"/>
                        </a:cubicBezTo>
                        <a:cubicBezTo>
                          <a:pt x="1443695" y="1341253"/>
                          <a:pt x="1456242" y="1326669"/>
                          <a:pt x="1466752" y="1310904"/>
                        </a:cubicBezTo>
                        <a:cubicBezTo>
                          <a:pt x="1493028" y="1321414"/>
                          <a:pt x="1524093" y="1324018"/>
                          <a:pt x="1545580" y="1342435"/>
                        </a:cubicBezTo>
                        <a:cubicBezTo>
                          <a:pt x="1664393" y="1444275"/>
                          <a:pt x="1482774" y="1381914"/>
                          <a:pt x="1640173" y="1421262"/>
                        </a:cubicBezTo>
                        <a:cubicBezTo>
                          <a:pt x="1664084" y="1437203"/>
                          <a:pt x="1702132" y="1468559"/>
                          <a:pt x="1734766" y="1468559"/>
                        </a:cubicBezTo>
                        <a:cubicBezTo>
                          <a:pt x="1756434" y="1468559"/>
                          <a:pt x="1776807" y="1458048"/>
                          <a:pt x="1797828" y="1452793"/>
                        </a:cubicBezTo>
                        <a:cubicBezTo>
                          <a:pt x="1807637" y="1492028"/>
                          <a:pt x="1822291" y="1562716"/>
                          <a:pt x="1845125" y="1594683"/>
                        </a:cubicBezTo>
                        <a:cubicBezTo>
                          <a:pt x="1856138" y="1610101"/>
                          <a:pt x="1876656" y="1615704"/>
                          <a:pt x="1892421" y="1626214"/>
                        </a:cubicBezTo>
                        <a:cubicBezTo>
                          <a:pt x="1944973" y="1610449"/>
                          <a:pt x="2003350" y="1607673"/>
                          <a:pt x="2050077" y="1578918"/>
                        </a:cubicBezTo>
                        <a:cubicBezTo>
                          <a:pt x="2064373" y="1570121"/>
                          <a:pt x="2118253" y="1458330"/>
                          <a:pt x="2128904" y="1437028"/>
                        </a:cubicBezTo>
                        <a:cubicBezTo>
                          <a:pt x="2134159" y="1410752"/>
                          <a:pt x="2123745" y="1374940"/>
                          <a:pt x="2144670" y="1358200"/>
                        </a:cubicBezTo>
                        <a:cubicBezTo>
                          <a:pt x="2161590" y="1344664"/>
                          <a:pt x="2189703" y="1385985"/>
                          <a:pt x="2207732" y="1373966"/>
                        </a:cubicBezTo>
                        <a:cubicBezTo>
                          <a:pt x="2231279" y="1358268"/>
                          <a:pt x="2225519" y="1319877"/>
                          <a:pt x="2239263" y="1295138"/>
                        </a:cubicBezTo>
                        <a:cubicBezTo>
                          <a:pt x="2252024" y="1272169"/>
                          <a:pt x="2270794" y="1253097"/>
                          <a:pt x="2286559" y="1232076"/>
                        </a:cubicBezTo>
                        <a:cubicBezTo>
                          <a:pt x="2291814" y="1205800"/>
                          <a:pt x="2296512" y="1179407"/>
                          <a:pt x="2302325" y="1153249"/>
                        </a:cubicBezTo>
                        <a:cubicBezTo>
                          <a:pt x="2319298" y="1076871"/>
                          <a:pt x="2333524" y="1051603"/>
                          <a:pt x="2286559" y="1169014"/>
                        </a:cubicBezTo>
                        <a:cubicBezTo>
                          <a:pt x="2222055" y="1040006"/>
                          <a:pt x="2282194" y="1171684"/>
                          <a:pt x="2239263" y="1042890"/>
                        </a:cubicBezTo>
                        <a:cubicBezTo>
                          <a:pt x="2230314" y="1016042"/>
                          <a:pt x="2216681" y="990910"/>
                          <a:pt x="2207732" y="964062"/>
                        </a:cubicBezTo>
                        <a:cubicBezTo>
                          <a:pt x="2200880" y="943506"/>
                          <a:pt x="2199574" y="921288"/>
                          <a:pt x="2191966" y="901000"/>
                        </a:cubicBezTo>
                        <a:cubicBezTo>
                          <a:pt x="2179400" y="867492"/>
                          <a:pt x="2140195" y="797422"/>
                          <a:pt x="2113139" y="774876"/>
                        </a:cubicBezTo>
                        <a:cubicBezTo>
                          <a:pt x="2100372" y="764237"/>
                          <a:pt x="2081608" y="764366"/>
                          <a:pt x="2065842" y="759111"/>
                        </a:cubicBezTo>
                        <a:cubicBezTo>
                          <a:pt x="2027974" y="768578"/>
                          <a:pt x="1982702" y="772384"/>
                          <a:pt x="1955483" y="806407"/>
                        </a:cubicBezTo>
                        <a:cubicBezTo>
                          <a:pt x="1945102" y="819384"/>
                          <a:pt x="1944973" y="837938"/>
                          <a:pt x="1939718" y="853704"/>
                        </a:cubicBezTo>
                        <a:cubicBezTo>
                          <a:pt x="1915717" y="813703"/>
                          <a:pt x="1892688" y="743345"/>
                          <a:pt x="1829359" y="743345"/>
                        </a:cubicBezTo>
                        <a:cubicBezTo>
                          <a:pt x="1791101" y="743345"/>
                          <a:pt x="1755787" y="764366"/>
                          <a:pt x="1719001" y="774876"/>
                        </a:cubicBezTo>
                        <a:cubicBezTo>
                          <a:pt x="1708491" y="790642"/>
                          <a:pt x="1695944" y="805226"/>
                          <a:pt x="1687470" y="822173"/>
                        </a:cubicBezTo>
                        <a:cubicBezTo>
                          <a:pt x="1680038" y="837037"/>
                          <a:pt x="1682085" y="856492"/>
                          <a:pt x="1671704" y="869469"/>
                        </a:cubicBezTo>
                        <a:cubicBezTo>
                          <a:pt x="1659867" y="884265"/>
                          <a:pt x="1640173" y="890490"/>
                          <a:pt x="1624408" y="901000"/>
                        </a:cubicBezTo>
                        <a:cubicBezTo>
                          <a:pt x="1572458" y="888013"/>
                          <a:pt x="1531092" y="880689"/>
                          <a:pt x="1482518" y="853704"/>
                        </a:cubicBezTo>
                        <a:cubicBezTo>
                          <a:pt x="1459549" y="840943"/>
                          <a:pt x="1440477" y="822173"/>
                          <a:pt x="1419456" y="806407"/>
                        </a:cubicBezTo>
                        <a:cubicBezTo>
                          <a:pt x="1414201" y="764366"/>
                          <a:pt x="1411269" y="721968"/>
                          <a:pt x="1403690" y="680283"/>
                        </a:cubicBezTo>
                        <a:cubicBezTo>
                          <a:pt x="1400717" y="663933"/>
                          <a:pt x="1393604" y="648605"/>
                          <a:pt x="1387925" y="632987"/>
                        </a:cubicBezTo>
                        <a:cubicBezTo>
                          <a:pt x="1372581" y="590790"/>
                          <a:pt x="1359208" y="547738"/>
                          <a:pt x="1340628" y="506862"/>
                        </a:cubicBezTo>
                        <a:cubicBezTo>
                          <a:pt x="1332787" y="489613"/>
                          <a:pt x="1322495" y="472964"/>
                          <a:pt x="1309097" y="459566"/>
                        </a:cubicBezTo>
                        <a:cubicBezTo>
                          <a:pt x="1295699" y="446168"/>
                          <a:pt x="1277566" y="438545"/>
                          <a:pt x="1261801" y="428035"/>
                        </a:cubicBezTo>
                        <a:cubicBezTo>
                          <a:pt x="1246035" y="433290"/>
                          <a:pt x="1228754" y="452350"/>
                          <a:pt x="1214504" y="443800"/>
                        </a:cubicBezTo>
                        <a:cubicBezTo>
                          <a:pt x="1194351" y="431708"/>
                          <a:pt x="1194633" y="401143"/>
                          <a:pt x="1182973" y="380738"/>
                        </a:cubicBezTo>
                        <a:cubicBezTo>
                          <a:pt x="1173572" y="364287"/>
                          <a:pt x="1161952" y="349207"/>
                          <a:pt x="1151442" y="333442"/>
                        </a:cubicBezTo>
                        <a:cubicBezTo>
                          <a:pt x="1112206" y="343251"/>
                          <a:pt x="1041520" y="357904"/>
                          <a:pt x="1009552" y="380738"/>
                        </a:cubicBezTo>
                        <a:cubicBezTo>
                          <a:pt x="994133" y="391751"/>
                          <a:pt x="988531" y="412269"/>
                          <a:pt x="978021" y="428035"/>
                        </a:cubicBezTo>
                        <a:cubicBezTo>
                          <a:pt x="968747" y="455858"/>
                          <a:pt x="955839" y="518086"/>
                          <a:pt x="914959" y="522628"/>
                        </a:cubicBezTo>
                        <a:cubicBezTo>
                          <a:pt x="881926" y="526298"/>
                          <a:pt x="820366" y="491097"/>
                          <a:pt x="820366" y="491097"/>
                        </a:cubicBezTo>
                        <a:cubicBezTo>
                          <a:pt x="788835" y="496352"/>
                          <a:pt x="756099" y="496754"/>
                          <a:pt x="725773" y="506862"/>
                        </a:cubicBezTo>
                        <a:cubicBezTo>
                          <a:pt x="707798" y="512854"/>
                          <a:pt x="697425" y="538393"/>
                          <a:pt x="678477" y="538393"/>
                        </a:cubicBezTo>
                        <a:cubicBezTo>
                          <a:pt x="654975" y="538393"/>
                          <a:pt x="636436" y="517372"/>
                          <a:pt x="615415" y="506862"/>
                        </a:cubicBezTo>
                        <a:cubicBezTo>
                          <a:pt x="619998" y="451863"/>
                          <a:pt x="650972" y="325728"/>
                          <a:pt x="615415" y="254614"/>
                        </a:cubicBezTo>
                        <a:cubicBezTo>
                          <a:pt x="608768" y="241319"/>
                          <a:pt x="594394" y="233593"/>
                          <a:pt x="583883" y="223083"/>
                        </a:cubicBezTo>
                        <a:lnTo>
                          <a:pt x="568118" y="175787"/>
                        </a:lnTo>
                        <a:close/>
                      </a:path>
                    </a:pathLst>
                  </a:custGeom>
                  <a:solidFill>
                    <a:srgbClr val="FFC000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220" name="Полилиния 219"/>
                  <p:cNvSpPr/>
                  <p:nvPr/>
                </p:nvSpPr>
                <p:spPr>
                  <a:xfrm>
                    <a:off x="454917" y="975339"/>
                    <a:ext cx="1493023" cy="1720564"/>
                  </a:xfrm>
                  <a:custGeom>
                    <a:avLst/>
                    <a:gdLst>
                      <a:gd name="connsiteX0" fmla="*/ 380655 w 1493023"/>
                      <a:gd name="connsiteY0" fmla="*/ 285902 h 1720564"/>
                      <a:gd name="connsiteX1" fmla="*/ 443717 w 1493023"/>
                      <a:gd name="connsiteY1" fmla="*/ 128247 h 1720564"/>
                      <a:gd name="connsiteX2" fmla="*/ 506780 w 1493023"/>
                      <a:gd name="connsiteY2" fmla="*/ 17889 h 1720564"/>
                      <a:gd name="connsiteX3" fmla="*/ 554076 w 1493023"/>
                      <a:gd name="connsiteY3" fmla="*/ 2123 h 1720564"/>
                      <a:gd name="connsiteX4" fmla="*/ 774793 w 1493023"/>
                      <a:gd name="connsiteY4" fmla="*/ 17889 h 1720564"/>
                      <a:gd name="connsiteX5" fmla="*/ 806324 w 1493023"/>
                      <a:gd name="connsiteY5" fmla="*/ 65185 h 1720564"/>
                      <a:gd name="connsiteX6" fmla="*/ 853621 w 1493023"/>
                      <a:gd name="connsiteY6" fmla="*/ 159778 h 1720564"/>
                      <a:gd name="connsiteX7" fmla="*/ 869386 w 1493023"/>
                      <a:gd name="connsiteY7" fmla="*/ 207075 h 1720564"/>
                      <a:gd name="connsiteX8" fmla="*/ 995511 w 1493023"/>
                      <a:gd name="connsiteY8" fmla="*/ 222840 h 1720564"/>
                      <a:gd name="connsiteX9" fmla="*/ 1121635 w 1493023"/>
                      <a:gd name="connsiteY9" fmla="*/ 270137 h 1720564"/>
                      <a:gd name="connsiteX10" fmla="*/ 1153166 w 1493023"/>
                      <a:gd name="connsiteY10" fmla="*/ 317433 h 1720564"/>
                      <a:gd name="connsiteX11" fmla="*/ 1168931 w 1493023"/>
                      <a:gd name="connsiteY11" fmla="*/ 569682 h 1720564"/>
                      <a:gd name="connsiteX12" fmla="*/ 1216228 w 1493023"/>
                      <a:gd name="connsiteY12" fmla="*/ 585447 h 1720564"/>
                      <a:gd name="connsiteX13" fmla="*/ 1247759 w 1493023"/>
                      <a:gd name="connsiteY13" fmla="*/ 695806 h 1720564"/>
                      <a:gd name="connsiteX14" fmla="*/ 1231993 w 1493023"/>
                      <a:gd name="connsiteY14" fmla="*/ 900758 h 1720564"/>
                      <a:gd name="connsiteX15" fmla="*/ 1279290 w 1493023"/>
                      <a:gd name="connsiteY15" fmla="*/ 932289 h 1720564"/>
                      <a:gd name="connsiteX16" fmla="*/ 1326586 w 1493023"/>
                      <a:gd name="connsiteY16" fmla="*/ 979585 h 1720564"/>
                      <a:gd name="connsiteX17" fmla="*/ 1373883 w 1493023"/>
                      <a:gd name="connsiteY17" fmla="*/ 995351 h 1720564"/>
                      <a:gd name="connsiteX18" fmla="*/ 1452711 w 1493023"/>
                      <a:gd name="connsiteY18" fmla="*/ 1089944 h 1720564"/>
                      <a:gd name="connsiteX19" fmla="*/ 1468476 w 1493023"/>
                      <a:gd name="connsiteY19" fmla="*/ 1153006 h 1720564"/>
                      <a:gd name="connsiteX20" fmla="*/ 1484242 w 1493023"/>
                      <a:gd name="connsiteY20" fmla="*/ 1200302 h 1720564"/>
                      <a:gd name="connsiteX21" fmla="*/ 1468476 w 1493023"/>
                      <a:gd name="connsiteY21" fmla="*/ 1373723 h 1720564"/>
                      <a:gd name="connsiteX22" fmla="*/ 1373883 w 1493023"/>
                      <a:gd name="connsiteY22" fmla="*/ 1436785 h 1720564"/>
                      <a:gd name="connsiteX23" fmla="*/ 1184697 w 1493023"/>
                      <a:gd name="connsiteY23" fmla="*/ 1405254 h 1720564"/>
                      <a:gd name="connsiteX24" fmla="*/ 1153166 w 1493023"/>
                      <a:gd name="connsiteY24" fmla="*/ 1452551 h 1720564"/>
                      <a:gd name="connsiteX25" fmla="*/ 1090104 w 1493023"/>
                      <a:gd name="connsiteY25" fmla="*/ 1468316 h 1720564"/>
                      <a:gd name="connsiteX26" fmla="*/ 979745 w 1493023"/>
                      <a:gd name="connsiteY26" fmla="*/ 1499847 h 1720564"/>
                      <a:gd name="connsiteX27" fmla="*/ 963980 w 1493023"/>
                      <a:gd name="connsiteY27" fmla="*/ 1547144 h 1720564"/>
                      <a:gd name="connsiteX28" fmla="*/ 948214 w 1493023"/>
                      <a:gd name="connsiteY28" fmla="*/ 1625971 h 1720564"/>
                      <a:gd name="connsiteX29" fmla="*/ 869386 w 1493023"/>
                      <a:gd name="connsiteY29" fmla="*/ 1704799 h 1720564"/>
                      <a:gd name="connsiteX30" fmla="*/ 822090 w 1493023"/>
                      <a:gd name="connsiteY30" fmla="*/ 1720564 h 1720564"/>
                      <a:gd name="connsiteX31" fmla="*/ 759028 w 1493023"/>
                      <a:gd name="connsiteY31" fmla="*/ 1673268 h 1720564"/>
                      <a:gd name="connsiteX32" fmla="*/ 727497 w 1493023"/>
                      <a:gd name="connsiteY32" fmla="*/ 1625971 h 1720564"/>
                      <a:gd name="connsiteX33" fmla="*/ 680200 w 1493023"/>
                      <a:gd name="connsiteY33" fmla="*/ 1610206 h 1720564"/>
                      <a:gd name="connsiteX34" fmla="*/ 538311 w 1493023"/>
                      <a:gd name="connsiteY34" fmla="*/ 1594440 h 1720564"/>
                      <a:gd name="connsiteX35" fmla="*/ 443717 w 1493023"/>
                      <a:gd name="connsiteY35" fmla="*/ 1531378 h 1720564"/>
                      <a:gd name="connsiteX36" fmla="*/ 412186 w 1493023"/>
                      <a:gd name="connsiteY36" fmla="*/ 1468316 h 1720564"/>
                      <a:gd name="connsiteX37" fmla="*/ 333359 w 1493023"/>
                      <a:gd name="connsiteY37" fmla="*/ 1562909 h 1720564"/>
                      <a:gd name="connsiteX38" fmla="*/ 270297 w 1493023"/>
                      <a:gd name="connsiteY38" fmla="*/ 1578675 h 1720564"/>
                      <a:gd name="connsiteX39" fmla="*/ 159938 w 1493023"/>
                      <a:gd name="connsiteY39" fmla="*/ 1610206 h 1720564"/>
                      <a:gd name="connsiteX40" fmla="*/ 65345 w 1493023"/>
                      <a:gd name="connsiteY40" fmla="*/ 1594440 h 1720564"/>
                      <a:gd name="connsiteX41" fmla="*/ 33814 w 1493023"/>
                      <a:gd name="connsiteY41" fmla="*/ 1531378 h 1720564"/>
                      <a:gd name="connsiteX42" fmla="*/ 81111 w 1493023"/>
                      <a:gd name="connsiteY42" fmla="*/ 1342192 h 1720564"/>
                      <a:gd name="connsiteX43" fmla="*/ 65345 w 1493023"/>
                      <a:gd name="connsiteY43" fmla="*/ 1279130 h 1720564"/>
                      <a:gd name="connsiteX44" fmla="*/ 18049 w 1493023"/>
                      <a:gd name="connsiteY44" fmla="*/ 1263364 h 1720564"/>
                      <a:gd name="connsiteX45" fmla="*/ 2283 w 1493023"/>
                      <a:gd name="connsiteY45" fmla="*/ 1200302 h 1720564"/>
                      <a:gd name="connsiteX46" fmla="*/ 18049 w 1493023"/>
                      <a:gd name="connsiteY46" fmla="*/ 1042647 h 1720564"/>
                      <a:gd name="connsiteX47" fmla="*/ 65345 w 1493023"/>
                      <a:gd name="connsiteY47" fmla="*/ 1026882 h 1720564"/>
                      <a:gd name="connsiteX48" fmla="*/ 128407 w 1493023"/>
                      <a:gd name="connsiteY48" fmla="*/ 979585 h 1720564"/>
                      <a:gd name="connsiteX49" fmla="*/ 223000 w 1493023"/>
                      <a:gd name="connsiteY49" fmla="*/ 916523 h 1720564"/>
                      <a:gd name="connsiteX50" fmla="*/ 317593 w 1493023"/>
                      <a:gd name="connsiteY50" fmla="*/ 853461 h 1720564"/>
                      <a:gd name="connsiteX51" fmla="*/ 427952 w 1493023"/>
                      <a:gd name="connsiteY51" fmla="*/ 790399 h 1720564"/>
                      <a:gd name="connsiteX52" fmla="*/ 412186 w 1493023"/>
                      <a:gd name="connsiteY52" fmla="*/ 711571 h 1720564"/>
                      <a:gd name="connsiteX53" fmla="*/ 380655 w 1493023"/>
                      <a:gd name="connsiteY53" fmla="*/ 664275 h 1720564"/>
                      <a:gd name="connsiteX54" fmla="*/ 333359 w 1493023"/>
                      <a:gd name="connsiteY54" fmla="*/ 538151 h 1720564"/>
                      <a:gd name="connsiteX55" fmla="*/ 333359 w 1493023"/>
                      <a:gd name="connsiteY55" fmla="*/ 348964 h 1720564"/>
                      <a:gd name="connsiteX56" fmla="*/ 349124 w 1493023"/>
                      <a:gd name="connsiteY56" fmla="*/ 301668 h 1720564"/>
                      <a:gd name="connsiteX57" fmla="*/ 380655 w 1493023"/>
                      <a:gd name="connsiteY57" fmla="*/ 285902 h 172056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  <a:cxn ang="0">
                        <a:pos x="connsiteX36" y="connsiteY36"/>
                      </a:cxn>
                      <a:cxn ang="0">
                        <a:pos x="connsiteX37" y="connsiteY37"/>
                      </a:cxn>
                      <a:cxn ang="0">
                        <a:pos x="connsiteX38" y="connsiteY38"/>
                      </a:cxn>
                      <a:cxn ang="0">
                        <a:pos x="connsiteX39" y="connsiteY39"/>
                      </a:cxn>
                      <a:cxn ang="0">
                        <a:pos x="connsiteX40" y="connsiteY40"/>
                      </a:cxn>
                      <a:cxn ang="0">
                        <a:pos x="connsiteX41" y="connsiteY41"/>
                      </a:cxn>
                      <a:cxn ang="0">
                        <a:pos x="connsiteX42" y="connsiteY42"/>
                      </a:cxn>
                      <a:cxn ang="0">
                        <a:pos x="connsiteX43" y="connsiteY43"/>
                      </a:cxn>
                      <a:cxn ang="0">
                        <a:pos x="connsiteX44" y="connsiteY44"/>
                      </a:cxn>
                      <a:cxn ang="0">
                        <a:pos x="connsiteX45" y="connsiteY45"/>
                      </a:cxn>
                      <a:cxn ang="0">
                        <a:pos x="connsiteX46" y="connsiteY46"/>
                      </a:cxn>
                      <a:cxn ang="0">
                        <a:pos x="connsiteX47" y="connsiteY47"/>
                      </a:cxn>
                      <a:cxn ang="0">
                        <a:pos x="connsiteX48" y="connsiteY48"/>
                      </a:cxn>
                      <a:cxn ang="0">
                        <a:pos x="connsiteX49" y="connsiteY49"/>
                      </a:cxn>
                      <a:cxn ang="0">
                        <a:pos x="connsiteX50" y="connsiteY50"/>
                      </a:cxn>
                      <a:cxn ang="0">
                        <a:pos x="connsiteX51" y="connsiteY51"/>
                      </a:cxn>
                      <a:cxn ang="0">
                        <a:pos x="connsiteX52" y="connsiteY52"/>
                      </a:cxn>
                      <a:cxn ang="0">
                        <a:pos x="connsiteX53" y="connsiteY53"/>
                      </a:cxn>
                      <a:cxn ang="0">
                        <a:pos x="connsiteX54" y="connsiteY54"/>
                      </a:cxn>
                      <a:cxn ang="0">
                        <a:pos x="connsiteX55" y="connsiteY55"/>
                      </a:cxn>
                      <a:cxn ang="0">
                        <a:pos x="connsiteX56" y="connsiteY56"/>
                      </a:cxn>
                      <a:cxn ang="0">
                        <a:pos x="connsiteX57" y="connsiteY57"/>
                      </a:cxn>
                    </a:cxnLst>
                    <a:rect l="l" t="t" r="r" b="b"/>
                    <a:pathLst>
                      <a:path w="1493023" h="1720564">
                        <a:moveTo>
                          <a:pt x="380655" y="285902"/>
                        </a:moveTo>
                        <a:cubicBezTo>
                          <a:pt x="396421" y="256999"/>
                          <a:pt x="380090" y="242775"/>
                          <a:pt x="443717" y="128247"/>
                        </a:cubicBezTo>
                        <a:cubicBezTo>
                          <a:pt x="453026" y="111490"/>
                          <a:pt x="486960" y="33745"/>
                          <a:pt x="506780" y="17889"/>
                        </a:cubicBezTo>
                        <a:cubicBezTo>
                          <a:pt x="519757" y="7508"/>
                          <a:pt x="538311" y="7378"/>
                          <a:pt x="554076" y="2123"/>
                        </a:cubicBezTo>
                        <a:cubicBezTo>
                          <a:pt x="627648" y="7378"/>
                          <a:pt x="703235" y="0"/>
                          <a:pt x="774793" y="17889"/>
                        </a:cubicBezTo>
                        <a:cubicBezTo>
                          <a:pt x="793175" y="22484"/>
                          <a:pt x="797850" y="48238"/>
                          <a:pt x="806324" y="65185"/>
                        </a:cubicBezTo>
                        <a:cubicBezTo>
                          <a:pt x="871596" y="195728"/>
                          <a:pt x="763259" y="24236"/>
                          <a:pt x="853621" y="159778"/>
                        </a:cubicBezTo>
                        <a:cubicBezTo>
                          <a:pt x="858876" y="175544"/>
                          <a:pt x="854200" y="200326"/>
                          <a:pt x="869386" y="207075"/>
                        </a:cubicBezTo>
                        <a:cubicBezTo>
                          <a:pt x="908103" y="224283"/>
                          <a:pt x="953719" y="215875"/>
                          <a:pt x="995511" y="222840"/>
                        </a:cubicBezTo>
                        <a:cubicBezTo>
                          <a:pt x="1059905" y="233572"/>
                          <a:pt x="1062478" y="240558"/>
                          <a:pt x="1121635" y="270137"/>
                        </a:cubicBezTo>
                        <a:cubicBezTo>
                          <a:pt x="1132145" y="285902"/>
                          <a:pt x="1151906" y="298527"/>
                          <a:pt x="1153166" y="317433"/>
                        </a:cubicBezTo>
                        <a:cubicBezTo>
                          <a:pt x="1158110" y="391599"/>
                          <a:pt x="1100683" y="501435"/>
                          <a:pt x="1168931" y="569682"/>
                        </a:cubicBezTo>
                        <a:cubicBezTo>
                          <a:pt x="1180682" y="581433"/>
                          <a:pt x="1200462" y="580192"/>
                          <a:pt x="1216228" y="585447"/>
                        </a:cubicBezTo>
                        <a:cubicBezTo>
                          <a:pt x="1223661" y="607748"/>
                          <a:pt x="1247759" y="676014"/>
                          <a:pt x="1247759" y="695806"/>
                        </a:cubicBezTo>
                        <a:cubicBezTo>
                          <a:pt x="1247759" y="764325"/>
                          <a:pt x="1237248" y="832441"/>
                          <a:pt x="1231993" y="900758"/>
                        </a:cubicBezTo>
                        <a:cubicBezTo>
                          <a:pt x="1247759" y="911268"/>
                          <a:pt x="1264734" y="920159"/>
                          <a:pt x="1279290" y="932289"/>
                        </a:cubicBezTo>
                        <a:cubicBezTo>
                          <a:pt x="1296418" y="946562"/>
                          <a:pt x="1308035" y="967218"/>
                          <a:pt x="1326586" y="979585"/>
                        </a:cubicBezTo>
                        <a:cubicBezTo>
                          <a:pt x="1340413" y="988803"/>
                          <a:pt x="1358117" y="990096"/>
                          <a:pt x="1373883" y="995351"/>
                        </a:cubicBezTo>
                        <a:cubicBezTo>
                          <a:pt x="1402295" y="1023762"/>
                          <a:pt x="1436249" y="1051531"/>
                          <a:pt x="1452711" y="1089944"/>
                        </a:cubicBezTo>
                        <a:cubicBezTo>
                          <a:pt x="1461246" y="1109860"/>
                          <a:pt x="1462523" y="1132172"/>
                          <a:pt x="1468476" y="1153006"/>
                        </a:cubicBezTo>
                        <a:cubicBezTo>
                          <a:pt x="1473041" y="1168985"/>
                          <a:pt x="1478987" y="1184537"/>
                          <a:pt x="1484242" y="1200302"/>
                        </a:cubicBezTo>
                        <a:cubicBezTo>
                          <a:pt x="1478987" y="1258109"/>
                          <a:pt x="1493023" y="1321123"/>
                          <a:pt x="1468476" y="1373723"/>
                        </a:cubicBezTo>
                        <a:cubicBezTo>
                          <a:pt x="1452450" y="1408063"/>
                          <a:pt x="1373883" y="1436785"/>
                          <a:pt x="1373883" y="1436785"/>
                        </a:cubicBezTo>
                        <a:cubicBezTo>
                          <a:pt x="1310821" y="1426275"/>
                          <a:pt x="1248466" y="1400699"/>
                          <a:pt x="1184697" y="1405254"/>
                        </a:cubicBezTo>
                        <a:cubicBezTo>
                          <a:pt x="1165797" y="1406604"/>
                          <a:pt x="1168932" y="1442041"/>
                          <a:pt x="1153166" y="1452551"/>
                        </a:cubicBezTo>
                        <a:cubicBezTo>
                          <a:pt x="1135137" y="1464570"/>
                          <a:pt x="1111125" y="1463061"/>
                          <a:pt x="1090104" y="1468316"/>
                        </a:cubicBezTo>
                        <a:cubicBezTo>
                          <a:pt x="1012222" y="1585140"/>
                          <a:pt x="1121682" y="1452535"/>
                          <a:pt x="979745" y="1499847"/>
                        </a:cubicBezTo>
                        <a:cubicBezTo>
                          <a:pt x="963979" y="1505102"/>
                          <a:pt x="968011" y="1531022"/>
                          <a:pt x="963980" y="1547144"/>
                        </a:cubicBezTo>
                        <a:cubicBezTo>
                          <a:pt x="957481" y="1573140"/>
                          <a:pt x="957623" y="1600881"/>
                          <a:pt x="948214" y="1625971"/>
                        </a:cubicBezTo>
                        <a:cubicBezTo>
                          <a:pt x="933661" y="1664779"/>
                          <a:pt x="904961" y="1687012"/>
                          <a:pt x="869386" y="1704799"/>
                        </a:cubicBezTo>
                        <a:cubicBezTo>
                          <a:pt x="854522" y="1712231"/>
                          <a:pt x="837855" y="1715309"/>
                          <a:pt x="822090" y="1720564"/>
                        </a:cubicBezTo>
                        <a:cubicBezTo>
                          <a:pt x="801069" y="1704799"/>
                          <a:pt x="777608" y="1691848"/>
                          <a:pt x="759028" y="1673268"/>
                        </a:cubicBezTo>
                        <a:cubicBezTo>
                          <a:pt x="745630" y="1659870"/>
                          <a:pt x="742293" y="1637808"/>
                          <a:pt x="727497" y="1625971"/>
                        </a:cubicBezTo>
                        <a:cubicBezTo>
                          <a:pt x="714520" y="1615590"/>
                          <a:pt x="696592" y="1612938"/>
                          <a:pt x="680200" y="1610206"/>
                        </a:cubicBezTo>
                        <a:cubicBezTo>
                          <a:pt x="633260" y="1602383"/>
                          <a:pt x="585607" y="1599695"/>
                          <a:pt x="538311" y="1594440"/>
                        </a:cubicBezTo>
                        <a:cubicBezTo>
                          <a:pt x="500021" y="1575295"/>
                          <a:pt x="467791" y="1567489"/>
                          <a:pt x="443717" y="1531378"/>
                        </a:cubicBezTo>
                        <a:cubicBezTo>
                          <a:pt x="430680" y="1511823"/>
                          <a:pt x="422696" y="1489337"/>
                          <a:pt x="412186" y="1468316"/>
                        </a:cubicBezTo>
                        <a:cubicBezTo>
                          <a:pt x="392094" y="1498454"/>
                          <a:pt x="366041" y="1544233"/>
                          <a:pt x="333359" y="1562909"/>
                        </a:cubicBezTo>
                        <a:cubicBezTo>
                          <a:pt x="314546" y="1573659"/>
                          <a:pt x="291131" y="1572722"/>
                          <a:pt x="270297" y="1578675"/>
                        </a:cubicBezTo>
                        <a:cubicBezTo>
                          <a:pt x="111975" y="1623910"/>
                          <a:pt x="357079" y="1560919"/>
                          <a:pt x="159938" y="1610206"/>
                        </a:cubicBezTo>
                        <a:cubicBezTo>
                          <a:pt x="128407" y="1604951"/>
                          <a:pt x="92452" y="1611382"/>
                          <a:pt x="65345" y="1594440"/>
                        </a:cubicBezTo>
                        <a:cubicBezTo>
                          <a:pt x="45416" y="1581984"/>
                          <a:pt x="35616" y="1554811"/>
                          <a:pt x="33814" y="1531378"/>
                        </a:cubicBezTo>
                        <a:cubicBezTo>
                          <a:pt x="24577" y="1411300"/>
                          <a:pt x="33972" y="1412901"/>
                          <a:pt x="81111" y="1342192"/>
                        </a:cubicBezTo>
                        <a:cubicBezTo>
                          <a:pt x="75856" y="1321171"/>
                          <a:pt x="78881" y="1296050"/>
                          <a:pt x="65345" y="1279130"/>
                        </a:cubicBezTo>
                        <a:cubicBezTo>
                          <a:pt x="54964" y="1266153"/>
                          <a:pt x="28430" y="1276341"/>
                          <a:pt x="18049" y="1263364"/>
                        </a:cubicBezTo>
                        <a:cubicBezTo>
                          <a:pt x="4513" y="1246444"/>
                          <a:pt x="7538" y="1221323"/>
                          <a:pt x="2283" y="1200302"/>
                        </a:cubicBezTo>
                        <a:cubicBezTo>
                          <a:pt x="7538" y="1147750"/>
                          <a:pt x="0" y="1092281"/>
                          <a:pt x="18049" y="1042647"/>
                        </a:cubicBezTo>
                        <a:cubicBezTo>
                          <a:pt x="23728" y="1027029"/>
                          <a:pt x="50916" y="1035127"/>
                          <a:pt x="65345" y="1026882"/>
                        </a:cubicBezTo>
                        <a:cubicBezTo>
                          <a:pt x="88159" y="1013845"/>
                          <a:pt x="106881" y="994653"/>
                          <a:pt x="128407" y="979585"/>
                        </a:cubicBezTo>
                        <a:cubicBezTo>
                          <a:pt x="159452" y="957853"/>
                          <a:pt x="223000" y="916523"/>
                          <a:pt x="223000" y="916523"/>
                        </a:cubicBezTo>
                        <a:cubicBezTo>
                          <a:pt x="284356" y="824491"/>
                          <a:pt x="215788" y="904364"/>
                          <a:pt x="317593" y="853461"/>
                        </a:cubicBezTo>
                        <a:cubicBezTo>
                          <a:pt x="508470" y="758021"/>
                          <a:pt x="283298" y="838615"/>
                          <a:pt x="427952" y="790399"/>
                        </a:cubicBezTo>
                        <a:cubicBezTo>
                          <a:pt x="422697" y="764123"/>
                          <a:pt x="421595" y="736661"/>
                          <a:pt x="412186" y="711571"/>
                        </a:cubicBezTo>
                        <a:cubicBezTo>
                          <a:pt x="405533" y="693830"/>
                          <a:pt x="387308" y="682016"/>
                          <a:pt x="380655" y="664275"/>
                        </a:cubicBezTo>
                        <a:cubicBezTo>
                          <a:pt x="322211" y="508424"/>
                          <a:pt x="407305" y="649068"/>
                          <a:pt x="333359" y="538151"/>
                        </a:cubicBezTo>
                        <a:cubicBezTo>
                          <a:pt x="309800" y="443918"/>
                          <a:pt x="310050" y="477166"/>
                          <a:pt x="333359" y="348964"/>
                        </a:cubicBezTo>
                        <a:cubicBezTo>
                          <a:pt x="336332" y="332614"/>
                          <a:pt x="339153" y="314963"/>
                          <a:pt x="349124" y="301668"/>
                        </a:cubicBezTo>
                        <a:cubicBezTo>
                          <a:pt x="356175" y="292267"/>
                          <a:pt x="364890" y="314806"/>
                          <a:pt x="380655" y="285902"/>
                        </a:cubicBezTo>
                        <a:close/>
                      </a:path>
                    </a:pathLst>
                  </a:custGeom>
                  <a:solidFill>
                    <a:srgbClr val="FF5050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221" name="Полилиния 220"/>
                  <p:cNvSpPr/>
                  <p:nvPr/>
                </p:nvSpPr>
                <p:spPr>
                  <a:xfrm>
                    <a:off x="904254" y="3294993"/>
                    <a:ext cx="1199840" cy="1024759"/>
                  </a:xfrm>
                  <a:custGeom>
                    <a:avLst/>
                    <a:gdLst>
                      <a:gd name="connsiteX0" fmla="*/ 199332 w 1199840"/>
                      <a:gd name="connsiteY0" fmla="*/ 126124 h 1024759"/>
                      <a:gd name="connsiteX1" fmla="*/ 262394 w 1199840"/>
                      <a:gd name="connsiteY1" fmla="*/ 94593 h 1024759"/>
                      <a:gd name="connsiteX2" fmla="*/ 325456 w 1199840"/>
                      <a:gd name="connsiteY2" fmla="*/ 0 h 1024759"/>
                      <a:gd name="connsiteX3" fmla="*/ 435815 w 1199840"/>
                      <a:gd name="connsiteY3" fmla="*/ 15766 h 1024759"/>
                      <a:gd name="connsiteX4" fmla="*/ 561939 w 1199840"/>
                      <a:gd name="connsiteY4" fmla="*/ 110359 h 1024759"/>
                      <a:gd name="connsiteX5" fmla="*/ 609236 w 1199840"/>
                      <a:gd name="connsiteY5" fmla="*/ 141890 h 1024759"/>
                      <a:gd name="connsiteX6" fmla="*/ 766891 w 1199840"/>
                      <a:gd name="connsiteY6" fmla="*/ 204952 h 1024759"/>
                      <a:gd name="connsiteX7" fmla="*/ 782656 w 1199840"/>
                      <a:gd name="connsiteY7" fmla="*/ 252248 h 1024759"/>
                      <a:gd name="connsiteX8" fmla="*/ 940312 w 1199840"/>
                      <a:gd name="connsiteY8" fmla="*/ 299545 h 1024759"/>
                      <a:gd name="connsiteX9" fmla="*/ 1097967 w 1199840"/>
                      <a:gd name="connsiteY9" fmla="*/ 362607 h 1024759"/>
                      <a:gd name="connsiteX10" fmla="*/ 1113732 w 1199840"/>
                      <a:gd name="connsiteY10" fmla="*/ 409904 h 1024759"/>
                      <a:gd name="connsiteX11" fmla="*/ 1129498 w 1199840"/>
                      <a:gd name="connsiteY11" fmla="*/ 536028 h 1024759"/>
                      <a:gd name="connsiteX12" fmla="*/ 1161029 w 1199840"/>
                      <a:gd name="connsiteY12" fmla="*/ 583324 h 1024759"/>
                      <a:gd name="connsiteX13" fmla="*/ 1192560 w 1199840"/>
                      <a:gd name="connsiteY13" fmla="*/ 693683 h 1024759"/>
                      <a:gd name="connsiteX14" fmla="*/ 1176794 w 1199840"/>
                      <a:gd name="connsiteY14" fmla="*/ 898635 h 1024759"/>
                      <a:gd name="connsiteX15" fmla="*/ 1113732 w 1199840"/>
                      <a:gd name="connsiteY15" fmla="*/ 914400 h 1024759"/>
                      <a:gd name="connsiteX16" fmla="*/ 1082201 w 1199840"/>
                      <a:gd name="connsiteY16" fmla="*/ 977462 h 1024759"/>
                      <a:gd name="connsiteX17" fmla="*/ 987608 w 1199840"/>
                      <a:gd name="connsiteY17" fmla="*/ 1024759 h 1024759"/>
                      <a:gd name="connsiteX18" fmla="*/ 940312 w 1199840"/>
                      <a:gd name="connsiteY18" fmla="*/ 1008993 h 1024759"/>
                      <a:gd name="connsiteX19" fmla="*/ 845718 w 1199840"/>
                      <a:gd name="connsiteY19" fmla="*/ 945931 h 1024759"/>
                      <a:gd name="connsiteX20" fmla="*/ 798422 w 1199840"/>
                      <a:gd name="connsiteY20" fmla="*/ 977462 h 1024759"/>
                      <a:gd name="connsiteX21" fmla="*/ 341222 w 1199840"/>
                      <a:gd name="connsiteY21" fmla="*/ 977462 h 1024759"/>
                      <a:gd name="connsiteX22" fmla="*/ 293925 w 1199840"/>
                      <a:gd name="connsiteY22" fmla="*/ 882869 h 1024759"/>
                      <a:gd name="connsiteX23" fmla="*/ 278160 w 1199840"/>
                      <a:gd name="connsiteY23" fmla="*/ 835573 h 1024759"/>
                      <a:gd name="connsiteX24" fmla="*/ 120505 w 1199840"/>
                      <a:gd name="connsiteY24" fmla="*/ 725214 h 1024759"/>
                      <a:gd name="connsiteX25" fmla="*/ 41677 w 1199840"/>
                      <a:gd name="connsiteY25" fmla="*/ 630621 h 1024759"/>
                      <a:gd name="connsiteX26" fmla="*/ 73208 w 1199840"/>
                      <a:gd name="connsiteY26" fmla="*/ 536028 h 1024759"/>
                      <a:gd name="connsiteX27" fmla="*/ 136270 w 1199840"/>
                      <a:gd name="connsiteY27" fmla="*/ 299545 h 1024759"/>
                      <a:gd name="connsiteX28" fmla="*/ 183567 w 1199840"/>
                      <a:gd name="connsiteY28" fmla="*/ 283779 h 1024759"/>
                      <a:gd name="connsiteX29" fmla="*/ 215098 w 1199840"/>
                      <a:gd name="connsiteY29" fmla="*/ 157655 h 1024759"/>
                      <a:gd name="connsiteX30" fmla="*/ 199332 w 1199840"/>
                      <a:gd name="connsiteY30" fmla="*/ 126124 h 102475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</a:cxnLst>
                    <a:rect l="l" t="t" r="r" b="b"/>
                    <a:pathLst>
                      <a:path w="1199840" h="1024759">
                        <a:moveTo>
                          <a:pt x="199332" y="126124"/>
                        </a:moveTo>
                        <a:cubicBezTo>
                          <a:pt x="207215" y="115614"/>
                          <a:pt x="245776" y="111211"/>
                          <a:pt x="262394" y="94593"/>
                        </a:cubicBezTo>
                        <a:cubicBezTo>
                          <a:pt x="289190" y="67797"/>
                          <a:pt x="325456" y="0"/>
                          <a:pt x="325456" y="0"/>
                        </a:cubicBezTo>
                        <a:cubicBezTo>
                          <a:pt x="362242" y="5255"/>
                          <a:pt x="400562" y="4015"/>
                          <a:pt x="435815" y="15766"/>
                        </a:cubicBezTo>
                        <a:cubicBezTo>
                          <a:pt x="513122" y="41535"/>
                          <a:pt x="507993" y="65404"/>
                          <a:pt x="561939" y="110359"/>
                        </a:cubicBezTo>
                        <a:cubicBezTo>
                          <a:pt x="576495" y="122489"/>
                          <a:pt x="593470" y="131380"/>
                          <a:pt x="609236" y="141890"/>
                        </a:cubicBezTo>
                        <a:cubicBezTo>
                          <a:pt x="646195" y="252771"/>
                          <a:pt x="590884" y="134549"/>
                          <a:pt x="766891" y="204952"/>
                        </a:cubicBezTo>
                        <a:cubicBezTo>
                          <a:pt x="782321" y="211124"/>
                          <a:pt x="770905" y="240497"/>
                          <a:pt x="782656" y="252248"/>
                        </a:cubicBezTo>
                        <a:cubicBezTo>
                          <a:pt x="819317" y="288909"/>
                          <a:pt x="897334" y="292382"/>
                          <a:pt x="940312" y="299545"/>
                        </a:cubicBezTo>
                        <a:cubicBezTo>
                          <a:pt x="977272" y="410426"/>
                          <a:pt x="921960" y="292203"/>
                          <a:pt x="1097967" y="362607"/>
                        </a:cubicBezTo>
                        <a:cubicBezTo>
                          <a:pt x="1113397" y="368779"/>
                          <a:pt x="1108477" y="394138"/>
                          <a:pt x="1113732" y="409904"/>
                        </a:cubicBezTo>
                        <a:cubicBezTo>
                          <a:pt x="1118987" y="451945"/>
                          <a:pt x="1118350" y="495152"/>
                          <a:pt x="1129498" y="536028"/>
                        </a:cubicBezTo>
                        <a:cubicBezTo>
                          <a:pt x="1134484" y="554308"/>
                          <a:pt x="1152555" y="566377"/>
                          <a:pt x="1161029" y="583324"/>
                        </a:cubicBezTo>
                        <a:cubicBezTo>
                          <a:pt x="1172335" y="605937"/>
                          <a:pt x="1187510" y="673484"/>
                          <a:pt x="1192560" y="693683"/>
                        </a:cubicBezTo>
                        <a:cubicBezTo>
                          <a:pt x="1187305" y="762000"/>
                          <a:pt x="1199840" y="834108"/>
                          <a:pt x="1176794" y="898635"/>
                        </a:cubicBezTo>
                        <a:cubicBezTo>
                          <a:pt x="1169506" y="919040"/>
                          <a:pt x="1130378" y="900529"/>
                          <a:pt x="1113732" y="914400"/>
                        </a:cubicBezTo>
                        <a:cubicBezTo>
                          <a:pt x="1095677" y="929445"/>
                          <a:pt x="1097246" y="959407"/>
                          <a:pt x="1082201" y="977462"/>
                        </a:cubicBezTo>
                        <a:cubicBezTo>
                          <a:pt x="1058692" y="1005673"/>
                          <a:pt x="1019890" y="1013998"/>
                          <a:pt x="987608" y="1024759"/>
                        </a:cubicBezTo>
                        <a:cubicBezTo>
                          <a:pt x="971843" y="1019504"/>
                          <a:pt x="954839" y="1017064"/>
                          <a:pt x="940312" y="1008993"/>
                        </a:cubicBezTo>
                        <a:cubicBezTo>
                          <a:pt x="907185" y="990589"/>
                          <a:pt x="845718" y="945931"/>
                          <a:pt x="845718" y="945931"/>
                        </a:cubicBezTo>
                        <a:cubicBezTo>
                          <a:pt x="829953" y="956441"/>
                          <a:pt x="816884" y="973201"/>
                          <a:pt x="798422" y="977462"/>
                        </a:cubicBezTo>
                        <a:cubicBezTo>
                          <a:pt x="659929" y="1009422"/>
                          <a:pt x="468877" y="984181"/>
                          <a:pt x="341222" y="977462"/>
                        </a:cubicBezTo>
                        <a:cubicBezTo>
                          <a:pt x="301592" y="858576"/>
                          <a:pt x="355052" y="1005124"/>
                          <a:pt x="293925" y="882869"/>
                        </a:cubicBezTo>
                        <a:cubicBezTo>
                          <a:pt x="286493" y="868005"/>
                          <a:pt x="283415" y="851338"/>
                          <a:pt x="278160" y="835573"/>
                        </a:cubicBezTo>
                        <a:cubicBezTo>
                          <a:pt x="336255" y="661286"/>
                          <a:pt x="330337" y="781169"/>
                          <a:pt x="120505" y="725214"/>
                        </a:cubicBezTo>
                        <a:cubicBezTo>
                          <a:pt x="95899" y="718653"/>
                          <a:pt x="54906" y="650465"/>
                          <a:pt x="41677" y="630621"/>
                        </a:cubicBezTo>
                        <a:cubicBezTo>
                          <a:pt x="0" y="505585"/>
                          <a:pt x="39466" y="670994"/>
                          <a:pt x="73208" y="536028"/>
                        </a:cubicBezTo>
                        <a:cubicBezTo>
                          <a:pt x="116741" y="361894"/>
                          <a:pt x="24686" y="355338"/>
                          <a:pt x="136270" y="299545"/>
                        </a:cubicBezTo>
                        <a:cubicBezTo>
                          <a:pt x="151134" y="292113"/>
                          <a:pt x="167801" y="289034"/>
                          <a:pt x="183567" y="283779"/>
                        </a:cubicBezTo>
                        <a:cubicBezTo>
                          <a:pt x="219604" y="175667"/>
                          <a:pt x="177049" y="309851"/>
                          <a:pt x="215098" y="157655"/>
                        </a:cubicBezTo>
                        <a:cubicBezTo>
                          <a:pt x="219128" y="141533"/>
                          <a:pt x="191449" y="136634"/>
                          <a:pt x="199332" y="126124"/>
                        </a:cubicBezTo>
                        <a:close/>
                      </a:path>
                    </a:pathLst>
                  </a:custGeom>
                  <a:solidFill>
                    <a:srgbClr val="F26526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222" name="Полилиния 221"/>
                  <p:cNvSpPr/>
                  <p:nvPr/>
                </p:nvSpPr>
                <p:spPr>
                  <a:xfrm>
                    <a:off x="692240" y="2648607"/>
                    <a:ext cx="884312" cy="507991"/>
                  </a:xfrm>
                  <a:custGeom>
                    <a:avLst/>
                    <a:gdLst>
                      <a:gd name="connsiteX0" fmla="*/ 490174 w 884312"/>
                      <a:gd name="connsiteY0" fmla="*/ 126124 h 507991"/>
                      <a:gd name="connsiteX1" fmla="*/ 395581 w 884312"/>
                      <a:gd name="connsiteY1" fmla="*/ 78827 h 507991"/>
                      <a:gd name="connsiteX2" fmla="*/ 348284 w 884312"/>
                      <a:gd name="connsiteY2" fmla="*/ 110359 h 507991"/>
                      <a:gd name="connsiteX3" fmla="*/ 237926 w 884312"/>
                      <a:gd name="connsiteY3" fmla="*/ 94593 h 507991"/>
                      <a:gd name="connsiteX4" fmla="*/ 190629 w 884312"/>
                      <a:gd name="connsiteY4" fmla="*/ 78827 h 507991"/>
                      <a:gd name="connsiteX5" fmla="*/ 127567 w 884312"/>
                      <a:gd name="connsiteY5" fmla="*/ 94593 h 507991"/>
                      <a:gd name="connsiteX6" fmla="*/ 111801 w 884312"/>
                      <a:gd name="connsiteY6" fmla="*/ 141890 h 507991"/>
                      <a:gd name="connsiteX7" fmla="*/ 17208 w 884312"/>
                      <a:gd name="connsiteY7" fmla="*/ 94593 h 507991"/>
                      <a:gd name="connsiteX8" fmla="*/ 1443 w 884312"/>
                      <a:gd name="connsiteY8" fmla="*/ 141890 h 507991"/>
                      <a:gd name="connsiteX9" fmla="*/ 17208 w 884312"/>
                      <a:gd name="connsiteY9" fmla="*/ 268014 h 507991"/>
                      <a:gd name="connsiteX10" fmla="*/ 64505 w 884312"/>
                      <a:gd name="connsiteY10" fmla="*/ 283779 h 507991"/>
                      <a:gd name="connsiteX11" fmla="*/ 143332 w 884312"/>
                      <a:gd name="connsiteY11" fmla="*/ 299545 h 507991"/>
                      <a:gd name="connsiteX12" fmla="*/ 159098 w 884312"/>
                      <a:gd name="connsiteY12" fmla="*/ 425669 h 507991"/>
                      <a:gd name="connsiteX13" fmla="*/ 206394 w 884312"/>
                      <a:gd name="connsiteY13" fmla="*/ 409903 h 507991"/>
                      <a:gd name="connsiteX14" fmla="*/ 237926 w 884312"/>
                      <a:gd name="connsiteY14" fmla="*/ 441434 h 507991"/>
                      <a:gd name="connsiteX15" fmla="*/ 316753 w 884312"/>
                      <a:gd name="connsiteY15" fmla="*/ 378372 h 507991"/>
                      <a:gd name="connsiteX16" fmla="*/ 364050 w 884312"/>
                      <a:gd name="connsiteY16" fmla="*/ 409903 h 507991"/>
                      <a:gd name="connsiteX17" fmla="*/ 427112 w 884312"/>
                      <a:gd name="connsiteY17" fmla="*/ 409903 h 507991"/>
                      <a:gd name="connsiteX18" fmla="*/ 474408 w 884312"/>
                      <a:gd name="connsiteY18" fmla="*/ 394138 h 507991"/>
                      <a:gd name="connsiteX19" fmla="*/ 553236 w 884312"/>
                      <a:gd name="connsiteY19" fmla="*/ 362607 h 507991"/>
                      <a:gd name="connsiteX20" fmla="*/ 600532 w 884312"/>
                      <a:gd name="connsiteY20" fmla="*/ 331076 h 507991"/>
                      <a:gd name="connsiteX21" fmla="*/ 679360 w 884312"/>
                      <a:gd name="connsiteY21" fmla="*/ 441434 h 507991"/>
                      <a:gd name="connsiteX22" fmla="*/ 758188 w 884312"/>
                      <a:gd name="connsiteY22" fmla="*/ 504496 h 507991"/>
                      <a:gd name="connsiteX23" fmla="*/ 852781 w 884312"/>
                      <a:gd name="connsiteY23" fmla="*/ 457200 h 507991"/>
                      <a:gd name="connsiteX24" fmla="*/ 884312 w 884312"/>
                      <a:gd name="connsiteY24" fmla="*/ 315310 h 507991"/>
                      <a:gd name="connsiteX25" fmla="*/ 852781 w 884312"/>
                      <a:gd name="connsiteY25" fmla="*/ 141890 h 507991"/>
                      <a:gd name="connsiteX26" fmla="*/ 805484 w 884312"/>
                      <a:gd name="connsiteY26" fmla="*/ 157655 h 507991"/>
                      <a:gd name="connsiteX27" fmla="*/ 679360 w 884312"/>
                      <a:gd name="connsiteY27" fmla="*/ 220717 h 507991"/>
                      <a:gd name="connsiteX28" fmla="*/ 632063 w 884312"/>
                      <a:gd name="connsiteY28" fmla="*/ 189186 h 507991"/>
                      <a:gd name="connsiteX29" fmla="*/ 616298 w 884312"/>
                      <a:gd name="connsiteY29" fmla="*/ 141890 h 507991"/>
                      <a:gd name="connsiteX30" fmla="*/ 600532 w 884312"/>
                      <a:gd name="connsiteY30" fmla="*/ 47296 h 507991"/>
                      <a:gd name="connsiteX31" fmla="*/ 505939 w 884312"/>
                      <a:gd name="connsiteY31" fmla="*/ 15765 h 507991"/>
                      <a:gd name="connsiteX32" fmla="*/ 490174 w 884312"/>
                      <a:gd name="connsiteY32" fmla="*/ 0 h 50799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</a:cxnLst>
                    <a:rect l="l" t="t" r="r" b="b"/>
                    <a:pathLst>
                      <a:path w="884312" h="507991">
                        <a:moveTo>
                          <a:pt x="490174" y="126124"/>
                        </a:moveTo>
                        <a:cubicBezTo>
                          <a:pt x="473705" y="115145"/>
                          <a:pt x="421688" y="74476"/>
                          <a:pt x="395581" y="78827"/>
                        </a:cubicBezTo>
                        <a:cubicBezTo>
                          <a:pt x="376891" y="81942"/>
                          <a:pt x="364050" y="99848"/>
                          <a:pt x="348284" y="110359"/>
                        </a:cubicBezTo>
                        <a:cubicBezTo>
                          <a:pt x="311498" y="105104"/>
                          <a:pt x="274364" y="101881"/>
                          <a:pt x="237926" y="94593"/>
                        </a:cubicBezTo>
                        <a:cubicBezTo>
                          <a:pt x="221630" y="91334"/>
                          <a:pt x="207248" y="78827"/>
                          <a:pt x="190629" y="78827"/>
                        </a:cubicBezTo>
                        <a:cubicBezTo>
                          <a:pt x="168961" y="78827"/>
                          <a:pt x="148588" y="89338"/>
                          <a:pt x="127567" y="94593"/>
                        </a:cubicBezTo>
                        <a:cubicBezTo>
                          <a:pt x="122312" y="110359"/>
                          <a:pt x="126665" y="134458"/>
                          <a:pt x="111801" y="141890"/>
                        </a:cubicBezTo>
                        <a:cubicBezTo>
                          <a:pt x="93153" y="151214"/>
                          <a:pt x="25172" y="99903"/>
                          <a:pt x="17208" y="94593"/>
                        </a:cubicBezTo>
                        <a:cubicBezTo>
                          <a:pt x="11953" y="110359"/>
                          <a:pt x="1443" y="125272"/>
                          <a:pt x="1443" y="141890"/>
                        </a:cubicBezTo>
                        <a:cubicBezTo>
                          <a:pt x="1443" y="184258"/>
                          <a:pt x="0" y="229297"/>
                          <a:pt x="17208" y="268014"/>
                        </a:cubicBezTo>
                        <a:cubicBezTo>
                          <a:pt x="23957" y="283200"/>
                          <a:pt x="48383" y="279748"/>
                          <a:pt x="64505" y="283779"/>
                        </a:cubicBezTo>
                        <a:cubicBezTo>
                          <a:pt x="90501" y="290278"/>
                          <a:pt x="117056" y="294290"/>
                          <a:pt x="143332" y="299545"/>
                        </a:cubicBezTo>
                        <a:cubicBezTo>
                          <a:pt x="148587" y="341586"/>
                          <a:pt x="138077" y="388883"/>
                          <a:pt x="159098" y="425669"/>
                        </a:cubicBezTo>
                        <a:cubicBezTo>
                          <a:pt x="167343" y="440098"/>
                          <a:pt x="190098" y="406644"/>
                          <a:pt x="206394" y="409903"/>
                        </a:cubicBezTo>
                        <a:cubicBezTo>
                          <a:pt x="220969" y="412818"/>
                          <a:pt x="227415" y="430924"/>
                          <a:pt x="237926" y="441434"/>
                        </a:cubicBezTo>
                        <a:cubicBezTo>
                          <a:pt x="256348" y="413801"/>
                          <a:pt x="271064" y="370757"/>
                          <a:pt x="316753" y="378372"/>
                        </a:cubicBezTo>
                        <a:cubicBezTo>
                          <a:pt x="335443" y="381487"/>
                          <a:pt x="348284" y="399393"/>
                          <a:pt x="364050" y="409903"/>
                        </a:cubicBezTo>
                        <a:cubicBezTo>
                          <a:pt x="418887" y="492159"/>
                          <a:pt x="372275" y="453773"/>
                          <a:pt x="427112" y="409903"/>
                        </a:cubicBezTo>
                        <a:cubicBezTo>
                          <a:pt x="440089" y="399522"/>
                          <a:pt x="458643" y="399393"/>
                          <a:pt x="474408" y="394138"/>
                        </a:cubicBezTo>
                        <a:cubicBezTo>
                          <a:pt x="555082" y="447920"/>
                          <a:pt x="496087" y="431187"/>
                          <a:pt x="553236" y="362607"/>
                        </a:cubicBezTo>
                        <a:cubicBezTo>
                          <a:pt x="565366" y="348051"/>
                          <a:pt x="584767" y="341586"/>
                          <a:pt x="600532" y="331076"/>
                        </a:cubicBezTo>
                        <a:cubicBezTo>
                          <a:pt x="629501" y="417981"/>
                          <a:pt x="597745" y="346216"/>
                          <a:pt x="679360" y="441434"/>
                        </a:cubicBezTo>
                        <a:cubicBezTo>
                          <a:pt x="736409" y="507991"/>
                          <a:pt x="678619" y="477974"/>
                          <a:pt x="758188" y="504496"/>
                        </a:cubicBezTo>
                        <a:cubicBezTo>
                          <a:pt x="785168" y="495503"/>
                          <a:pt x="835317" y="483396"/>
                          <a:pt x="852781" y="457200"/>
                        </a:cubicBezTo>
                        <a:cubicBezTo>
                          <a:pt x="859141" y="447660"/>
                          <a:pt x="883965" y="317043"/>
                          <a:pt x="884312" y="315310"/>
                        </a:cubicBezTo>
                        <a:cubicBezTo>
                          <a:pt x="873802" y="257503"/>
                          <a:pt x="879057" y="194441"/>
                          <a:pt x="852781" y="141890"/>
                        </a:cubicBezTo>
                        <a:cubicBezTo>
                          <a:pt x="845349" y="127026"/>
                          <a:pt x="820348" y="150223"/>
                          <a:pt x="805484" y="157655"/>
                        </a:cubicBezTo>
                        <a:cubicBezTo>
                          <a:pt x="656560" y="232117"/>
                          <a:pt x="786015" y="185167"/>
                          <a:pt x="679360" y="220717"/>
                        </a:cubicBezTo>
                        <a:cubicBezTo>
                          <a:pt x="663594" y="210207"/>
                          <a:pt x="643900" y="203982"/>
                          <a:pt x="632063" y="189186"/>
                        </a:cubicBezTo>
                        <a:cubicBezTo>
                          <a:pt x="621682" y="176209"/>
                          <a:pt x="619903" y="158112"/>
                          <a:pt x="616298" y="141890"/>
                        </a:cubicBezTo>
                        <a:cubicBezTo>
                          <a:pt x="609364" y="110685"/>
                          <a:pt x="621582" y="71353"/>
                          <a:pt x="600532" y="47296"/>
                        </a:cubicBezTo>
                        <a:cubicBezTo>
                          <a:pt x="578646" y="22283"/>
                          <a:pt x="536488" y="28857"/>
                          <a:pt x="505939" y="15765"/>
                        </a:cubicBezTo>
                        <a:cubicBezTo>
                          <a:pt x="499108" y="12838"/>
                          <a:pt x="495429" y="5255"/>
                          <a:pt x="490174" y="0"/>
                        </a:cubicBezTo>
                      </a:path>
                    </a:pathLst>
                  </a:custGeom>
                  <a:solidFill>
                    <a:srgbClr val="F26526"/>
                  </a:solidFill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223" name="Полилиния 222"/>
                  <p:cNvSpPr/>
                  <p:nvPr/>
                </p:nvSpPr>
                <p:spPr>
                  <a:xfrm>
                    <a:off x="428604" y="5072066"/>
                    <a:ext cx="1266659" cy="646871"/>
                  </a:xfrm>
                  <a:custGeom>
                    <a:avLst/>
                    <a:gdLst>
                      <a:gd name="connsiteX0" fmla="*/ 420894 w 1266659"/>
                      <a:gd name="connsiteY0" fmla="*/ 395074 h 1057225"/>
                      <a:gd name="connsiteX1" fmla="*/ 310535 w 1266659"/>
                      <a:gd name="connsiteY1" fmla="*/ 379308 h 1057225"/>
                      <a:gd name="connsiteX2" fmla="*/ 263238 w 1266659"/>
                      <a:gd name="connsiteY2" fmla="*/ 363543 h 1057225"/>
                      <a:gd name="connsiteX3" fmla="*/ 168645 w 1266659"/>
                      <a:gd name="connsiteY3" fmla="*/ 442370 h 1057225"/>
                      <a:gd name="connsiteX4" fmla="*/ 152880 w 1266659"/>
                      <a:gd name="connsiteY4" fmla="*/ 489667 h 1057225"/>
                      <a:gd name="connsiteX5" fmla="*/ 42521 w 1266659"/>
                      <a:gd name="connsiteY5" fmla="*/ 505432 h 1057225"/>
                      <a:gd name="connsiteX6" fmla="*/ 89818 w 1266659"/>
                      <a:gd name="connsiteY6" fmla="*/ 757681 h 1057225"/>
                      <a:gd name="connsiteX7" fmla="*/ 105583 w 1266659"/>
                      <a:gd name="connsiteY7" fmla="*/ 820743 h 1057225"/>
                      <a:gd name="connsiteX8" fmla="*/ 215942 w 1266659"/>
                      <a:gd name="connsiteY8" fmla="*/ 820743 h 1057225"/>
                      <a:gd name="connsiteX9" fmla="*/ 310535 w 1266659"/>
                      <a:gd name="connsiteY9" fmla="*/ 773446 h 1057225"/>
                      <a:gd name="connsiteX10" fmla="*/ 405128 w 1266659"/>
                      <a:gd name="connsiteY10" fmla="*/ 820743 h 1057225"/>
                      <a:gd name="connsiteX11" fmla="*/ 562783 w 1266659"/>
                      <a:gd name="connsiteY11" fmla="*/ 883805 h 1057225"/>
                      <a:gd name="connsiteX12" fmla="*/ 594314 w 1266659"/>
                      <a:gd name="connsiteY12" fmla="*/ 931101 h 1057225"/>
                      <a:gd name="connsiteX13" fmla="*/ 736204 w 1266659"/>
                      <a:gd name="connsiteY13" fmla="*/ 883805 h 1057225"/>
                      <a:gd name="connsiteX14" fmla="*/ 767735 w 1266659"/>
                      <a:gd name="connsiteY14" fmla="*/ 931101 h 1057225"/>
                      <a:gd name="connsiteX15" fmla="*/ 815031 w 1266659"/>
                      <a:gd name="connsiteY15" fmla="*/ 1025694 h 1057225"/>
                      <a:gd name="connsiteX16" fmla="*/ 862328 w 1266659"/>
                      <a:gd name="connsiteY16" fmla="*/ 1057225 h 1057225"/>
                      <a:gd name="connsiteX17" fmla="*/ 988452 w 1266659"/>
                      <a:gd name="connsiteY17" fmla="*/ 1041460 h 1057225"/>
                      <a:gd name="connsiteX18" fmla="*/ 1051514 w 1266659"/>
                      <a:gd name="connsiteY18" fmla="*/ 1009929 h 1057225"/>
                      <a:gd name="connsiteX19" fmla="*/ 1098811 w 1266659"/>
                      <a:gd name="connsiteY19" fmla="*/ 978398 h 1057225"/>
                      <a:gd name="connsiteX20" fmla="*/ 1256466 w 1266659"/>
                      <a:gd name="connsiteY20" fmla="*/ 962632 h 1057225"/>
                      <a:gd name="connsiteX21" fmla="*/ 1240700 w 1266659"/>
                      <a:gd name="connsiteY21" fmla="*/ 789212 h 1057225"/>
                      <a:gd name="connsiteX22" fmla="*/ 1161873 w 1266659"/>
                      <a:gd name="connsiteY22" fmla="*/ 773446 h 1057225"/>
                      <a:gd name="connsiteX23" fmla="*/ 1114576 w 1266659"/>
                      <a:gd name="connsiteY23" fmla="*/ 678853 h 1057225"/>
                      <a:gd name="connsiteX24" fmla="*/ 1067280 w 1266659"/>
                      <a:gd name="connsiteY24" fmla="*/ 631556 h 1057225"/>
                      <a:gd name="connsiteX25" fmla="*/ 1083045 w 1266659"/>
                      <a:gd name="connsiteY25" fmla="*/ 536963 h 1057225"/>
                      <a:gd name="connsiteX26" fmla="*/ 1067280 w 1266659"/>
                      <a:gd name="connsiteY26" fmla="*/ 379308 h 1057225"/>
                      <a:gd name="connsiteX27" fmla="*/ 1004218 w 1266659"/>
                      <a:gd name="connsiteY27" fmla="*/ 363543 h 1057225"/>
                      <a:gd name="connsiteX28" fmla="*/ 956921 w 1266659"/>
                      <a:gd name="connsiteY28" fmla="*/ 379308 h 1057225"/>
                      <a:gd name="connsiteX29" fmla="*/ 846562 w 1266659"/>
                      <a:gd name="connsiteY29" fmla="*/ 332012 h 1057225"/>
                      <a:gd name="connsiteX30" fmla="*/ 799266 w 1266659"/>
                      <a:gd name="connsiteY30" fmla="*/ 284715 h 1057225"/>
                      <a:gd name="connsiteX31" fmla="*/ 751969 w 1266659"/>
                      <a:gd name="connsiteY31" fmla="*/ 253184 h 1057225"/>
                      <a:gd name="connsiteX32" fmla="*/ 736204 w 1266659"/>
                      <a:gd name="connsiteY32" fmla="*/ 205887 h 1057225"/>
                      <a:gd name="connsiteX33" fmla="*/ 720438 w 1266659"/>
                      <a:gd name="connsiteY33" fmla="*/ 63998 h 1057225"/>
                      <a:gd name="connsiteX34" fmla="*/ 610080 w 1266659"/>
                      <a:gd name="connsiteY34" fmla="*/ 936 h 1057225"/>
                      <a:gd name="connsiteX35" fmla="*/ 452425 w 1266659"/>
                      <a:gd name="connsiteY35" fmla="*/ 16701 h 1057225"/>
                      <a:gd name="connsiteX36" fmla="*/ 420894 w 1266659"/>
                      <a:gd name="connsiteY36" fmla="*/ 63998 h 1057225"/>
                      <a:gd name="connsiteX37" fmla="*/ 389362 w 1266659"/>
                      <a:gd name="connsiteY37" fmla="*/ 127060 h 1057225"/>
                      <a:gd name="connsiteX38" fmla="*/ 357831 w 1266659"/>
                      <a:gd name="connsiteY38" fmla="*/ 237418 h 1057225"/>
                      <a:gd name="connsiteX39" fmla="*/ 342066 w 1266659"/>
                      <a:gd name="connsiteY39" fmla="*/ 347777 h 1057225"/>
                      <a:gd name="connsiteX40" fmla="*/ 184411 w 1266659"/>
                      <a:gd name="connsiteY40" fmla="*/ 363543 h 1057225"/>
                      <a:gd name="connsiteX41" fmla="*/ 231707 w 1266659"/>
                      <a:gd name="connsiteY41" fmla="*/ 410839 h 105722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  <a:cxn ang="0">
                        <a:pos x="connsiteX36" y="connsiteY36"/>
                      </a:cxn>
                      <a:cxn ang="0">
                        <a:pos x="connsiteX37" y="connsiteY37"/>
                      </a:cxn>
                      <a:cxn ang="0">
                        <a:pos x="connsiteX38" y="connsiteY38"/>
                      </a:cxn>
                      <a:cxn ang="0">
                        <a:pos x="connsiteX39" y="connsiteY39"/>
                      </a:cxn>
                      <a:cxn ang="0">
                        <a:pos x="connsiteX40" y="connsiteY40"/>
                      </a:cxn>
                      <a:cxn ang="0">
                        <a:pos x="connsiteX41" y="connsiteY41"/>
                      </a:cxn>
                    </a:cxnLst>
                    <a:rect l="l" t="t" r="r" b="b"/>
                    <a:pathLst>
                      <a:path w="1266659" h="1057225">
                        <a:moveTo>
                          <a:pt x="420894" y="395074"/>
                        </a:moveTo>
                        <a:cubicBezTo>
                          <a:pt x="384108" y="389819"/>
                          <a:pt x="346973" y="386596"/>
                          <a:pt x="310535" y="379308"/>
                        </a:cubicBezTo>
                        <a:cubicBezTo>
                          <a:pt x="294239" y="376049"/>
                          <a:pt x="279630" y="360811"/>
                          <a:pt x="263238" y="363543"/>
                        </a:cubicBezTo>
                        <a:cubicBezTo>
                          <a:pt x="236901" y="367933"/>
                          <a:pt x="182849" y="428166"/>
                          <a:pt x="168645" y="442370"/>
                        </a:cubicBezTo>
                        <a:cubicBezTo>
                          <a:pt x="163390" y="458136"/>
                          <a:pt x="167744" y="482235"/>
                          <a:pt x="152880" y="489667"/>
                        </a:cubicBezTo>
                        <a:cubicBezTo>
                          <a:pt x="119643" y="506285"/>
                          <a:pt x="58093" y="471692"/>
                          <a:pt x="42521" y="505432"/>
                        </a:cubicBezTo>
                        <a:cubicBezTo>
                          <a:pt x="0" y="597560"/>
                          <a:pt x="52360" y="682763"/>
                          <a:pt x="89818" y="757681"/>
                        </a:cubicBezTo>
                        <a:cubicBezTo>
                          <a:pt x="95073" y="778702"/>
                          <a:pt x="93564" y="802714"/>
                          <a:pt x="105583" y="820743"/>
                        </a:cubicBezTo>
                        <a:cubicBezTo>
                          <a:pt x="145937" y="881274"/>
                          <a:pt x="168799" y="840948"/>
                          <a:pt x="215942" y="820743"/>
                        </a:cubicBezTo>
                        <a:cubicBezTo>
                          <a:pt x="307321" y="781580"/>
                          <a:pt x="219643" y="834040"/>
                          <a:pt x="310535" y="773446"/>
                        </a:cubicBezTo>
                        <a:cubicBezTo>
                          <a:pt x="385188" y="823215"/>
                          <a:pt x="327990" y="791074"/>
                          <a:pt x="405128" y="820743"/>
                        </a:cubicBezTo>
                        <a:cubicBezTo>
                          <a:pt x="457955" y="841061"/>
                          <a:pt x="562783" y="883805"/>
                          <a:pt x="562783" y="883805"/>
                        </a:cubicBezTo>
                        <a:cubicBezTo>
                          <a:pt x="573293" y="899570"/>
                          <a:pt x="575932" y="926506"/>
                          <a:pt x="594314" y="931101"/>
                        </a:cubicBezTo>
                        <a:cubicBezTo>
                          <a:pt x="656105" y="946549"/>
                          <a:pt x="692832" y="912719"/>
                          <a:pt x="736204" y="883805"/>
                        </a:cubicBezTo>
                        <a:cubicBezTo>
                          <a:pt x="746714" y="899570"/>
                          <a:pt x="759261" y="914154"/>
                          <a:pt x="767735" y="931101"/>
                        </a:cubicBezTo>
                        <a:cubicBezTo>
                          <a:pt x="793380" y="982392"/>
                          <a:pt x="769848" y="980511"/>
                          <a:pt x="815031" y="1025694"/>
                        </a:cubicBezTo>
                        <a:cubicBezTo>
                          <a:pt x="828429" y="1039092"/>
                          <a:pt x="846562" y="1046715"/>
                          <a:pt x="862328" y="1057225"/>
                        </a:cubicBezTo>
                        <a:cubicBezTo>
                          <a:pt x="904369" y="1051970"/>
                          <a:pt x="947349" y="1051736"/>
                          <a:pt x="988452" y="1041460"/>
                        </a:cubicBezTo>
                        <a:cubicBezTo>
                          <a:pt x="1011252" y="1035760"/>
                          <a:pt x="1031109" y="1021589"/>
                          <a:pt x="1051514" y="1009929"/>
                        </a:cubicBezTo>
                        <a:cubicBezTo>
                          <a:pt x="1067965" y="1000528"/>
                          <a:pt x="1080348" y="982659"/>
                          <a:pt x="1098811" y="978398"/>
                        </a:cubicBezTo>
                        <a:cubicBezTo>
                          <a:pt x="1150272" y="966522"/>
                          <a:pt x="1203914" y="967887"/>
                          <a:pt x="1256466" y="962632"/>
                        </a:cubicBezTo>
                        <a:cubicBezTo>
                          <a:pt x="1251211" y="904825"/>
                          <a:pt x="1266659" y="841129"/>
                          <a:pt x="1240700" y="789212"/>
                        </a:cubicBezTo>
                        <a:cubicBezTo>
                          <a:pt x="1228716" y="765245"/>
                          <a:pt x="1182039" y="791091"/>
                          <a:pt x="1161873" y="773446"/>
                        </a:cubicBezTo>
                        <a:cubicBezTo>
                          <a:pt x="1135343" y="750232"/>
                          <a:pt x="1134131" y="708185"/>
                          <a:pt x="1114576" y="678853"/>
                        </a:cubicBezTo>
                        <a:cubicBezTo>
                          <a:pt x="1102209" y="660302"/>
                          <a:pt x="1083045" y="647322"/>
                          <a:pt x="1067280" y="631556"/>
                        </a:cubicBezTo>
                        <a:cubicBezTo>
                          <a:pt x="1019835" y="489226"/>
                          <a:pt x="1071584" y="685948"/>
                          <a:pt x="1083045" y="536963"/>
                        </a:cubicBezTo>
                        <a:cubicBezTo>
                          <a:pt x="1087096" y="484305"/>
                          <a:pt x="1089134" y="427388"/>
                          <a:pt x="1067280" y="379308"/>
                        </a:cubicBezTo>
                        <a:cubicBezTo>
                          <a:pt x="1058314" y="359583"/>
                          <a:pt x="1025239" y="368798"/>
                          <a:pt x="1004218" y="363543"/>
                        </a:cubicBezTo>
                        <a:cubicBezTo>
                          <a:pt x="988452" y="368798"/>
                          <a:pt x="973217" y="382567"/>
                          <a:pt x="956921" y="379308"/>
                        </a:cubicBezTo>
                        <a:cubicBezTo>
                          <a:pt x="917676" y="371459"/>
                          <a:pt x="880881" y="352603"/>
                          <a:pt x="846562" y="332012"/>
                        </a:cubicBezTo>
                        <a:cubicBezTo>
                          <a:pt x="827444" y="320541"/>
                          <a:pt x="816394" y="298988"/>
                          <a:pt x="799266" y="284715"/>
                        </a:cubicBezTo>
                        <a:cubicBezTo>
                          <a:pt x="784710" y="272585"/>
                          <a:pt x="767735" y="263694"/>
                          <a:pt x="751969" y="253184"/>
                        </a:cubicBezTo>
                        <a:cubicBezTo>
                          <a:pt x="746714" y="237418"/>
                          <a:pt x="738936" y="222279"/>
                          <a:pt x="736204" y="205887"/>
                        </a:cubicBezTo>
                        <a:cubicBezTo>
                          <a:pt x="728381" y="158947"/>
                          <a:pt x="738741" y="107925"/>
                          <a:pt x="720438" y="63998"/>
                        </a:cubicBezTo>
                        <a:cubicBezTo>
                          <a:pt x="705043" y="27050"/>
                          <a:pt x="643749" y="12159"/>
                          <a:pt x="610080" y="936"/>
                        </a:cubicBezTo>
                        <a:cubicBezTo>
                          <a:pt x="557528" y="6191"/>
                          <a:pt x="502529" y="0"/>
                          <a:pt x="452425" y="16701"/>
                        </a:cubicBezTo>
                        <a:cubicBezTo>
                          <a:pt x="434449" y="22693"/>
                          <a:pt x="430295" y="47547"/>
                          <a:pt x="420894" y="63998"/>
                        </a:cubicBezTo>
                        <a:cubicBezTo>
                          <a:pt x="409234" y="84403"/>
                          <a:pt x="398620" y="105458"/>
                          <a:pt x="389362" y="127060"/>
                        </a:cubicBezTo>
                        <a:cubicBezTo>
                          <a:pt x="378700" y="151938"/>
                          <a:pt x="362040" y="214266"/>
                          <a:pt x="357831" y="237418"/>
                        </a:cubicBezTo>
                        <a:cubicBezTo>
                          <a:pt x="351184" y="273978"/>
                          <a:pt x="372118" y="325921"/>
                          <a:pt x="342066" y="347777"/>
                        </a:cubicBezTo>
                        <a:cubicBezTo>
                          <a:pt x="299354" y="378841"/>
                          <a:pt x="236963" y="358288"/>
                          <a:pt x="184411" y="363543"/>
                        </a:cubicBezTo>
                        <a:cubicBezTo>
                          <a:pt x="203500" y="420810"/>
                          <a:pt x="183558" y="410839"/>
                          <a:pt x="231707" y="410839"/>
                        </a:cubicBezTo>
                      </a:path>
                    </a:pathLst>
                  </a:custGeom>
                  <a:solidFill>
                    <a:srgbClr val="F98F1B"/>
                  </a:solidFill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224" name="Полилиния 223"/>
                  <p:cNvSpPr/>
                  <p:nvPr/>
                </p:nvSpPr>
                <p:spPr>
                  <a:xfrm>
                    <a:off x="357166" y="1975747"/>
                    <a:ext cx="997348" cy="667427"/>
                  </a:xfrm>
                  <a:custGeom>
                    <a:avLst/>
                    <a:gdLst>
                      <a:gd name="connsiteX0" fmla="*/ 776630 w 997348"/>
                      <a:gd name="connsiteY0" fmla="*/ 34971 h 667427"/>
                      <a:gd name="connsiteX1" fmla="*/ 571679 w 997348"/>
                      <a:gd name="connsiteY1" fmla="*/ 34971 h 667427"/>
                      <a:gd name="connsiteX2" fmla="*/ 540148 w 997348"/>
                      <a:gd name="connsiteY2" fmla="*/ 82268 h 667427"/>
                      <a:gd name="connsiteX3" fmla="*/ 524382 w 997348"/>
                      <a:gd name="connsiteY3" fmla="*/ 129564 h 667427"/>
                      <a:gd name="connsiteX4" fmla="*/ 319430 w 997348"/>
                      <a:gd name="connsiteY4" fmla="*/ 161095 h 667427"/>
                      <a:gd name="connsiteX5" fmla="*/ 287899 w 997348"/>
                      <a:gd name="connsiteY5" fmla="*/ 208392 h 667427"/>
                      <a:gd name="connsiteX6" fmla="*/ 224837 w 997348"/>
                      <a:gd name="connsiteY6" fmla="*/ 192626 h 667427"/>
                      <a:gd name="connsiteX7" fmla="*/ 130244 w 997348"/>
                      <a:gd name="connsiteY7" fmla="*/ 208392 h 667427"/>
                      <a:gd name="connsiteX8" fmla="*/ 146010 w 997348"/>
                      <a:gd name="connsiteY8" fmla="*/ 334516 h 667427"/>
                      <a:gd name="connsiteX9" fmla="*/ 51417 w 997348"/>
                      <a:gd name="connsiteY9" fmla="*/ 366047 h 667427"/>
                      <a:gd name="connsiteX10" fmla="*/ 114479 w 997348"/>
                      <a:gd name="connsiteY10" fmla="*/ 602530 h 667427"/>
                      <a:gd name="connsiteX11" fmla="*/ 161775 w 997348"/>
                      <a:gd name="connsiteY11" fmla="*/ 586764 h 667427"/>
                      <a:gd name="connsiteX12" fmla="*/ 193306 w 997348"/>
                      <a:gd name="connsiteY12" fmla="*/ 539468 h 667427"/>
                      <a:gd name="connsiteX13" fmla="*/ 303665 w 997348"/>
                      <a:gd name="connsiteY13" fmla="*/ 618295 h 667427"/>
                      <a:gd name="connsiteX14" fmla="*/ 350961 w 997348"/>
                      <a:gd name="connsiteY14" fmla="*/ 634061 h 667427"/>
                      <a:gd name="connsiteX15" fmla="*/ 382493 w 997348"/>
                      <a:gd name="connsiteY15" fmla="*/ 570999 h 667427"/>
                      <a:gd name="connsiteX16" fmla="*/ 492851 w 997348"/>
                      <a:gd name="connsiteY16" fmla="*/ 476406 h 667427"/>
                      <a:gd name="connsiteX17" fmla="*/ 540148 w 997348"/>
                      <a:gd name="connsiteY17" fmla="*/ 492171 h 667427"/>
                      <a:gd name="connsiteX18" fmla="*/ 555913 w 997348"/>
                      <a:gd name="connsiteY18" fmla="*/ 539468 h 667427"/>
                      <a:gd name="connsiteX19" fmla="*/ 587444 w 997348"/>
                      <a:gd name="connsiteY19" fmla="*/ 602530 h 667427"/>
                      <a:gd name="connsiteX20" fmla="*/ 697803 w 997348"/>
                      <a:gd name="connsiteY20" fmla="*/ 665592 h 667427"/>
                      <a:gd name="connsiteX21" fmla="*/ 760865 w 997348"/>
                      <a:gd name="connsiteY21" fmla="*/ 649826 h 667427"/>
                      <a:gd name="connsiteX22" fmla="*/ 808161 w 997348"/>
                      <a:gd name="connsiteY22" fmla="*/ 665592 h 667427"/>
                      <a:gd name="connsiteX23" fmla="*/ 902755 w 997348"/>
                      <a:gd name="connsiteY23" fmla="*/ 634061 h 667427"/>
                      <a:gd name="connsiteX24" fmla="*/ 950051 w 997348"/>
                      <a:gd name="connsiteY24" fmla="*/ 602530 h 667427"/>
                      <a:gd name="connsiteX25" fmla="*/ 997348 w 997348"/>
                      <a:gd name="connsiteY25" fmla="*/ 492171 h 667427"/>
                      <a:gd name="connsiteX26" fmla="*/ 981582 w 997348"/>
                      <a:gd name="connsiteY26" fmla="*/ 366047 h 667427"/>
                      <a:gd name="connsiteX27" fmla="*/ 902755 w 997348"/>
                      <a:gd name="connsiteY27" fmla="*/ 302985 h 667427"/>
                      <a:gd name="connsiteX28" fmla="*/ 839693 w 997348"/>
                      <a:gd name="connsiteY28" fmla="*/ 287219 h 667427"/>
                      <a:gd name="connsiteX29" fmla="*/ 839693 w 997348"/>
                      <a:gd name="connsiteY29" fmla="*/ 98033 h 667427"/>
                      <a:gd name="connsiteX30" fmla="*/ 792396 w 997348"/>
                      <a:gd name="connsiteY30" fmla="*/ 82268 h 667427"/>
                      <a:gd name="connsiteX31" fmla="*/ 776630 w 997348"/>
                      <a:gd name="connsiteY31" fmla="*/ 34971 h 66742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</a:cxnLst>
                    <a:rect l="l" t="t" r="r" b="b"/>
                    <a:pathLst>
                      <a:path w="997348" h="667427">
                        <a:moveTo>
                          <a:pt x="776630" y="34971"/>
                        </a:moveTo>
                        <a:cubicBezTo>
                          <a:pt x="698024" y="15320"/>
                          <a:pt x="667848" y="0"/>
                          <a:pt x="571679" y="34971"/>
                        </a:cubicBezTo>
                        <a:cubicBezTo>
                          <a:pt x="553872" y="41446"/>
                          <a:pt x="548622" y="65321"/>
                          <a:pt x="540148" y="82268"/>
                        </a:cubicBezTo>
                        <a:cubicBezTo>
                          <a:pt x="532716" y="97132"/>
                          <a:pt x="540032" y="123975"/>
                          <a:pt x="524382" y="129564"/>
                        </a:cubicBezTo>
                        <a:cubicBezTo>
                          <a:pt x="459288" y="152812"/>
                          <a:pt x="387747" y="150585"/>
                          <a:pt x="319430" y="161095"/>
                        </a:cubicBezTo>
                        <a:cubicBezTo>
                          <a:pt x="308920" y="176861"/>
                          <a:pt x="305875" y="202400"/>
                          <a:pt x="287899" y="208392"/>
                        </a:cubicBezTo>
                        <a:cubicBezTo>
                          <a:pt x="267343" y="215244"/>
                          <a:pt x="246505" y="192626"/>
                          <a:pt x="224837" y="192626"/>
                        </a:cubicBezTo>
                        <a:cubicBezTo>
                          <a:pt x="192871" y="192626"/>
                          <a:pt x="161775" y="203137"/>
                          <a:pt x="130244" y="208392"/>
                        </a:cubicBezTo>
                        <a:cubicBezTo>
                          <a:pt x="135499" y="250433"/>
                          <a:pt x="164958" y="296620"/>
                          <a:pt x="146010" y="334516"/>
                        </a:cubicBezTo>
                        <a:cubicBezTo>
                          <a:pt x="131146" y="364244"/>
                          <a:pt x="51417" y="366047"/>
                          <a:pt x="51417" y="366047"/>
                        </a:cubicBezTo>
                        <a:cubicBezTo>
                          <a:pt x="55973" y="429837"/>
                          <a:pt x="0" y="602530"/>
                          <a:pt x="114479" y="602530"/>
                        </a:cubicBezTo>
                        <a:cubicBezTo>
                          <a:pt x="131097" y="602530"/>
                          <a:pt x="146010" y="592019"/>
                          <a:pt x="161775" y="586764"/>
                        </a:cubicBezTo>
                        <a:cubicBezTo>
                          <a:pt x="172285" y="570999"/>
                          <a:pt x="174616" y="542583"/>
                          <a:pt x="193306" y="539468"/>
                        </a:cubicBezTo>
                        <a:cubicBezTo>
                          <a:pt x="236854" y="532210"/>
                          <a:pt x="277180" y="600639"/>
                          <a:pt x="303665" y="618295"/>
                        </a:cubicBezTo>
                        <a:cubicBezTo>
                          <a:pt x="317492" y="627513"/>
                          <a:pt x="335196" y="628806"/>
                          <a:pt x="350961" y="634061"/>
                        </a:cubicBezTo>
                        <a:cubicBezTo>
                          <a:pt x="361472" y="613040"/>
                          <a:pt x="368392" y="589801"/>
                          <a:pt x="382493" y="570999"/>
                        </a:cubicBezTo>
                        <a:cubicBezTo>
                          <a:pt x="420723" y="520026"/>
                          <a:pt x="445187" y="508183"/>
                          <a:pt x="492851" y="476406"/>
                        </a:cubicBezTo>
                        <a:cubicBezTo>
                          <a:pt x="508617" y="481661"/>
                          <a:pt x="528397" y="480420"/>
                          <a:pt x="540148" y="492171"/>
                        </a:cubicBezTo>
                        <a:cubicBezTo>
                          <a:pt x="551899" y="503922"/>
                          <a:pt x="549367" y="524193"/>
                          <a:pt x="555913" y="539468"/>
                        </a:cubicBezTo>
                        <a:cubicBezTo>
                          <a:pt x="565171" y="561070"/>
                          <a:pt x="572398" y="584475"/>
                          <a:pt x="587444" y="602530"/>
                        </a:cubicBezTo>
                        <a:cubicBezTo>
                          <a:pt x="603361" y="621630"/>
                          <a:pt x="680970" y="657176"/>
                          <a:pt x="697803" y="665592"/>
                        </a:cubicBezTo>
                        <a:cubicBezTo>
                          <a:pt x="718824" y="660337"/>
                          <a:pt x="739197" y="649826"/>
                          <a:pt x="760865" y="649826"/>
                        </a:cubicBezTo>
                        <a:cubicBezTo>
                          <a:pt x="777483" y="649826"/>
                          <a:pt x="791644" y="667427"/>
                          <a:pt x="808161" y="665592"/>
                        </a:cubicBezTo>
                        <a:cubicBezTo>
                          <a:pt x="841195" y="661922"/>
                          <a:pt x="902755" y="634061"/>
                          <a:pt x="902755" y="634061"/>
                        </a:cubicBezTo>
                        <a:cubicBezTo>
                          <a:pt x="918520" y="623551"/>
                          <a:pt x="937921" y="617086"/>
                          <a:pt x="950051" y="602530"/>
                        </a:cubicBezTo>
                        <a:cubicBezTo>
                          <a:pt x="971697" y="576555"/>
                          <a:pt x="986395" y="525028"/>
                          <a:pt x="997348" y="492171"/>
                        </a:cubicBezTo>
                        <a:cubicBezTo>
                          <a:pt x="992093" y="450130"/>
                          <a:pt x="992730" y="406923"/>
                          <a:pt x="981582" y="366047"/>
                        </a:cubicBezTo>
                        <a:cubicBezTo>
                          <a:pt x="967995" y="316227"/>
                          <a:pt x="944205" y="314828"/>
                          <a:pt x="902755" y="302985"/>
                        </a:cubicBezTo>
                        <a:cubicBezTo>
                          <a:pt x="881921" y="297032"/>
                          <a:pt x="860714" y="292474"/>
                          <a:pt x="839693" y="287219"/>
                        </a:cubicBezTo>
                        <a:cubicBezTo>
                          <a:pt x="863242" y="216569"/>
                          <a:pt x="878094" y="194035"/>
                          <a:pt x="839693" y="98033"/>
                        </a:cubicBezTo>
                        <a:cubicBezTo>
                          <a:pt x="833521" y="82603"/>
                          <a:pt x="808162" y="87523"/>
                          <a:pt x="792396" y="82268"/>
                        </a:cubicBezTo>
                        <a:lnTo>
                          <a:pt x="776630" y="34971"/>
                        </a:lnTo>
                        <a:close/>
                      </a:path>
                    </a:pathLst>
                  </a:custGeom>
                  <a:solidFill>
                    <a:srgbClr val="FFC000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225" name="Полилиния 224"/>
                  <p:cNvSpPr/>
                  <p:nvPr/>
                </p:nvSpPr>
                <p:spPr>
                  <a:xfrm>
                    <a:off x="124948" y="3123515"/>
                    <a:ext cx="784831" cy="549851"/>
                  </a:xfrm>
                  <a:custGeom>
                    <a:avLst/>
                    <a:gdLst>
                      <a:gd name="connsiteX0" fmla="*/ 505673 w 784831"/>
                      <a:gd name="connsiteY0" fmla="*/ 108416 h 549851"/>
                      <a:gd name="connsiteX1" fmla="*/ 411080 w 784831"/>
                      <a:gd name="connsiteY1" fmla="*/ 61119 h 549851"/>
                      <a:gd name="connsiteX2" fmla="*/ 316486 w 784831"/>
                      <a:gd name="connsiteY2" fmla="*/ 13823 h 549851"/>
                      <a:gd name="connsiteX3" fmla="*/ 143066 w 784831"/>
                      <a:gd name="connsiteY3" fmla="*/ 45354 h 549851"/>
                      <a:gd name="connsiteX4" fmla="*/ 127300 w 784831"/>
                      <a:gd name="connsiteY4" fmla="*/ 234540 h 549851"/>
                      <a:gd name="connsiteX5" fmla="*/ 32707 w 784831"/>
                      <a:gd name="connsiteY5" fmla="*/ 281837 h 549851"/>
                      <a:gd name="connsiteX6" fmla="*/ 16942 w 784831"/>
                      <a:gd name="connsiteY6" fmla="*/ 344899 h 549851"/>
                      <a:gd name="connsiteX7" fmla="*/ 1176 w 784831"/>
                      <a:gd name="connsiteY7" fmla="*/ 392195 h 549851"/>
                      <a:gd name="connsiteX8" fmla="*/ 16942 w 784831"/>
                      <a:gd name="connsiteY8" fmla="*/ 486788 h 549851"/>
                      <a:gd name="connsiteX9" fmla="*/ 158831 w 784831"/>
                      <a:gd name="connsiteY9" fmla="*/ 502554 h 549851"/>
                      <a:gd name="connsiteX10" fmla="*/ 253424 w 784831"/>
                      <a:gd name="connsiteY10" fmla="*/ 455257 h 549851"/>
                      <a:gd name="connsiteX11" fmla="*/ 300721 w 784831"/>
                      <a:gd name="connsiteY11" fmla="*/ 486788 h 549851"/>
                      <a:gd name="connsiteX12" fmla="*/ 348018 w 784831"/>
                      <a:gd name="connsiteY12" fmla="*/ 502554 h 549851"/>
                      <a:gd name="connsiteX13" fmla="*/ 411080 w 784831"/>
                      <a:gd name="connsiteY13" fmla="*/ 486788 h 549851"/>
                      <a:gd name="connsiteX14" fmla="*/ 458376 w 784831"/>
                      <a:gd name="connsiteY14" fmla="*/ 471023 h 549851"/>
                      <a:gd name="connsiteX15" fmla="*/ 552969 w 784831"/>
                      <a:gd name="connsiteY15" fmla="*/ 502554 h 549851"/>
                      <a:gd name="connsiteX16" fmla="*/ 568735 w 784831"/>
                      <a:gd name="connsiteY16" fmla="*/ 455257 h 549851"/>
                      <a:gd name="connsiteX17" fmla="*/ 600266 w 784831"/>
                      <a:gd name="connsiteY17" fmla="*/ 549851 h 549851"/>
                      <a:gd name="connsiteX18" fmla="*/ 663328 w 784831"/>
                      <a:gd name="connsiteY18" fmla="*/ 518319 h 549851"/>
                      <a:gd name="connsiteX19" fmla="*/ 726390 w 784831"/>
                      <a:gd name="connsiteY19" fmla="*/ 392195 h 549851"/>
                      <a:gd name="connsiteX20" fmla="*/ 773686 w 784831"/>
                      <a:gd name="connsiteY20" fmla="*/ 281837 h 549851"/>
                      <a:gd name="connsiteX21" fmla="*/ 757921 w 784831"/>
                      <a:gd name="connsiteY21" fmla="*/ 139947 h 549851"/>
                      <a:gd name="connsiteX22" fmla="*/ 742155 w 784831"/>
                      <a:gd name="connsiteY22" fmla="*/ 92651 h 549851"/>
                      <a:gd name="connsiteX23" fmla="*/ 694859 w 784831"/>
                      <a:gd name="connsiteY23" fmla="*/ 76885 h 549851"/>
                      <a:gd name="connsiteX24" fmla="*/ 505673 w 784831"/>
                      <a:gd name="connsiteY24" fmla="*/ 61119 h 549851"/>
                      <a:gd name="connsiteX25" fmla="*/ 474142 w 784831"/>
                      <a:gd name="connsiteY25" fmla="*/ 61119 h 54985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</a:cxnLst>
                    <a:rect l="l" t="t" r="r" b="b"/>
                    <a:pathLst>
                      <a:path w="784831" h="549851">
                        <a:moveTo>
                          <a:pt x="505673" y="108416"/>
                        </a:moveTo>
                        <a:cubicBezTo>
                          <a:pt x="370125" y="18052"/>
                          <a:pt x="541624" y="126392"/>
                          <a:pt x="411080" y="61119"/>
                        </a:cubicBezTo>
                        <a:cubicBezTo>
                          <a:pt x="288843" y="0"/>
                          <a:pt x="435358" y="53445"/>
                          <a:pt x="316486" y="13823"/>
                        </a:cubicBezTo>
                        <a:cubicBezTo>
                          <a:pt x="258679" y="24333"/>
                          <a:pt x="196413" y="20732"/>
                          <a:pt x="143066" y="45354"/>
                        </a:cubicBezTo>
                        <a:cubicBezTo>
                          <a:pt x="83410" y="72888"/>
                          <a:pt x="125165" y="217462"/>
                          <a:pt x="127300" y="234540"/>
                        </a:cubicBezTo>
                        <a:cubicBezTo>
                          <a:pt x="100321" y="243533"/>
                          <a:pt x="50170" y="255642"/>
                          <a:pt x="32707" y="281837"/>
                        </a:cubicBezTo>
                        <a:cubicBezTo>
                          <a:pt x="20688" y="299866"/>
                          <a:pt x="22895" y="324065"/>
                          <a:pt x="16942" y="344899"/>
                        </a:cubicBezTo>
                        <a:cubicBezTo>
                          <a:pt x="12377" y="360878"/>
                          <a:pt x="6431" y="376430"/>
                          <a:pt x="1176" y="392195"/>
                        </a:cubicBezTo>
                        <a:cubicBezTo>
                          <a:pt x="6431" y="423726"/>
                          <a:pt x="0" y="459681"/>
                          <a:pt x="16942" y="486788"/>
                        </a:cubicBezTo>
                        <a:cubicBezTo>
                          <a:pt x="50787" y="540939"/>
                          <a:pt x="117598" y="510800"/>
                          <a:pt x="158831" y="502554"/>
                        </a:cubicBezTo>
                        <a:cubicBezTo>
                          <a:pt x="175301" y="491574"/>
                          <a:pt x="227317" y="450906"/>
                          <a:pt x="253424" y="455257"/>
                        </a:cubicBezTo>
                        <a:cubicBezTo>
                          <a:pt x="272114" y="458372"/>
                          <a:pt x="283773" y="478314"/>
                          <a:pt x="300721" y="486788"/>
                        </a:cubicBezTo>
                        <a:cubicBezTo>
                          <a:pt x="315585" y="494220"/>
                          <a:pt x="332252" y="497299"/>
                          <a:pt x="348018" y="502554"/>
                        </a:cubicBezTo>
                        <a:cubicBezTo>
                          <a:pt x="369039" y="497299"/>
                          <a:pt x="390246" y="492741"/>
                          <a:pt x="411080" y="486788"/>
                        </a:cubicBezTo>
                        <a:cubicBezTo>
                          <a:pt x="427059" y="482223"/>
                          <a:pt x="441860" y="469188"/>
                          <a:pt x="458376" y="471023"/>
                        </a:cubicBezTo>
                        <a:cubicBezTo>
                          <a:pt x="491409" y="474693"/>
                          <a:pt x="552969" y="502554"/>
                          <a:pt x="552969" y="502554"/>
                        </a:cubicBezTo>
                        <a:cubicBezTo>
                          <a:pt x="558224" y="486788"/>
                          <a:pt x="556984" y="443506"/>
                          <a:pt x="568735" y="455257"/>
                        </a:cubicBezTo>
                        <a:cubicBezTo>
                          <a:pt x="592237" y="478759"/>
                          <a:pt x="600266" y="549851"/>
                          <a:pt x="600266" y="549851"/>
                        </a:cubicBezTo>
                        <a:cubicBezTo>
                          <a:pt x="621287" y="539340"/>
                          <a:pt x="646710" y="534937"/>
                          <a:pt x="663328" y="518319"/>
                        </a:cubicBezTo>
                        <a:cubicBezTo>
                          <a:pt x="714718" y="466928"/>
                          <a:pt x="703350" y="445954"/>
                          <a:pt x="726390" y="392195"/>
                        </a:cubicBezTo>
                        <a:cubicBezTo>
                          <a:pt x="784831" y="255833"/>
                          <a:pt x="736716" y="392749"/>
                          <a:pt x="773686" y="281837"/>
                        </a:cubicBezTo>
                        <a:cubicBezTo>
                          <a:pt x="768431" y="234540"/>
                          <a:pt x="765744" y="186887"/>
                          <a:pt x="757921" y="139947"/>
                        </a:cubicBezTo>
                        <a:cubicBezTo>
                          <a:pt x="755189" y="123555"/>
                          <a:pt x="753906" y="104402"/>
                          <a:pt x="742155" y="92651"/>
                        </a:cubicBezTo>
                        <a:cubicBezTo>
                          <a:pt x="730404" y="80900"/>
                          <a:pt x="711331" y="79081"/>
                          <a:pt x="694859" y="76885"/>
                        </a:cubicBezTo>
                        <a:cubicBezTo>
                          <a:pt x="632134" y="68521"/>
                          <a:pt x="568793" y="65628"/>
                          <a:pt x="505673" y="61119"/>
                        </a:cubicBezTo>
                        <a:cubicBezTo>
                          <a:pt x="495189" y="60370"/>
                          <a:pt x="484652" y="61119"/>
                          <a:pt x="474142" y="61119"/>
                        </a:cubicBezTo>
                      </a:path>
                    </a:pathLst>
                  </a:custGeom>
                  <a:solidFill>
                    <a:srgbClr val="FFFF00"/>
                  </a:solidFill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226" name="Полилиния 225"/>
                  <p:cNvSpPr/>
                  <p:nvPr/>
                </p:nvSpPr>
                <p:spPr>
                  <a:xfrm>
                    <a:off x="627352" y="4427919"/>
                    <a:ext cx="1240974" cy="620306"/>
                  </a:xfrm>
                  <a:custGeom>
                    <a:avLst/>
                    <a:gdLst>
                      <a:gd name="connsiteX0" fmla="*/ 823076 w 1240974"/>
                      <a:gd name="connsiteY0" fmla="*/ 49488 h 620306"/>
                      <a:gd name="connsiteX1" fmla="*/ 602358 w 1240974"/>
                      <a:gd name="connsiteY1" fmla="*/ 159847 h 620306"/>
                      <a:gd name="connsiteX2" fmla="*/ 555062 w 1240974"/>
                      <a:gd name="connsiteY2" fmla="*/ 175612 h 620306"/>
                      <a:gd name="connsiteX3" fmla="*/ 428938 w 1240974"/>
                      <a:gd name="connsiteY3" fmla="*/ 207143 h 620306"/>
                      <a:gd name="connsiteX4" fmla="*/ 381641 w 1240974"/>
                      <a:gd name="connsiteY4" fmla="*/ 191378 h 620306"/>
                      <a:gd name="connsiteX5" fmla="*/ 287048 w 1240974"/>
                      <a:gd name="connsiteY5" fmla="*/ 144081 h 620306"/>
                      <a:gd name="connsiteX6" fmla="*/ 208220 w 1240974"/>
                      <a:gd name="connsiteY6" fmla="*/ 128315 h 620306"/>
                      <a:gd name="connsiteX7" fmla="*/ 129393 w 1240974"/>
                      <a:gd name="connsiteY7" fmla="*/ 159847 h 620306"/>
                      <a:gd name="connsiteX8" fmla="*/ 34800 w 1240974"/>
                      <a:gd name="connsiteY8" fmla="*/ 238674 h 620306"/>
                      <a:gd name="connsiteX9" fmla="*/ 113627 w 1240974"/>
                      <a:gd name="connsiteY9" fmla="*/ 443626 h 620306"/>
                      <a:gd name="connsiteX10" fmla="*/ 176689 w 1240974"/>
                      <a:gd name="connsiteY10" fmla="*/ 459391 h 620306"/>
                      <a:gd name="connsiteX11" fmla="*/ 287048 w 1240974"/>
                      <a:gd name="connsiteY11" fmla="*/ 443626 h 620306"/>
                      <a:gd name="connsiteX12" fmla="*/ 350110 w 1240974"/>
                      <a:gd name="connsiteY12" fmla="*/ 412095 h 620306"/>
                      <a:gd name="connsiteX13" fmla="*/ 507765 w 1240974"/>
                      <a:gd name="connsiteY13" fmla="*/ 427860 h 620306"/>
                      <a:gd name="connsiteX14" fmla="*/ 618124 w 1240974"/>
                      <a:gd name="connsiteY14" fmla="*/ 459391 h 620306"/>
                      <a:gd name="connsiteX15" fmla="*/ 665420 w 1240974"/>
                      <a:gd name="connsiteY15" fmla="*/ 475157 h 620306"/>
                      <a:gd name="connsiteX16" fmla="*/ 681186 w 1240974"/>
                      <a:gd name="connsiteY16" fmla="*/ 538219 h 620306"/>
                      <a:gd name="connsiteX17" fmla="*/ 744248 w 1240974"/>
                      <a:gd name="connsiteY17" fmla="*/ 553984 h 620306"/>
                      <a:gd name="connsiteX18" fmla="*/ 791545 w 1240974"/>
                      <a:gd name="connsiteY18" fmla="*/ 585515 h 620306"/>
                      <a:gd name="connsiteX19" fmla="*/ 933434 w 1240974"/>
                      <a:gd name="connsiteY19" fmla="*/ 601281 h 620306"/>
                      <a:gd name="connsiteX20" fmla="*/ 980731 w 1240974"/>
                      <a:gd name="connsiteY20" fmla="*/ 617047 h 620306"/>
                      <a:gd name="connsiteX21" fmla="*/ 1012262 w 1240974"/>
                      <a:gd name="connsiteY21" fmla="*/ 585515 h 620306"/>
                      <a:gd name="connsiteX22" fmla="*/ 1059558 w 1240974"/>
                      <a:gd name="connsiteY22" fmla="*/ 553984 h 620306"/>
                      <a:gd name="connsiteX23" fmla="*/ 1091089 w 1240974"/>
                      <a:gd name="connsiteY23" fmla="*/ 412095 h 620306"/>
                      <a:gd name="connsiteX24" fmla="*/ 1138386 w 1240974"/>
                      <a:gd name="connsiteY24" fmla="*/ 380564 h 620306"/>
                      <a:gd name="connsiteX25" fmla="*/ 1232979 w 1240974"/>
                      <a:gd name="connsiteY25" fmla="*/ 222909 h 620306"/>
                      <a:gd name="connsiteX26" fmla="*/ 1217214 w 1240974"/>
                      <a:gd name="connsiteY26" fmla="*/ 128315 h 620306"/>
                      <a:gd name="connsiteX27" fmla="*/ 1075324 w 1240974"/>
                      <a:gd name="connsiteY27" fmla="*/ 81019 h 620306"/>
                      <a:gd name="connsiteX28" fmla="*/ 1028027 w 1240974"/>
                      <a:gd name="connsiteY28" fmla="*/ 49488 h 620306"/>
                      <a:gd name="connsiteX29" fmla="*/ 823076 w 1240974"/>
                      <a:gd name="connsiteY29" fmla="*/ 49488 h 62030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</a:cxnLst>
                    <a:rect l="l" t="t" r="r" b="b"/>
                    <a:pathLst>
                      <a:path w="1240974" h="620306">
                        <a:moveTo>
                          <a:pt x="823076" y="49488"/>
                        </a:moveTo>
                        <a:cubicBezTo>
                          <a:pt x="752131" y="67881"/>
                          <a:pt x="716533" y="0"/>
                          <a:pt x="602358" y="159847"/>
                        </a:cubicBezTo>
                        <a:cubicBezTo>
                          <a:pt x="592699" y="173370"/>
                          <a:pt x="571184" y="171582"/>
                          <a:pt x="555062" y="175612"/>
                        </a:cubicBezTo>
                        <a:lnTo>
                          <a:pt x="428938" y="207143"/>
                        </a:lnTo>
                        <a:cubicBezTo>
                          <a:pt x="413172" y="201888"/>
                          <a:pt x="396827" y="198127"/>
                          <a:pt x="381641" y="191378"/>
                        </a:cubicBezTo>
                        <a:cubicBezTo>
                          <a:pt x="349427" y="177061"/>
                          <a:pt x="320178" y="156129"/>
                          <a:pt x="287048" y="144081"/>
                        </a:cubicBezTo>
                        <a:cubicBezTo>
                          <a:pt x="261865" y="134923"/>
                          <a:pt x="234496" y="133570"/>
                          <a:pt x="208220" y="128315"/>
                        </a:cubicBezTo>
                        <a:cubicBezTo>
                          <a:pt x="181944" y="138826"/>
                          <a:pt x="154705" y="147191"/>
                          <a:pt x="129393" y="159847"/>
                        </a:cubicBezTo>
                        <a:cubicBezTo>
                          <a:pt x="85493" y="181798"/>
                          <a:pt x="69669" y="203805"/>
                          <a:pt x="34800" y="238674"/>
                        </a:cubicBezTo>
                        <a:cubicBezTo>
                          <a:pt x="49352" y="398749"/>
                          <a:pt x="0" y="401016"/>
                          <a:pt x="113627" y="443626"/>
                        </a:cubicBezTo>
                        <a:cubicBezTo>
                          <a:pt x="133915" y="451234"/>
                          <a:pt x="155668" y="454136"/>
                          <a:pt x="176689" y="459391"/>
                        </a:cubicBezTo>
                        <a:cubicBezTo>
                          <a:pt x="213475" y="454136"/>
                          <a:pt x="251198" y="453403"/>
                          <a:pt x="287048" y="443626"/>
                        </a:cubicBezTo>
                        <a:cubicBezTo>
                          <a:pt x="309722" y="437442"/>
                          <a:pt x="326668" y="413769"/>
                          <a:pt x="350110" y="412095"/>
                        </a:cubicBezTo>
                        <a:cubicBezTo>
                          <a:pt x="402790" y="408332"/>
                          <a:pt x="455213" y="422605"/>
                          <a:pt x="507765" y="427860"/>
                        </a:cubicBezTo>
                        <a:cubicBezTo>
                          <a:pt x="621173" y="465664"/>
                          <a:pt x="479543" y="419796"/>
                          <a:pt x="618124" y="459391"/>
                        </a:cubicBezTo>
                        <a:cubicBezTo>
                          <a:pt x="634103" y="463956"/>
                          <a:pt x="649655" y="469902"/>
                          <a:pt x="665420" y="475157"/>
                        </a:cubicBezTo>
                        <a:cubicBezTo>
                          <a:pt x="670675" y="496178"/>
                          <a:pt x="665865" y="522898"/>
                          <a:pt x="681186" y="538219"/>
                        </a:cubicBezTo>
                        <a:cubicBezTo>
                          <a:pt x="696507" y="553540"/>
                          <a:pt x="724332" y="545449"/>
                          <a:pt x="744248" y="553984"/>
                        </a:cubicBezTo>
                        <a:cubicBezTo>
                          <a:pt x="761664" y="561448"/>
                          <a:pt x="773163" y="580919"/>
                          <a:pt x="791545" y="585515"/>
                        </a:cubicBezTo>
                        <a:cubicBezTo>
                          <a:pt x="837712" y="597057"/>
                          <a:pt x="886138" y="596026"/>
                          <a:pt x="933434" y="601281"/>
                        </a:cubicBezTo>
                        <a:cubicBezTo>
                          <a:pt x="949200" y="606536"/>
                          <a:pt x="964435" y="620306"/>
                          <a:pt x="980731" y="617047"/>
                        </a:cubicBezTo>
                        <a:cubicBezTo>
                          <a:pt x="995306" y="614132"/>
                          <a:pt x="1000655" y="594801"/>
                          <a:pt x="1012262" y="585515"/>
                        </a:cubicBezTo>
                        <a:cubicBezTo>
                          <a:pt x="1027057" y="573678"/>
                          <a:pt x="1043793" y="564494"/>
                          <a:pt x="1059558" y="553984"/>
                        </a:cubicBezTo>
                        <a:cubicBezTo>
                          <a:pt x="1059905" y="552251"/>
                          <a:pt x="1084730" y="421634"/>
                          <a:pt x="1091089" y="412095"/>
                        </a:cubicBezTo>
                        <a:cubicBezTo>
                          <a:pt x="1101599" y="396329"/>
                          <a:pt x="1122620" y="391074"/>
                          <a:pt x="1138386" y="380564"/>
                        </a:cubicBezTo>
                        <a:cubicBezTo>
                          <a:pt x="1214484" y="266416"/>
                          <a:pt x="1184501" y="319866"/>
                          <a:pt x="1232979" y="222909"/>
                        </a:cubicBezTo>
                        <a:cubicBezTo>
                          <a:pt x="1227724" y="191378"/>
                          <a:pt x="1240974" y="149699"/>
                          <a:pt x="1217214" y="128315"/>
                        </a:cubicBezTo>
                        <a:cubicBezTo>
                          <a:pt x="1180157" y="94964"/>
                          <a:pt x="1116806" y="108673"/>
                          <a:pt x="1075324" y="81019"/>
                        </a:cubicBezTo>
                        <a:cubicBezTo>
                          <a:pt x="1059558" y="70509"/>
                          <a:pt x="1046859" y="51580"/>
                          <a:pt x="1028027" y="49488"/>
                        </a:cubicBezTo>
                        <a:cubicBezTo>
                          <a:pt x="949682" y="40783"/>
                          <a:pt x="894021" y="31095"/>
                          <a:pt x="823076" y="49488"/>
                        </a:cubicBezTo>
                        <a:close/>
                      </a:path>
                    </a:pathLst>
                  </a:custGeom>
                  <a:solidFill>
                    <a:srgbClr val="FF5050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</p:grpSp>
          </p:grpSp>
          <p:sp>
            <p:nvSpPr>
              <p:cNvPr id="214" name="Полилиния 213"/>
              <p:cNvSpPr/>
              <p:nvPr/>
            </p:nvSpPr>
            <p:spPr>
              <a:xfrm>
                <a:off x="1586145" y="2971391"/>
                <a:ext cx="841745" cy="544319"/>
              </a:xfrm>
              <a:custGeom>
                <a:avLst/>
                <a:gdLst>
                  <a:gd name="connsiteX0" fmla="*/ 100765 w 841745"/>
                  <a:gd name="connsiteY0" fmla="*/ 197478 h 544319"/>
                  <a:gd name="connsiteX1" fmla="*/ 116531 w 841745"/>
                  <a:gd name="connsiteY1" fmla="*/ 55588 h 544319"/>
                  <a:gd name="connsiteX2" fmla="*/ 226889 w 841745"/>
                  <a:gd name="connsiteY2" fmla="*/ 71354 h 544319"/>
                  <a:gd name="connsiteX3" fmla="*/ 321483 w 841745"/>
                  <a:gd name="connsiteY3" fmla="*/ 71354 h 544319"/>
                  <a:gd name="connsiteX4" fmla="*/ 368779 w 841745"/>
                  <a:gd name="connsiteY4" fmla="*/ 24057 h 544319"/>
                  <a:gd name="connsiteX5" fmla="*/ 526434 w 841745"/>
                  <a:gd name="connsiteY5" fmla="*/ 8292 h 544319"/>
                  <a:gd name="connsiteX6" fmla="*/ 621027 w 841745"/>
                  <a:gd name="connsiteY6" fmla="*/ 24057 h 544319"/>
                  <a:gd name="connsiteX7" fmla="*/ 636793 w 841745"/>
                  <a:gd name="connsiteY7" fmla="*/ 134416 h 544319"/>
                  <a:gd name="connsiteX8" fmla="*/ 778683 w 841745"/>
                  <a:gd name="connsiteY8" fmla="*/ 150181 h 544319"/>
                  <a:gd name="connsiteX9" fmla="*/ 810214 w 841745"/>
                  <a:gd name="connsiteY9" fmla="*/ 260540 h 544319"/>
                  <a:gd name="connsiteX10" fmla="*/ 841745 w 841745"/>
                  <a:gd name="connsiteY10" fmla="*/ 307837 h 544319"/>
                  <a:gd name="connsiteX11" fmla="*/ 794448 w 841745"/>
                  <a:gd name="connsiteY11" fmla="*/ 418195 h 544319"/>
                  <a:gd name="connsiteX12" fmla="*/ 747152 w 841745"/>
                  <a:gd name="connsiteY12" fmla="*/ 433961 h 544319"/>
                  <a:gd name="connsiteX13" fmla="*/ 636793 w 841745"/>
                  <a:gd name="connsiteY13" fmla="*/ 465492 h 544319"/>
                  <a:gd name="connsiteX14" fmla="*/ 494903 w 841745"/>
                  <a:gd name="connsiteY14" fmla="*/ 544319 h 544319"/>
                  <a:gd name="connsiteX15" fmla="*/ 416076 w 841745"/>
                  <a:gd name="connsiteY15" fmla="*/ 528554 h 544319"/>
                  <a:gd name="connsiteX16" fmla="*/ 384545 w 841745"/>
                  <a:gd name="connsiteY16" fmla="*/ 481257 h 544319"/>
                  <a:gd name="connsiteX17" fmla="*/ 337248 w 841745"/>
                  <a:gd name="connsiteY17" fmla="*/ 433961 h 544319"/>
                  <a:gd name="connsiteX18" fmla="*/ 179593 w 841745"/>
                  <a:gd name="connsiteY18" fmla="*/ 402430 h 544319"/>
                  <a:gd name="connsiteX19" fmla="*/ 148062 w 841745"/>
                  <a:gd name="connsiteY19" fmla="*/ 355133 h 544319"/>
                  <a:gd name="connsiteX20" fmla="*/ 21938 w 841745"/>
                  <a:gd name="connsiteY20" fmla="*/ 323602 h 544319"/>
                  <a:gd name="connsiteX21" fmla="*/ 6172 w 841745"/>
                  <a:gd name="connsiteY21" fmla="*/ 276306 h 544319"/>
                  <a:gd name="connsiteX22" fmla="*/ 53469 w 841745"/>
                  <a:gd name="connsiteY22" fmla="*/ 244775 h 544319"/>
                  <a:gd name="connsiteX23" fmla="*/ 100765 w 841745"/>
                  <a:gd name="connsiteY23" fmla="*/ 197478 h 5443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841745" h="544319">
                    <a:moveTo>
                      <a:pt x="100765" y="197478"/>
                    </a:moveTo>
                    <a:cubicBezTo>
                      <a:pt x="111275" y="165947"/>
                      <a:pt x="18933" y="104387"/>
                      <a:pt x="116531" y="55588"/>
                    </a:cubicBezTo>
                    <a:cubicBezTo>
                      <a:pt x="149768" y="38970"/>
                      <a:pt x="190103" y="66099"/>
                      <a:pt x="226889" y="71354"/>
                    </a:cubicBezTo>
                    <a:cubicBezTo>
                      <a:pt x="268930" y="85367"/>
                      <a:pt x="279442" y="99381"/>
                      <a:pt x="321483" y="71354"/>
                    </a:cubicBezTo>
                    <a:cubicBezTo>
                      <a:pt x="340034" y="58987"/>
                      <a:pt x="347469" y="30614"/>
                      <a:pt x="368779" y="24057"/>
                    </a:cubicBezTo>
                    <a:cubicBezTo>
                      <a:pt x="419257" y="8525"/>
                      <a:pt x="473882" y="13547"/>
                      <a:pt x="526434" y="8292"/>
                    </a:cubicBezTo>
                    <a:cubicBezTo>
                      <a:pt x="557965" y="13547"/>
                      <a:pt x="599977" y="0"/>
                      <a:pt x="621027" y="24057"/>
                    </a:cubicBezTo>
                    <a:cubicBezTo>
                      <a:pt x="645497" y="52023"/>
                      <a:pt x="607776" y="111203"/>
                      <a:pt x="636793" y="134416"/>
                    </a:cubicBezTo>
                    <a:cubicBezTo>
                      <a:pt x="673953" y="164144"/>
                      <a:pt x="731386" y="144926"/>
                      <a:pt x="778683" y="150181"/>
                    </a:cubicBezTo>
                    <a:cubicBezTo>
                      <a:pt x="783735" y="170391"/>
                      <a:pt x="798904" y="237919"/>
                      <a:pt x="810214" y="260540"/>
                    </a:cubicBezTo>
                    <a:cubicBezTo>
                      <a:pt x="818688" y="277488"/>
                      <a:pt x="831235" y="292071"/>
                      <a:pt x="841745" y="307837"/>
                    </a:cubicBezTo>
                    <a:cubicBezTo>
                      <a:pt x="832323" y="336102"/>
                      <a:pt x="813928" y="398714"/>
                      <a:pt x="794448" y="418195"/>
                    </a:cubicBezTo>
                    <a:cubicBezTo>
                      <a:pt x="782697" y="429946"/>
                      <a:pt x="763069" y="429186"/>
                      <a:pt x="747152" y="433961"/>
                    </a:cubicBezTo>
                    <a:cubicBezTo>
                      <a:pt x="710507" y="444955"/>
                      <a:pt x="673579" y="454982"/>
                      <a:pt x="636793" y="465492"/>
                    </a:cubicBezTo>
                    <a:cubicBezTo>
                      <a:pt x="528373" y="537772"/>
                      <a:pt x="578151" y="516571"/>
                      <a:pt x="494903" y="544319"/>
                    </a:cubicBezTo>
                    <a:cubicBezTo>
                      <a:pt x="468627" y="539064"/>
                      <a:pt x="439341" y="541849"/>
                      <a:pt x="416076" y="528554"/>
                    </a:cubicBezTo>
                    <a:cubicBezTo>
                      <a:pt x="399625" y="519153"/>
                      <a:pt x="396675" y="495813"/>
                      <a:pt x="384545" y="481257"/>
                    </a:cubicBezTo>
                    <a:cubicBezTo>
                      <a:pt x="370272" y="464129"/>
                      <a:pt x="355799" y="446328"/>
                      <a:pt x="337248" y="433961"/>
                    </a:cubicBezTo>
                    <a:cubicBezTo>
                      <a:pt x="307228" y="413947"/>
                      <a:pt x="188945" y="403766"/>
                      <a:pt x="179593" y="402430"/>
                    </a:cubicBezTo>
                    <a:cubicBezTo>
                      <a:pt x="169083" y="386664"/>
                      <a:pt x="165010" y="363607"/>
                      <a:pt x="148062" y="355133"/>
                    </a:cubicBezTo>
                    <a:cubicBezTo>
                      <a:pt x="109302" y="335753"/>
                      <a:pt x="21938" y="323602"/>
                      <a:pt x="21938" y="323602"/>
                    </a:cubicBezTo>
                    <a:cubicBezTo>
                      <a:pt x="16683" y="307837"/>
                      <a:pt x="0" y="291736"/>
                      <a:pt x="6172" y="276306"/>
                    </a:cubicBezTo>
                    <a:cubicBezTo>
                      <a:pt x="13209" y="258713"/>
                      <a:pt x="38673" y="256612"/>
                      <a:pt x="53469" y="244775"/>
                    </a:cubicBezTo>
                    <a:cubicBezTo>
                      <a:pt x="88716" y="216577"/>
                      <a:pt x="90255" y="229009"/>
                      <a:pt x="100765" y="197478"/>
                    </a:cubicBezTo>
                    <a:close/>
                  </a:path>
                </a:pathLst>
              </a:custGeom>
              <a:solidFill>
                <a:srgbClr val="FFC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15" name="Полилиния 214"/>
              <p:cNvSpPr/>
              <p:nvPr/>
            </p:nvSpPr>
            <p:spPr>
              <a:xfrm>
                <a:off x="1857364" y="3811860"/>
                <a:ext cx="859812" cy="1178104"/>
              </a:xfrm>
              <a:custGeom>
                <a:avLst/>
                <a:gdLst>
                  <a:gd name="connsiteX0" fmla="*/ 126124 w 859812"/>
                  <a:gd name="connsiteY0" fmla="*/ 570954 h 1178104"/>
                  <a:gd name="connsiteX1" fmla="*/ 220717 w 859812"/>
                  <a:gd name="connsiteY1" fmla="*/ 555188 h 1178104"/>
                  <a:gd name="connsiteX2" fmla="*/ 315310 w 859812"/>
                  <a:gd name="connsiteY2" fmla="*/ 460595 h 1178104"/>
                  <a:gd name="connsiteX3" fmla="*/ 378372 w 859812"/>
                  <a:gd name="connsiteY3" fmla="*/ 19161 h 1178104"/>
                  <a:gd name="connsiteX4" fmla="*/ 457200 w 859812"/>
                  <a:gd name="connsiteY4" fmla="*/ 3395 h 1178104"/>
                  <a:gd name="connsiteX5" fmla="*/ 693682 w 859812"/>
                  <a:gd name="connsiteY5" fmla="*/ 19161 h 1178104"/>
                  <a:gd name="connsiteX6" fmla="*/ 709448 w 859812"/>
                  <a:gd name="connsiteY6" fmla="*/ 66457 h 1178104"/>
                  <a:gd name="connsiteX7" fmla="*/ 725213 w 859812"/>
                  <a:gd name="connsiteY7" fmla="*/ 208347 h 1178104"/>
                  <a:gd name="connsiteX8" fmla="*/ 788275 w 859812"/>
                  <a:gd name="connsiteY8" fmla="*/ 460595 h 1178104"/>
                  <a:gd name="connsiteX9" fmla="*/ 804041 w 859812"/>
                  <a:gd name="connsiteY9" fmla="*/ 602485 h 1178104"/>
                  <a:gd name="connsiteX10" fmla="*/ 851338 w 859812"/>
                  <a:gd name="connsiteY10" fmla="*/ 618250 h 1178104"/>
                  <a:gd name="connsiteX11" fmla="*/ 835572 w 859812"/>
                  <a:gd name="connsiteY11" fmla="*/ 697078 h 1178104"/>
                  <a:gd name="connsiteX12" fmla="*/ 756744 w 859812"/>
                  <a:gd name="connsiteY12" fmla="*/ 838968 h 1178104"/>
                  <a:gd name="connsiteX13" fmla="*/ 740979 w 859812"/>
                  <a:gd name="connsiteY13" fmla="*/ 886264 h 1178104"/>
                  <a:gd name="connsiteX14" fmla="*/ 725213 w 859812"/>
                  <a:gd name="connsiteY14" fmla="*/ 1043919 h 1178104"/>
                  <a:gd name="connsiteX15" fmla="*/ 677917 w 859812"/>
                  <a:gd name="connsiteY15" fmla="*/ 1059685 h 1178104"/>
                  <a:gd name="connsiteX16" fmla="*/ 614855 w 859812"/>
                  <a:gd name="connsiteY16" fmla="*/ 1091216 h 1178104"/>
                  <a:gd name="connsiteX17" fmla="*/ 457200 w 859812"/>
                  <a:gd name="connsiteY17" fmla="*/ 1075450 h 1178104"/>
                  <a:gd name="connsiteX18" fmla="*/ 394138 w 859812"/>
                  <a:gd name="connsiteY18" fmla="*/ 1028154 h 1178104"/>
                  <a:gd name="connsiteX19" fmla="*/ 346841 w 859812"/>
                  <a:gd name="connsiteY19" fmla="*/ 1012388 h 1178104"/>
                  <a:gd name="connsiteX20" fmla="*/ 315310 w 859812"/>
                  <a:gd name="connsiteY20" fmla="*/ 1075450 h 1178104"/>
                  <a:gd name="connsiteX21" fmla="*/ 346841 w 859812"/>
                  <a:gd name="connsiteY21" fmla="*/ 1170043 h 1178104"/>
                  <a:gd name="connsiteX22" fmla="*/ 220717 w 859812"/>
                  <a:gd name="connsiteY22" fmla="*/ 1138512 h 1178104"/>
                  <a:gd name="connsiteX23" fmla="*/ 189186 w 859812"/>
                  <a:gd name="connsiteY23" fmla="*/ 1091216 h 1178104"/>
                  <a:gd name="connsiteX24" fmla="*/ 94593 w 859812"/>
                  <a:gd name="connsiteY24" fmla="*/ 1028154 h 1178104"/>
                  <a:gd name="connsiteX25" fmla="*/ 31531 w 859812"/>
                  <a:gd name="connsiteY25" fmla="*/ 933561 h 1178104"/>
                  <a:gd name="connsiteX26" fmla="*/ 0 w 859812"/>
                  <a:gd name="connsiteY26" fmla="*/ 886264 h 1178104"/>
                  <a:gd name="connsiteX27" fmla="*/ 15765 w 859812"/>
                  <a:gd name="connsiteY27" fmla="*/ 775906 h 1178104"/>
                  <a:gd name="connsiteX28" fmla="*/ 47296 w 859812"/>
                  <a:gd name="connsiteY28" fmla="*/ 744374 h 1178104"/>
                  <a:gd name="connsiteX29" fmla="*/ 78827 w 859812"/>
                  <a:gd name="connsiteY29" fmla="*/ 649781 h 1178104"/>
                  <a:gd name="connsiteX30" fmla="*/ 126124 w 859812"/>
                  <a:gd name="connsiteY30" fmla="*/ 570954 h 117810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</a:cxnLst>
                <a:rect l="l" t="t" r="r" b="b"/>
                <a:pathLst>
                  <a:path w="859812" h="1178104">
                    <a:moveTo>
                      <a:pt x="126124" y="570954"/>
                    </a:moveTo>
                    <a:cubicBezTo>
                      <a:pt x="149772" y="555189"/>
                      <a:pt x="193106" y="571295"/>
                      <a:pt x="220717" y="555188"/>
                    </a:cubicBezTo>
                    <a:cubicBezTo>
                      <a:pt x="259234" y="532720"/>
                      <a:pt x="315310" y="460595"/>
                      <a:pt x="315310" y="460595"/>
                    </a:cubicBezTo>
                    <a:cubicBezTo>
                      <a:pt x="318574" y="375722"/>
                      <a:pt x="219137" y="78874"/>
                      <a:pt x="378372" y="19161"/>
                    </a:cubicBezTo>
                    <a:cubicBezTo>
                      <a:pt x="403462" y="9752"/>
                      <a:pt x="430924" y="8650"/>
                      <a:pt x="457200" y="3395"/>
                    </a:cubicBezTo>
                    <a:cubicBezTo>
                      <a:pt x="536027" y="8650"/>
                      <a:pt x="617038" y="0"/>
                      <a:pt x="693682" y="19161"/>
                    </a:cubicBezTo>
                    <a:cubicBezTo>
                      <a:pt x="709804" y="23192"/>
                      <a:pt x="706716" y="50065"/>
                      <a:pt x="709448" y="66457"/>
                    </a:cubicBezTo>
                    <a:cubicBezTo>
                      <a:pt x="717271" y="113397"/>
                      <a:pt x="721091" y="160938"/>
                      <a:pt x="725213" y="208347"/>
                    </a:cubicBezTo>
                    <a:cubicBezTo>
                      <a:pt x="746278" y="450596"/>
                      <a:pt x="678593" y="387473"/>
                      <a:pt x="788275" y="460595"/>
                    </a:cubicBezTo>
                    <a:cubicBezTo>
                      <a:pt x="793530" y="507892"/>
                      <a:pt x="786367" y="558301"/>
                      <a:pt x="804041" y="602485"/>
                    </a:cubicBezTo>
                    <a:cubicBezTo>
                      <a:pt x="810213" y="617915"/>
                      <a:pt x="846083" y="602484"/>
                      <a:pt x="851338" y="618250"/>
                    </a:cubicBezTo>
                    <a:cubicBezTo>
                      <a:pt x="859812" y="643671"/>
                      <a:pt x="842623" y="671226"/>
                      <a:pt x="835572" y="697078"/>
                    </a:cubicBezTo>
                    <a:cubicBezTo>
                      <a:pt x="806635" y="803178"/>
                      <a:pt x="821073" y="774639"/>
                      <a:pt x="756744" y="838968"/>
                    </a:cubicBezTo>
                    <a:cubicBezTo>
                      <a:pt x="751489" y="854733"/>
                      <a:pt x="743506" y="869839"/>
                      <a:pt x="740979" y="886264"/>
                    </a:cubicBezTo>
                    <a:cubicBezTo>
                      <a:pt x="732948" y="938464"/>
                      <a:pt x="743262" y="994285"/>
                      <a:pt x="725213" y="1043919"/>
                    </a:cubicBezTo>
                    <a:cubicBezTo>
                      <a:pt x="719534" y="1059537"/>
                      <a:pt x="693191" y="1053139"/>
                      <a:pt x="677917" y="1059685"/>
                    </a:cubicBezTo>
                    <a:cubicBezTo>
                      <a:pt x="656315" y="1068943"/>
                      <a:pt x="635876" y="1080706"/>
                      <a:pt x="614855" y="1091216"/>
                    </a:cubicBezTo>
                    <a:cubicBezTo>
                      <a:pt x="562303" y="1085961"/>
                      <a:pt x="507982" y="1089959"/>
                      <a:pt x="457200" y="1075450"/>
                    </a:cubicBezTo>
                    <a:cubicBezTo>
                      <a:pt x="431935" y="1068232"/>
                      <a:pt x="416952" y="1041190"/>
                      <a:pt x="394138" y="1028154"/>
                    </a:cubicBezTo>
                    <a:cubicBezTo>
                      <a:pt x="379709" y="1019909"/>
                      <a:pt x="362607" y="1017643"/>
                      <a:pt x="346841" y="1012388"/>
                    </a:cubicBezTo>
                    <a:cubicBezTo>
                      <a:pt x="336331" y="1033409"/>
                      <a:pt x="315310" y="1051948"/>
                      <a:pt x="315310" y="1075450"/>
                    </a:cubicBezTo>
                    <a:cubicBezTo>
                      <a:pt x="315310" y="1108687"/>
                      <a:pt x="379085" y="1178104"/>
                      <a:pt x="346841" y="1170043"/>
                    </a:cubicBezTo>
                    <a:lnTo>
                      <a:pt x="220717" y="1138512"/>
                    </a:lnTo>
                    <a:cubicBezTo>
                      <a:pt x="210207" y="1122747"/>
                      <a:pt x="203982" y="1103052"/>
                      <a:pt x="189186" y="1091216"/>
                    </a:cubicBezTo>
                    <a:cubicBezTo>
                      <a:pt x="80865" y="1004560"/>
                      <a:pt x="207133" y="1172849"/>
                      <a:pt x="94593" y="1028154"/>
                    </a:cubicBezTo>
                    <a:cubicBezTo>
                      <a:pt x="71327" y="998241"/>
                      <a:pt x="52552" y="965092"/>
                      <a:pt x="31531" y="933561"/>
                    </a:cubicBezTo>
                    <a:lnTo>
                      <a:pt x="0" y="886264"/>
                    </a:lnTo>
                    <a:cubicBezTo>
                      <a:pt x="5255" y="849478"/>
                      <a:pt x="4014" y="811159"/>
                      <a:pt x="15765" y="775906"/>
                    </a:cubicBezTo>
                    <a:cubicBezTo>
                      <a:pt x="20465" y="761805"/>
                      <a:pt x="40649" y="757669"/>
                      <a:pt x="47296" y="744374"/>
                    </a:cubicBezTo>
                    <a:cubicBezTo>
                      <a:pt x="62160" y="714646"/>
                      <a:pt x="47296" y="660291"/>
                      <a:pt x="78827" y="649781"/>
                    </a:cubicBezTo>
                    <a:cubicBezTo>
                      <a:pt x="141081" y="629031"/>
                      <a:pt x="102476" y="586719"/>
                      <a:pt x="126124" y="570954"/>
                    </a:cubicBezTo>
                    <a:close/>
                  </a:path>
                </a:pathLst>
              </a:custGeom>
              <a:solidFill>
                <a:srgbClr val="FFC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210" name="Полилиния 209"/>
            <p:cNvSpPr/>
            <p:nvPr/>
          </p:nvSpPr>
          <p:spPr>
            <a:xfrm>
              <a:off x="1213945" y="4903076"/>
              <a:ext cx="341444" cy="930165"/>
            </a:xfrm>
            <a:custGeom>
              <a:avLst/>
              <a:gdLst>
                <a:gd name="connsiteX0" fmla="*/ 0 w 341444"/>
                <a:gd name="connsiteY0" fmla="*/ 0 h 930165"/>
                <a:gd name="connsiteX1" fmla="*/ 31531 w 341444"/>
                <a:gd name="connsiteY1" fmla="*/ 47296 h 930165"/>
                <a:gd name="connsiteX2" fmla="*/ 78827 w 341444"/>
                <a:gd name="connsiteY2" fmla="*/ 299545 h 930165"/>
                <a:gd name="connsiteX3" fmla="*/ 110358 w 341444"/>
                <a:gd name="connsiteY3" fmla="*/ 346841 h 930165"/>
                <a:gd name="connsiteX4" fmla="*/ 126124 w 341444"/>
                <a:gd name="connsiteY4" fmla="*/ 394138 h 930165"/>
                <a:gd name="connsiteX5" fmla="*/ 220717 w 341444"/>
                <a:gd name="connsiteY5" fmla="*/ 457200 h 930165"/>
                <a:gd name="connsiteX6" fmla="*/ 268014 w 341444"/>
                <a:gd name="connsiteY6" fmla="*/ 551793 h 930165"/>
                <a:gd name="connsiteX7" fmla="*/ 315310 w 341444"/>
                <a:gd name="connsiteY7" fmla="*/ 646386 h 930165"/>
                <a:gd name="connsiteX8" fmla="*/ 331076 w 341444"/>
                <a:gd name="connsiteY8" fmla="*/ 930165 h 9301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41444" h="930165">
                  <a:moveTo>
                    <a:pt x="0" y="0"/>
                  </a:moveTo>
                  <a:cubicBezTo>
                    <a:pt x="10510" y="15765"/>
                    <a:pt x="27270" y="28834"/>
                    <a:pt x="31531" y="47296"/>
                  </a:cubicBezTo>
                  <a:cubicBezTo>
                    <a:pt x="48173" y="119414"/>
                    <a:pt x="32124" y="229491"/>
                    <a:pt x="78827" y="299545"/>
                  </a:cubicBezTo>
                  <a:cubicBezTo>
                    <a:pt x="89337" y="315310"/>
                    <a:pt x="101884" y="329894"/>
                    <a:pt x="110358" y="346841"/>
                  </a:cubicBezTo>
                  <a:cubicBezTo>
                    <a:pt x="117790" y="361705"/>
                    <a:pt x="114373" y="382387"/>
                    <a:pt x="126124" y="394138"/>
                  </a:cubicBezTo>
                  <a:cubicBezTo>
                    <a:pt x="152920" y="420934"/>
                    <a:pt x="220717" y="457200"/>
                    <a:pt x="220717" y="457200"/>
                  </a:cubicBezTo>
                  <a:cubicBezTo>
                    <a:pt x="260348" y="576089"/>
                    <a:pt x="206886" y="429534"/>
                    <a:pt x="268014" y="551793"/>
                  </a:cubicBezTo>
                  <a:cubicBezTo>
                    <a:pt x="333282" y="682332"/>
                    <a:pt x="224950" y="510848"/>
                    <a:pt x="315310" y="646386"/>
                  </a:cubicBezTo>
                  <a:cubicBezTo>
                    <a:pt x="341444" y="803183"/>
                    <a:pt x="331076" y="709013"/>
                    <a:pt x="331076" y="930165"/>
                  </a:cubicBezTo>
                </a:path>
              </a:pathLst>
            </a:custGeom>
            <a:ln w="38100">
              <a:solidFill>
                <a:srgbClr val="623C3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42" name="Группа 178"/>
          <p:cNvGrpSpPr/>
          <p:nvPr/>
        </p:nvGrpSpPr>
        <p:grpSpPr>
          <a:xfrm>
            <a:off x="1000109" y="1142977"/>
            <a:ext cx="2928958" cy="6311305"/>
            <a:chOff x="-142449" y="975339"/>
            <a:chExt cx="2859625" cy="7097123"/>
          </a:xfrm>
        </p:grpSpPr>
        <p:grpSp>
          <p:nvGrpSpPr>
            <p:cNvPr id="144" name="Группа 173"/>
            <p:cNvGrpSpPr/>
            <p:nvPr/>
          </p:nvGrpSpPr>
          <p:grpSpPr>
            <a:xfrm>
              <a:off x="-142449" y="975339"/>
              <a:ext cx="2859625" cy="7097123"/>
              <a:chOff x="-142449" y="975339"/>
              <a:chExt cx="2859625" cy="7097123"/>
            </a:xfrm>
          </p:grpSpPr>
          <p:grpSp>
            <p:nvGrpSpPr>
              <p:cNvPr id="145" name="Группа 169"/>
              <p:cNvGrpSpPr/>
              <p:nvPr/>
            </p:nvGrpSpPr>
            <p:grpSpPr>
              <a:xfrm>
                <a:off x="-142449" y="975339"/>
                <a:ext cx="2333524" cy="7097123"/>
                <a:chOff x="-142449" y="975339"/>
                <a:chExt cx="2333524" cy="7097123"/>
              </a:xfrm>
            </p:grpSpPr>
            <p:grpSp>
              <p:nvGrpSpPr>
                <p:cNvPr id="146" name="Группа 24"/>
                <p:cNvGrpSpPr/>
                <p:nvPr/>
              </p:nvGrpSpPr>
              <p:grpSpPr>
                <a:xfrm>
                  <a:off x="36405" y="1500166"/>
                  <a:ext cx="1990005" cy="6572296"/>
                  <a:chOff x="715617" y="1428728"/>
                  <a:chExt cx="1990005" cy="5786478"/>
                </a:xfrm>
              </p:grpSpPr>
              <p:cxnSp>
                <p:nvCxnSpPr>
                  <p:cNvPr id="198" name="Прямая соединительная линия 197"/>
                  <p:cNvCxnSpPr/>
                  <p:nvPr/>
                </p:nvCxnSpPr>
                <p:spPr>
                  <a:xfrm rot="5400000">
                    <a:off x="-1250189" y="4321967"/>
                    <a:ext cx="5786478" cy="0"/>
                  </a:xfrm>
                  <a:prstGeom prst="line">
                    <a:avLst/>
                  </a:prstGeom>
                  <a:ln w="57150">
                    <a:solidFill>
                      <a:srgbClr val="623C3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147" name="Группа 23"/>
                  <p:cNvGrpSpPr/>
                  <p:nvPr/>
                </p:nvGrpSpPr>
                <p:grpSpPr>
                  <a:xfrm>
                    <a:off x="715617" y="1675358"/>
                    <a:ext cx="1990005" cy="3816626"/>
                    <a:chOff x="715617" y="1675358"/>
                    <a:chExt cx="1990005" cy="3816626"/>
                  </a:xfrm>
                </p:grpSpPr>
                <p:sp>
                  <p:nvSpPr>
                    <p:cNvPr id="200" name="Полилиния 199"/>
                    <p:cNvSpPr/>
                    <p:nvPr/>
                  </p:nvSpPr>
                  <p:spPr>
                    <a:xfrm>
                      <a:off x="1769165" y="1675358"/>
                      <a:ext cx="481034" cy="2047461"/>
                    </a:xfrm>
                    <a:custGeom>
                      <a:avLst/>
                      <a:gdLst>
                        <a:gd name="connsiteX0" fmla="*/ 59635 w 481034"/>
                        <a:gd name="connsiteY0" fmla="*/ 2047461 h 2047461"/>
                        <a:gd name="connsiteX1" fmla="*/ 0 w 481034"/>
                        <a:gd name="connsiteY1" fmla="*/ 1908313 h 2047461"/>
                        <a:gd name="connsiteX2" fmla="*/ 19878 w 481034"/>
                        <a:gd name="connsiteY2" fmla="*/ 1590261 h 2047461"/>
                        <a:gd name="connsiteX3" fmla="*/ 39757 w 481034"/>
                        <a:gd name="connsiteY3" fmla="*/ 1510748 h 2047461"/>
                        <a:gd name="connsiteX4" fmla="*/ 99392 w 481034"/>
                        <a:gd name="connsiteY4" fmla="*/ 1331843 h 2047461"/>
                        <a:gd name="connsiteX5" fmla="*/ 119270 w 481034"/>
                        <a:gd name="connsiteY5" fmla="*/ 1272209 h 2047461"/>
                        <a:gd name="connsiteX6" fmla="*/ 139148 w 481034"/>
                        <a:gd name="connsiteY6" fmla="*/ 1212574 h 2047461"/>
                        <a:gd name="connsiteX7" fmla="*/ 218661 w 481034"/>
                        <a:gd name="connsiteY7" fmla="*/ 1053548 h 2047461"/>
                        <a:gd name="connsiteX8" fmla="*/ 258418 w 481034"/>
                        <a:gd name="connsiteY8" fmla="*/ 993913 h 2047461"/>
                        <a:gd name="connsiteX9" fmla="*/ 337931 w 481034"/>
                        <a:gd name="connsiteY9" fmla="*/ 795130 h 2047461"/>
                        <a:gd name="connsiteX10" fmla="*/ 377687 w 481034"/>
                        <a:gd name="connsiteY10" fmla="*/ 715617 h 2047461"/>
                        <a:gd name="connsiteX11" fmla="*/ 437322 w 481034"/>
                        <a:gd name="connsiteY11" fmla="*/ 377687 h 2047461"/>
                        <a:gd name="connsiteX12" fmla="*/ 457200 w 481034"/>
                        <a:gd name="connsiteY12" fmla="*/ 318052 h 2047461"/>
                        <a:gd name="connsiteX13" fmla="*/ 477078 w 481034"/>
                        <a:gd name="connsiteY13" fmla="*/ 0 h 2047461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  <a:cxn ang="0">
                          <a:pos x="connsiteX13" y="connsiteY13"/>
                        </a:cxn>
                      </a:cxnLst>
                      <a:rect l="l" t="t" r="r" b="b"/>
                      <a:pathLst>
                        <a:path w="481034" h="2047461">
                          <a:moveTo>
                            <a:pt x="59635" y="2047461"/>
                          </a:moveTo>
                          <a:cubicBezTo>
                            <a:pt x="51871" y="2031933"/>
                            <a:pt x="0" y="1937564"/>
                            <a:pt x="0" y="1908313"/>
                          </a:cubicBezTo>
                          <a:cubicBezTo>
                            <a:pt x="0" y="1802089"/>
                            <a:pt x="9308" y="1695958"/>
                            <a:pt x="19878" y="1590261"/>
                          </a:cubicBezTo>
                          <a:cubicBezTo>
                            <a:pt x="22596" y="1563076"/>
                            <a:pt x="31907" y="1536916"/>
                            <a:pt x="39757" y="1510748"/>
                          </a:cubicBezTo>
                          <a:cubicBezTo>
                            <a:pt x="39781" y="1510668"/>
                            <a:pt x="89440" y="1361700"/>
                            <a:pt x="99392" y="1331843"/>
                          </a:cubicBezTo>
                          <a:lnTo>
                            <a:pt x="119270" y="1272209"/>
                          </a:lnTo>
                          <a:cubicBezTo>
                            <a:pt x="125896" y="1252331"/>
                            <a:pt x="127525" y="1230008"/>
                            <a:pt x="139148" y="1212574"/>
                          </a:cubicBezTo>
                          <a:cubicBezTo>
                            <a:pt x="231258" y="1074410"/>
                            <a:pt x="121402" y="1248065"/>
                            <a:pt x="218661" y="1053548"/>
                          </a:cubicBezTo>
                          <a:cubicBezTo>
                            <a:pt x="229345" y="1032179"/>
                            <a:pt x="247734" y="1015282"/>
                            <a:pt x="258418" y="993913"/>
                          </a:cubicBezTo>
                          <a:cubicBezTo>
                            <a:pt x="431007" y="648733"/>
                            <a:pt x="258619" y="980192"/>
                            <a:pt x="337931" y="795130"/>
                          </a:cubicBezTo>
                          <a:cubicBezTo>
                            <a:pt x="349604" y="767893"/>
                            <a:pt x="364435" y="742121"/>
                            <a:pt x="377687" y="715617"/>
                          </a:cubicBezTo>
                          <a:cubicBezTo>
                            <a:pt x="390153" y="628352"/>
                            <a:pt x="412848" y="451111"/>
                            <a:pt x="437322" y="377687"/>
                          </a:cubicBezTo>
                          <a:lnTo>
                            <a:pt x="457200" y="318052"/>
                          </a:lnTo>
                          <a:cubicBezTo>
                            <a:pt x="481034" y="79711"/>
                            <a:pt x="477078" y="185861"/>
                            <a:pt x="477078" y="0"/>
                          </a:cubicBezTo>
                        </a:path>
                      </a:pathLst>
                    </a:custGeom>
                    <a:ln w="38100">
                      <a:solidFill>
                        <a:srgbClr val="623C3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  <p:sp>
                  <p:nvSpPr>
                    <p:cNvPr id="201" name="Полилиния 200"/>
                    <p:cNvSpPr/>
                    <p:nvPr/>
                  </p:nvSpPr>
                  <p:spPr>
                    <a:xfrm>
                      <a:off x="993913" y="2728475"/>
                      <a:ext cx="792686" cy="1883978"/>
                    </a:xfrm>
                    <a:custGeom>
                      <a:avLst/>
                      <a:gdLst>
                        <a:gd name="connsiteX0" fmla="*/ 775252 w 792686"/>
                        <a:gd name="connsiteY0" fmla="*/ 1849109 h 1883978"/>
                        <a:gd name="connsiteX1" fmla="*/ 715617 w 792686"/>
                        <a:gd name="connsiteY1" fmla="*/ 1729839 h 1883978"/>
                        <a:gd name="connsiteX2" fmla="*/ 616226 w 792686"/>
                        <a:gd name="connsiteY2" fmla="*/ 1590692 h 1883978"/>
                        <a:gd name="connsiteX3" fmla="*/ 576470 w 792686"/>
                        <a:gd name="connsiteY3" fmla="*/ 1531057 h 1883978"/>
                        <a:gd name="connsiteX4" fmla="*/ 556591 w 792686"/>
                        <a:gd name="connsiteY4" fmla="*/ 1471422 h 1883978"/>
                        <a:gd name="connsiteX5" fmla="*/ 496957 w 792686"/>
                        <a:gd name="connsiteY5" fmla="*/ 1431666 h 1883978"/>
                        <a:gd name="connsiteX6" fmla="*/ 377687 w 792686"/>
                        <a:gd name="connsiteY6" fmla="*/ 1252761 h 1883978"/>
                        <a:gd name="connsiteX7" fmla="*/ 337930 w 792686"/>
                        <a:gd name="connsiteY7" fmla="*/ 1193126 h 1883978"/>
                        <a:gd name="connsiteX8" fmla="*/ 318052 w 792686"/>
                        <a:gd name="connsiteY8" fmla="*/ 1133492 h 1883978"/>
                        <a:gd name="connsiteX9" fmla="*/ 278296 w 792686"/>
                        <a:gd name="connsiteY9" fmla="*/ 1073857 h 1883978"/>
                        <a:gd name="connsiteX10" fmla="*/ 218661 w 792686"/>
                        <a:gd name="connsiteY10" fmla="*/ 894953 h 1883978"/>
                        <a:gd name="connsiteX11" fmla="*/ 178904 w 792686"/>
                        <a:gd name="connsiteY11" fmla="*/ 437753 h 1883978"/>
                        <a:gd name="connsiteX12" fmla="*/ 159026 w 792686"/>
                        <a:gd name="connsiteY12" fmla="*/ 378118 h 1883978"/>
                        <a:gd name="connsiteX13" fmla="*/ 119270 w 792686"/>
                        <a:gd name="connsiteY13" fmla="*/ 219092 h 1883978"/>
                        <a:gd name="connsiteX14" fmla="*/ 79513 w 792686"/>
                        <a:gd name="connsiteY14" fmla="*/ 159457 h 1883978"/>
                        <a:gd name="connsiteX15" fmla="*/ 39757 w 792686"/>
                        <a:gd name="connsiteY15" fmla="*/ 79944 h 1883978"/>
                        <a:gd name="connsiteX16" fmla="*/ 0 w 792686"/>
                        <a:gd name="connsiteY16" fmla="*/ 431 h 1883978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  <a:cxn ang="0">
                          <a:pos x="connsiteX13" y="connsiteY13"/>
                        </a:cxn>
                        <a:cxn ang="0">
                          <a:pos x="connsiteX14" y="connsiteY14"/>
                        </a:cxn>
                        <a:cxn ang="0">
                          <a:pos x="connsiteX15" y="connsiteY15"/>
                        </a:cxn>
                        <a:cxn ang="0">
                          <a:pos x="connsiteX16" y="connsiteY16"/>
                        </a:cxn>
                      </a:cxnLst>
                      <a:rect l="l" t="t" r="r" b="b"/>
                      <a:pathLst>
                        <a:path w="792686" h="1883978">
                          <a:moveTo>
                            <a:pt x="775252" y="1849109"/>
                          </a:moveTo>
                          <a:cubicBezTo>
                            <a:pt x="725288" y="1699215"/>
                            <a:pt x="792686" y="1883978"/>
                            <a:pt x="715617" y="1729839"/>
                          </a:cubicBezTo>
                          <a:cubicBezTo>
                            <a:pt x="648752" y="1596109"/>
                            <a:pt x="717761" y="1658381"/>
                            <a:pt x="616226" y="1590692"/>
                          </a:cubicBezTo>
                          <a:cubicBezTo>
                            <a:pt x="602974" y="1570814"/>
                            <a:pt x="587154" y="1552425"/>
                            <a:pt x="576470" y="1531057"/>
                          </a:cubicBezTo>
                          <a:cubicBezTo>
                            <a:pt x="567099" y="1512315"/>
                            <a:pt x="569681" y="1487784"/>
                            <a:pt x="556591" y="1471422"/>
                          </a:cubicBezTo>
                          <a:cubicBezTo>
                            <a:pt x="541667" y="1452767"/>
                            <a:pt x="516835" y="1444918"/>
                            <a:pt x="496957" y="1431666"/>
                          </a:cubicBezTo>
                          <a:lnTo>
                            <a:pt x="377687" y="1252761"/>
                          </a:lnTo>
                          <a:lnTo>
                            <a:pt x="337930" y="1193126"/>
                          </a:lnTo>
                          <a:cubicBezTo>
                            <a:pt x="331304" y="1173248"/>
                            <a:pt x="327423" y="1152233"/>
                            <a:pt x="318052" y="1133492"/>
                          </a:cubicBezTo>
                          <a:cubicBezTo>
                            <a:pt x="307368" y="1112124"/>
                            <a:pt x="287485" y="1095910"/>
                            <a:pt x="278296" y="1073857"/>
                          </a:cubicBezTo>
                          <a:cubicBezTo>
                            <a:pt x="254119" y="1015832"/>
                            <a:pt x="218661" y="894953"/>
                            <a:pt x="218661" y="894953"/>
                          </a:cubicBezTo>
                          <a:cubicBezTo>
                            <a:pt x="205409" y="742553"/>
                            <a:pt x="196439" y="589720"/>
                            <a:pt x="178904" y="437753"/>
                          </a:cubicBezTo>
                          <a:cubicBezTo>
                            <a:pt x="176502" y="416938"/>
                            <a:pt x="164539" y="398333"/>
                            <a:pt x="159026" y="378118"/>
                          </a:cubicBezTo>
                          <a:cubicBezTo>
                            <a:pt x="144649" y="325403"/>
                            <a:pt x="149579" y="264555"/>
                            <a:pt x="119270" y="219092"/>
                          </a:cubicBezTo>
                          <a:cubicBezTo>
                            <a:pt x="106018" y="199214"/>
                            <a:pt x="91366" y="180200"/>
                            <a:pt x="79513" y="159457"/>
                          </a:cubicBezTo>
                          <a:cubicBezTo>
                            <a:pt x="64811" y="133729"/>
                            <a:pt x="51430" y="107181"/>
                            <a:pt x="39757" y="79944"/>
                          </a:cubicBezTo>
                          <a:cubicBezTo>
                            <a:pt x="5495" y="0"/>
                            <a:pt x="39801" y="40232"/>
                            <a:pt x="0" y="431"/>
                          </a:cubicBezTo>
                        </a:path>
                      </a:pathLst>
                    </a:custGeom>
                    <a:ln w="38100">
                      <a:solidFill>
                        <a:srgbClr val="623C3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  <p:sp>
                  <p:nvSpPr>
                    <p:cNvPr id="202" name="Полилиния 201"/>
                    <p:cNvSpPr/>
                    <p:nvPr/>
                  </p:nvSpPr>
                  <p:spPr>
                    <a:xfrm>
                      <a:off x="1785926" y="2868054"/>
                      <a:ext cx="815008" cy="1133060"/>
                    </a:xfrm>
                    <a:custGeom>
                      <a:avLst/>
                      <a:gdLst>
                        <a:gd name="connsiteX0" fmla="*/ 0 w 815008"/>
                        <a:gd name="connsiteY0" fmla="*/ 1133060 h 1133060"/>
                        <a:gd name="connsiteX1" fmla="*/ 178904 w 815008"/>
                        <a:gd name="connsiteY1" fmla="*/ 1113182 h 1133060"/>
                        <a:gd name="connsiteX2" fmla="*/ 238539 w 815008"/>
                        <a:gd name="connsiteY2" fmla="*/ 1073426 h 1133060"/>
                        <a:gd name="connsiteX3" fmla="*/ 298173 w 815008"/>
                        <a:gd name="connsiteY3" fmla="*/ 1053547 h 1133060"/>
                        <a:gd name="connsiteX4" fmla="*/ 377686 w 815008"/>
                        <a:gd name="connsiteY4" fmla="*/ 934278 h 1133060"/>
                        <a:gd name="connsiteX5" fmla="*/ 437321 w 815008"/>
                        <a:gd name="connsiteY5" fmla="*/ 735495 h 1133060"/>
                        <a:gd name="connsiteX6" fmla="*/ 516834 w 815008"/>
                        <a:gd name="connsiteY6" fmla="*/ 616226 h 1133060"/>
                        <a:gd name="connsiteX7" fmla="*/ 556591 w 815008"/>
                        <a:gd name="connsiteY7" fmla="*/ 556591 h 1133060"/>
                        <a:gd name="connsiteX8" fmla="*/ 576469 w 815008"/>
                        <a:gd name="connsiteY8" fmla="*/ 496956 h 1133060"/>
                        <a:gd name="connsiteX9" fmla="*/ 655982 w 815008"/>
                        <a:gd name="connsiteY9" fmla="*/ 357808 h 1133060"/>
                        <a:gd name="connsiteX10" fmla="*/ 675860 w 815008"/>
                        <a:gd name="connsiteY10" fmla="*/ 258417 h 1133060"/>
                        <a:gd name="connsiteX11" fmla="*/ 755373 w 815008"/>
                        <a:gd name="connsiteY11" fmla="*/ 139147 h 1133060"/>
                        <a:gd name="connsiteX12" fmla="*/ 815008 w 815008"/>
                        <a:gd name="connsiteY12" fmla="*/ 0 h 113306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</a:cxnLst>
                      <a:rect l="l" t="t" r="r" b="b"/>
                      <a:pathLst>
                        <a:path w="815008" h="1133060">
                          <a:moveTo>
                            <a:pt x="0" y="1133060"/>
                          </a:moveTo>
                          <a:cubicBezTo>
                            <a:pt x="59635" y="1126434"/>
                            <a:pt x="120694" y="1127734"/>
                            <a:pt x="178904" y="1113182"/>
                          </a:cubicBezTo>
                          <a:cubicBezTo>
                            <a:pt x="202081" y="1107388"/>
                            <a:pt x="217171" y="1084110"/>
                            <a:pt x="238539" y="1073426"/>
                          </a:cubicBezTo>
                          <a:cubicBezTo>
                            <a:pt x="257280" y="1064055"/>
                            <a:pt x="278295" y="1060173"/>
                            <a:pt x="298173" y="1053547"/>
                          </a:cubicBezTo>
                          <a:cubicBezTo>
                            <a:pt x="324677" y="1013791"/>
                            <a:pt x="366097" y="980632"/>
                            <a:pt x="377686" y="934278"/>
                          </a:cubicBezTo>
                          <a:cubicBezTo>
                            <a:pt x="388798" y="889833"/>
                            <a:pt x="417966" y="764528"/>
                            <a:pt x="437321" y="735495"/>
                          </a:cubicBezTo>
                          <a:lnTo>
                            <a:pt x="516834" y="616226"/>
                          </a:lnTo>
                          <a:lnTo>
                            <a:pt x="556591" y="556591"/>
                          </a:lnTo>
                          <a:cubicBezTo>
                            <a:pt x="563217" y="536713"/>
                            <a:pt x="568215" y="516215"/>
                            <a:pt x="576469" y="496956"/>
                          </a:cubicBezTo>
                          <a:cubicBezTo>
                            <a:pt x="606732" y="426343"/>
                            <a:pt x="616057" y="417696"/>
                            <a:pt x="655982" y="357808"/>
                          </a:cubicBezTo>
                          <a:cubicBezTo>
                            <a:pt x="662608" y="324678"/>
                            <a:pt x="661879" y="289175"/>
                            <a:pt x="675860" y="258417"/>
                          </a:cubicBezTo>
                          <a:cubicBezTo>
                            <a:pt x="695632" y="214918"/>
                            <a:pt x="740263" y="184476"/>
                            <a:pt x="755373" y="139147"/>
                          </a:cubicBezTo>
                          <a:cubicBezTo>
                            <a:pt x="798093" y="10988"/>
                            <a:pt x="765497" y="49511"/>
                            <a:pt x="815008" y="0"/>
                          </a:cubicBezTo>
                        </a:path>
                      </a:pathLst>
                    </a:custGeom>
                    <a:ln w="38100">
                      <a:solidFill>
                        <a:srgbClr val="623C3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  <p:sp>
                  <p:nvSpPr>
                    <p:cNvPr id="203" name="Полилиния 202"/>
                    <p:cNvSpPr/>
                    <p:nvPr/>
                  </p:nvSpPr>
                  <p:spPr>
                    <a:xfrm>
                      <a:off x="1232452" y="1894019"/>
                      <a:ext cx="45319" cy="1411356"/>
                    </a:xfrm>
                    <a:custGeom>
                      <a:avLst/>
                      <a:gdLst>
                        <a:gd name="connsiteX0" fmla="*/ 0 w 45319"/>
                        <a:gd name="connsiteY0" fmla="*/ 1411356 h 1411356"/>
                        <a:gd name="connsiteX1" fmla="*/ 39757 w 45319"/>
                        <a:gd name="connsiteY1" fmla="*/ 0 h 1411356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45319" h="1411356">
                          <a:moveTo>
                            <a:pt x="0" y="1411356"/>
                          </a:moveTo>
                          <a:cubicBezTo>
                            <a:pt x="45319" y="278407"/>
                            <a:pt x="39757" y="749012"/>
                            <a:pt x="39757" y="0"/>
                          </a:cubicBezTo>
                        </a:path>
                      </a:pathLst>
                    </a:custGeom>
                    <a:ln w="38100">
                      <a:solidFill>
                        <a:srgbClr val="623C3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  <p:sp>
                  <p:nvSpPr>
                    <p:cNvPr id="204" name="Полилиния 203"/>
                    <p:cNvSpPr/>
                    <p:nvPr/>
                  </p:nvSpPr>
                  <p:spPr>
                    <a:xfrm>
                      <a:off x="1769165" y="3583671"/>
                      <a:ext cx="936457" cy="1530626"/>
                    </a:xfrm>
                    <a:custGeom>
                      <a:avLst/>
                      <a:gdLst>
                        <a:gd name="connsiteX0" fmla="*/ 0 w 936457"/>
                        <a:gd name="connsiteY0" fmla="*/ 1530626 h 1530626"/>
                        <a:gd name="connsiteX1" fmla="*/ 79513 w 936457"/>
                        <a:gd name="connsiteY1" fmla="*/ 1510748 h 1530626"/>
                        <a:gd name="connsiteX2" fmla="*/ 198783 w 936457"/>
                        <a:gd name="connsiteY2" fmla="*/ 1411357 h 1530626"/>
                        <a:gd name="connsiteX3" fmla="*/ 298174 w 936457"/>
                        <a:gd name="connsiteY3" fmla="*/ 1212574 h 1530626"/>
                        <a:gd name="connsiteX4" fmla="*/ 417444 w 936457"/>
                        <a:gd name="connsiteY4" fmla="*/ 1133061 h 1530626"/>
                        <a:gd name="connsiteX5" fmla="*/ 496957 w 936457"/>
                        <a:gd name="connsiteY5" fmla="*/ 1053548 h 1530626"/>
                        <a:gd name="connsiteX6" fmla="*/ 516835 w 936457"/>
                        <a:gd name="connsiteY6" fmla="*/ 993913 h 1530626"/>
                        <a:gd name="connsiteX7" fmla="*/ 616226 w 936457"/>
                        <a:gd name="connsiteY7" fmla="*/ 874643 h 1530626"/>
                        <a:gd name="connsiteX8" fmla="*/ 695739 w 936457"/>
                        <a:gd name="connsiteY8" fmla="*/ 636104 h 1530626"/>
                        <a:gd name="connsiteX9" fmla="*/ 735496 w 936457"/>
                        <a:gd name="connsiteY9" fmla="*/ 516835 h 1530626"/>
                        <a:gd name="connsiteX10" fmla="*/ 755374 w 936457"/>
                        <a:gd name="connsiteY10" fmla="*/ 457200 h 1530626"/>
                        <a:gd name="connsiteX11" fmla="*/ 795131 w 936457"/>
                        <a:gd name="connsiteY11" fmla="*/ 397565 h 1530626"/>
                        <a:gd name="connsiteX12" fmla="*/ 834887 w 936457"/>
                        <a:gd name="connsiteY12" fmla="*/ 258417 h 1530626"/>
                        <a:gd name="connsiteX13" fmla="*/ 894522 w 936457"/>
                        <a:gd name="connsiteY13" fmla="*/ 218661 h 1530626"/>
                        <a:gd name="connsiteX14" fmla="*/ 914400 w 936457"/>
                        <a:gd name="connsiteY14" fmla="*/ 159026 h 1530626"/>
                        <a:gd name="connsiteX15" fmla="*/ 934278 w 936457"/>
                        <a:gd name="connsiteY15" fmla="*/ 0 h 1530626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  <a:cxn ang="0">
                          <a:pos x="connsiteX13" y="connsiteY13"/>
                        </a:cxn>
                        <a:cxn ang="0">
                          <a:pos x="connsiteX14" y="connsiteY14"/>
                        </a:cxn>
                        <a:cxn ang="0">
                          <a:pos x="connsiteX15" y="connsiteY15"/>
                        </a:cxn>
                      </a:cxnLst>
                      <a:rect l="l" t="t" r="r" b="b"/>
                      <a:pathLst>
                        <a:path w="936457" h="1530626">
                          <a:moveTo>
                            <a:pt x="0" y="1530626"/>
                          </a:moveTo>
                          <a:cubicBezTo>
                            <a:pt x="26504" y="1524000"/>
                            <a:pt x="54402" y="1521510"/>
                            <a:pt x="79513" y="1510748"/>
                          </a:cubicBezTo>
                          <a:cubicBezTo>
                            <a:pt x="127943" y="1489992"/>
                            <a:pt x="162963" y="1447177"/>
                            <a:pt x="198783" y="1411357"/>
                          </a:cubicBezTo>
                          <a:cubicBezTo>
                            <a:pt x="216718" y="1339617"/>
                            <a:pt x="227172" y="1259908"/>
                            <a:pt x="298174" y="1212574"/>
                          </a:cubicBezTo>
                          <a:lnTo>
                            <a:pt x="417444" y="1133061"/>
                          </a:lnTo>
                          <a:cubicBezTo>
                            <a:pt x="470452" y="974034"/>
                            <a:pt x="390940" y="1159565"/>
                            <a:pt x="496957" y="1053548"/>
                          </a:cubicBezTo>
                          <a:cubicBezTo>
                            <a:pt x="511773" y="1038732"/>
                            <a:pt x="507464" y="1012654"/>
                            <a:pt x="516835" y="993913"/>
                          </a:cubicBezTo>
                          <a:cubicBezTo>
                            <a:pt x="544509" y="938565"/>
                            <a:pt x="572265" y="918604"/>
                            <a:pt x="616226" y="874643"/>
                          </a:cubicBezTo>
                          <a:lnTo>
                            <a:pt x="695739" y="636104"/>
                          </a:lnTo>
                          <a:lnTo>
                            <a:pt x="735496" y="516835"/>
                          </a:lnTo>
                          <a:cubicBezTo>
                            <a:pt x="742122" y="496957"/>
                            <a:pt x="743751" y="474634"/>
                            <a:pt x="755374" y="457200"/>
                          </a:cubicBezTo>
                          <a:lnTo>
                            <a:pt x="795131" y="397565"/>
                          </a:lnTo>
                          <a:cubicBezTo>
                            <a:pt x="796430" y="392371"/>
                            <a:pt x="824517" y="271379"/>
                            <a:pt x="834887" y="258417"/>
                          </a:cubicBezTo>
                          <a:cubicBezTo>
                            <a:pt x="849811" y="239762"/>
                            <a:pt x="874644" y="231913"/>
                            <a:pt x="894522" y="218661"/>
                          </a:cubicBezTo>
                          <a:cubicBezTo>
                            <a:pt x="901148" y="198783"/>
                            <a:pt x="909855" y="179481"/>
                            <a:pt x="914400" y="159026"/>
                          </a:cubicBezTo>
                          <a:cubicBezTo>
                            <a:pt x="936457" y="59770"/>
                            <a:pt x="934278" y="69183"/>
                            <a:pt x="934278" y="0"/>
                          </a:cubicBezTo>
                        </a:path>
                      </a:pathLst>
                    </a:custGeom>
                    <a:ln w="38100">
                      <a:solidFill>
                        <a:srgbClr val="623C3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  <p:sp>
                  <p:nvSpPr>
                    <p:cNvPr id="205" name="Полилиния 204"/>
                    <p:cNvSpPr/>
                    <p:nvPr/>
                  </p:nvSpPr>
                  <p:spPr>
                    <a:xfrm>
                      <a:off x="2161382" y="2987323"/>
                      <a:ext cx="184253" cy="1490870"/>
                    </a:xfrm>
                    <a:custGeom>
                      <a:avLst/>
                      <a:gdLst>
                        <a:gd name="connsiteX0" fmla="*/ 184253 w 184253"/>
                        <a:gd name="connsiteY0" fmla="*/ 1490870 h 1490870"/>
                        <a:gd name="connsiteX1" fmla="*/ 104740 w 184253"/>
                        <a:gd name="connsiteY1" fmla="*/ 1371600 h 1490870"/>
                        <a:gd name="connsiteX2" fmla="*/ 64983 w 184253"/>
                        <a:gd name="connsiteY2" fmla="*/ 1232452 h 1490870"/>
                        <a:gd name="connsiteX3" fmla="*/ 45105 w 184253"/>
                        <a:gd name="connsiteY3" fmla="*/ 596348 h 1490870"/>
                        <a:gd name="connsiteX4" fmla="*/ 5348 w 184253"/>
                        <a:gd name="connsiteY4" fmla="*/ 417444 h 1490870"/>
                        <a:gd name="connsiteX5" fmla="*/ 5348 w 184253"/>
                        <a:gd name="connsiteY5" fmla="*/ 0 h 149087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</a:cxnLst>
                      <a:rect l="l" t="t" r="r" b="b"/>
                      <a:pathLst>
                        <a:path w="184253" h="1490870">
                          <a:moveTo>
                            <a:pt x="184253" y="1490870"/>
                          </a:moveTo>
                          <a:cubicBezTo>
                            <a:pt x="157749" y="1451113"/>
                            <a:pt x="116329" y="1417955"/>
                            <a:pt x="104740" y="1371600"/>
                          </a:cubicBezTo>
                          <a:cubicBezTo>
                            <a:pt x="79779" y="1271759"/>
                            <a:pt x="93500" y="1318005"/>
                            <a:pt x="64983" y="1232452"/>
                          </a:cubicBezTo>
                          <a:cubicBezTo>
                            <a:pt x="58357" y="1020417"/>
                            <a:pt x="56872" y="808160"/>
                            <a:pt x="45105" y="596348"/>
                          </a:cubicBezTo>
                          <a:cubicBezTo>
                            <a:pt x="21472" y="170955"/>
                            <a:pt x="25095" y="930836"/>
                            <a:pt x="5348" y="417444"/>
                          </a:cubicBezTo>
                          <a:cubicBezTo>
                            <a:pt x="0" y="278399"/>
                            <a:pt x="5348" y="139148"/>
                            <a:pt x="5348" y="0"/>
                          </a:cubicBezTo>
                        </a:path>
                      </a:pathLst>
                    </a:custGeom>
                    <a:ln w="38100">
                      <a:solidFill>
                        <a:srgbClr val="623C3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  <p:sp>
                  <p:nvSpPr>
                    <p:cNvPr id="206" name="Полилиния 21"/>
                    <p:cNvSpPr/>
                    <p:nvPr/>
                  </p:nvSpPr>
                  <p:spPr>
                    <a:xfrm>
                      <a:off x="1431235" y="3643306"/>
                      <a:ext cx="298174" cy="1848678"/>
                    </a:xfrm>
                    <a:custGeom>
                      <a:avLst/>
                      <a:gdLst>
                        <a:gd name="connsiteX0" fmla="*/ 298174 w 298174"/>
                        <a:gd name="connsiteY0" fmla="*/ 1848678 h 1848678"/>
                        <a:gd name="connsiteX1" fmla="*/ 238539 w 298174"/>
                        <a:gd name="connsiteY1" fmla="*/ 1828800 h 1848678"/>
                        <a:gd name="connsiteX2" fmla="*/ 198782 w 298174"/>
                        <a:gd name="connsiteY2" fmla="*/ 1749287 h 1848678"/>
                        <a:gd name="connsiteX3" fmla="*/ 139148 w 298174"/>
                        <a:gd name="connsiteY3" fmla="*/ 1689652 h 1848678"/>
                        <a:gd name="connsiteX4" fmla="*/ 119269 w 298174"/>
                        <a:gd name="connsiteY4" fmla="*/ 1610139 h 1848678"/>
                        <a:gd name="connsiteX5" fmla="*/ 99391 w 298174"/>
                        <a:gd name="connsiteY5" fmla="*/ 1550504 h 1848678"/>
                        <a:gd name="connsiteX6" fmla="*/ 79513 w 298174"/>
                        <a:gd name="connsiteY6" fmla="*/ 1451113 h 1848678"/>
                        <a:gd name="connsiteX7" fmla="*/ 59635 w 298174"/>
                        <a:gd name="connsiteY7" fmla="*/ 954156 h 1848678"/>
                        <a:gd name="connsiteX8" fmla="*/ 39756 w 298174"/>
                        <a:gd name="connsiteY8" fmla="*/ 178904 h 1848678"/>
                        <a:gd name="connsiteX9" fmla="*/ 0 w 298174"/>
                        <a:gd name="connsiteY9" fmla="*/ 0 h 1848678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</a:cxnLst>
                      <a:rect l="l" t="t" r="r" b="b"/>
                      <a:pathLst>
                        <a:path w="298174" h="1848678">
                          <a:moveTo>
                            <a:pt x="298174" y="1848678"/>
                          </a:moveTo>
                          <a:cubicBezTo>
                            <a:pt x="278296" y="1842052"/>
                            <a:pt x="253355" y="1843616"/>
                            <a:pt x="238539" y="1828800"/>
                          </a:cubicBezTo>
                          <a:cubicBezTo>
                            <a:pt x="217585" y="1807847"/>
                            <a:pt x="216006" y="1773400"/>
                            <a:pt x="198782" y="1749287"/>
                          </a:cubicBezTo>
                          <a:cubicBezTo>
                            <a:pt x="182442" y="1726411"/>
                            <a:pt x="159026" y="1709530"/>
                            <a:pt x="139148" y="1689652"/>
                          </a:cubicBezTo>
                          <a:cubicBezTo>
                            <a:pt x="132522" y="1663148"/>
                            <a:pt x="126774" y="1636408"/>
                            <a:pt x="119269" y="1610139"/>
                          </a:cubicBezTo>
                          <a:cubicBezTo>
                            <a:pt x="113513" y="1589992"/>
                            <a:pt x="104473" y="1570832"/>
                            <a:pt x="99391" y="1550504"/>
                          </a:cubicBezTo>
                          <a:cubicBezTo>
                            <a:pt x="91197" y="1517726"/>
                            <a:pt x="86139" y="1484243"/>
                            <a:pt x="79513" y="1451113"/>
                          </a:cubicBezTo>
                          <a:cubicBezTo>
                            <a:pt x="72887" y="1285461"/>
                            <a:pt x="64813" y="1119860"/>
                            <a:pt x="59635" y="954156"/>
                          </a:cubicBezTo>
                          <a:cubicBezTo>
                            <a:pt x="51561" y="695780"/>
                            <a:pt x="50985" y="437162"/>
                            <a:pt x="39756" y="178904"/>
                          </a:cubicBezTo>
                          <a:cubicBezTo>
                            <a:pt x="34524" y="58571"/>
                            <a:pt x="35538" y="71075"/>
                            <a:pt x="0" y="0"/>
                          </a:cubicBezTo>
                        </a:path>
                      </a:pathLst>
                    </a:custGeom>
                    <a:ln w="38100">
                      <a:solidFill>
                        <a:srgbClr val="623C3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  <p:sp>
                  <p:nvSpPr>
                    <p:cNvPr id="207" name="Полилиния 206"/>
                    <p:cNvSpPr/>
                    <p:nvPr/>
                  </p:nvSpPr>
                  <p:spPr>
                    <a:xfrm>
                      <a:off x="715617" y="3697357"/>
                      <a:ext cx="775253" cy="1093304"/>
                    </a:xfrm>
                    <a:custGeom>
                      <a:avLst/>
                      <a:gdLst>
                        <a:gd name="connsiteX0" fmla="*/ 775253 w 775253"/>
                        <a:gd name="connsiteY0" fmla="*/ 1093304 h 1093304"/>
                        <a:gd name="connsiteX1" fmla="*/ 695740 w 775253"/>
                        <a:gd name="connsiteY1" fmla="*/ 1053547 h 1093304"/>
                        <a:gd name="connsiteX2" fmla="*/ 675861 w 775253"/>
                        <a:gd name="connsiteY2" fmla="*/ 993913 h 1093304"/>
                        <a:gd name="connsiteX3" fmla="*/ 536713 w 775253"/>
                        <a:gd name="connsiteY3" fmla="*/ 934278 h 1093304"/>
                        <a:gd name="connsiteX4" fmla="*/ 457200 w 775253"/>
                        <a:gd name="connsiteY4" fmla="*/ 854765 h 1093304"/>
                        <a:gd name="connsiteX5" fmla="*/ 417444 w 775253"/>
                        <a:gd name="connsiteY5" fmla="*/ 775252 h 1093304"/>
                        <a:gd name="connsiteX6" fmla="*/ 337931 w 775253"/>
                        <a:gd name="connsiteY6" fmla="*/ 655982 h 1093304"/>
                        <a:gd name="connsiteX7" fmla="*/ 278296 w 775253"/>
                        <a:gd name="connsiteY7" fmla="*/ 477078 h 1093304"/>
                        <a:gd name="connsiteX8" fmla="*/ 258418 w 775253"/>
                        <a:gd name="connsiteY8" fmla="*/ 417443 h 1093304"/>
                        <a:gd name="connsiteX9" fmla="*/ 159026 w 775253"/>
                        <a:gd name="connsiteY9" fmla="*/ 298173 h 1093304"/>
                        <a:gd name="connsiteX10" fmla="*/ 39757 w 775253"/>
                        <a:gd name="connsiteY10" fmla="*/ 59634 h 1093304"/>
                        <a:gd name="connsiteX11" fmla="*/ 0 w 775253"/>
                        <a:gd name="connsiteY11" fmla="*/ 0 h 109330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</a:cxnLst>
                      <a:rect l="l" t="t" r="r" b="b"/>
                      <a:pathLst>
                        <a:path w="775253" h="1093304">
                          <a:moveTo>
                            <a:pt x="775253" y="1093304"/>
                          </a:moveTo>
                          <a:cubicBezTo>
                            <a:pt x="748749" y="1080052"/>
                            <a:pt x="716694" y="1074500"/>
                            <a:pt x="695740" y="1053547"/>
                          </a:cubicBezTo>
                          <a:cubicBezTo>
                            <a:pt x="680924" y="1038731"/>
                            <a:pt x="690677" y="1008729"/>
                            <a:pt x="675861" y="993913"/>
                          </a:cubicBezTo>
                          <a:cubicBezTo>
                            <a:pt x="651295" y="969348"/>
                            <a:pt x="572354" y="946158"/>
                            <a:pt x="536713" y="934278"/>
                          </a:cubicBezTo>
                          <a:cubicBezTo>
                            <a:pt x="483705" y="775251"/>
                            <a:pt x="563217" y="960782"/>
                            <a:pt x="457200" y="854765"/>
                          </a:cubicBezTo>
                          <a:cubicBezTo>
                            <a:pt x="436247" y="833812"/>
                            <a:pt x="432690" y="800662"/>
                            <a:pt x="417444" y="775252"/>
                          </a:cubicBezTo>
                          <a:cubicBezTo>
                            <a:pt x="392861" y="734280"/>
                            <a:pt x="353041" y="701311"/>
                            <a:pt x="337931" y="655982"/>
                          </a:cubicBezTo>
                          <a:lnTo>
                            <a:pt x="278296" y="477078"/>
                          </a:lnTo>
                          <a:cubicBezTo>
                            <a:pt x="271670" y="457200"/>
                            <a:pt x="273234" y="432259"/>
                            <a:pt x="258418" y="417443"/>
                          </a:cubicBezTo>
                          <a:cubicBezTo>
                            <a:pt x="181890" y="340915"/>
                            <a:pt x="214377" y="381199"/>
                            <a:pt x="159026" y="298173"/>
                          </a:cubicBezTo>
                          <a:cubicBezTo>
                            <a:pt x="104161" y="133577"/>
                            <a:pt x="142515" y="213770"/>
                            <a:pt x="39757" y="59634"/>
                          </a:cubicBezTo>
                          <a:lnTo>
                            <a:pt x="0" y="0"/>
                          </a:lnTo>
                        </a:path>
                      </a:pathLst>
                    </a:custGeom>
                    <a:ln w="38100">
                      <a:solidFill>
                        <a:srgbClr val="623C3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</p:grpSp>
            </p:grpSp>
            <p:grpSp>
              <p:nvGrpSpPr>
                <p:cNvPr id="148" name="Группа 168"/>
                <p:cNvGrpSpPr/>
                <p:nvPr/>
              </p:nvGrpSpPr>
              <p:grpSpPr>
                <a:xfrm>
                  <a:off x="-142449" y="975339"/>
                  <a:ext cx="2333524" cy="4743598"/>
                  <a:chOff x="-142449" y="975339"/>
                  <a:chExt cx="2333524" cy="4743598"/>
                </a:xfrm>
              </p:grpSpPr>
              <p:sp>
                <p:nvSpPr>
                  <p:cNvPr id="189" name="Полилиния 188"/>
                  <p:cNvSpPr/>
                  <p:nvPr/>
                </p:nvSpPr>
                <p:spPr>
                  <a:xfrm>
                    <a:off x="135834" y="3042745"/>
                    <a:ext cx="1261056" cy="1031859"/>
                  </a:xfrm>
                  <a:custGeom>
                    <a:avLst/>
                    <a:gdLst>
                      <a:gd name="connsiteX0" fmla="*/ 967752 w 1261056"/>
                      <a:gd name="connsiteY0" fmla="*/ 378372 h 1031859"/>
                      <a:gd name="connsiteX1" fmla="*/ 888925 w 1261056"/>
                      <a:gd name="connsiteY1" fmla="*/ 299545 h 1031859"/>
                      <a:gd name="connsiteX2" fmla="*/ 857394 w 1261056"/>
                      <a:gd name="connsiteY2" fmla="*/ 252248 h 1031859"/>
                      <a:gd name="connsiteX3" fmla="*/ 762800 w 1261056"/>
                      <a:gd name="connsiteY3" fmla="*/ 220717 h 1031859"/>
                      <a:gd name="connsiteX4" fmla="*/ 699738 w 1261056"/>
                      <a:gd name="connsiteY4" fmla="*/ 236483 h 1031859"/>
                      <a:gd name="connsiteX5" fmla="*/ 683973 w 1261056"/>
                      <a:gd name="connsiteY5" fmla="*/ 283779 h 1031859"/>
                      <a:gd name="connsiteX6" fmla="*/ 557849 w 1261056"/>
                      <a:gd name="connsiteY6" fmla="*/ 252248 h 1031859"/>
                      <a:gd name="connsiteX7" fmla="*/ 510552 w 1261056"/>
                      <a:gd name="connsiteY7" fmla="*/ 141889 h 1031859"/>
                      <a:gd name="connsiteX8" fmla="*/ 400194 w 1261056"/>
                      <a:gd name="connsiteY8" fmla="*/ 173421 h 1031859"/>
                      <a:gd name="connsiteX9" fmla="*/ 337132 w 1261056"/>
                      <a:gd name="connsiteY9" fmla="*/ 268014 h 1031859"/>
                      <a:gd name="connsiteX10" fmla="*/ 305600 w 1261056"/>
                      <a:gd name="connsiteY10" fmla="*/ 315310 h 1031859"/>
                      <a:gd name="connsiteX11" fmla="*/ 211007 w 1261056"/>
                      <a:gd name="connsiteY11" fmla="*/ 378372 h 1031859"/>
                      <a:gd name="connsiteX12" fmla="*/ 163711 w 1261056"/>
                      <a:gd name="connsiteY12" fmla="*/ 488731 h 1031859"/>
                      <a:gd name="connsiteX13" fmla="*/ 132180 w 1261056"/>
                      <a:gd name="connsiteY13" fmla="*/ 551793 h 1031859"/>
                      <a:gd name="connsiteX14" fmla="*/ 84883 w 1261056"/>
                      <a:gd name="connsiteY14" fmla="*/ 662152 h 1031859"/>
                      <a:gd name="connsiteX15" fmla="*/ 163711 w 1261056"/>
                      <a:gd name="connsiteY15" fmla="*/ 961696 h 1031859"/>
                      <a:gd name="connsiteX16" fmla="*/ 211007 w 1261056"/>
                      <a:gd name="connsiteY16" fmla="*/ 930165 h 1031859"/>
                      <a:gd name="connsiteX17" fmla="*/ 274069 w 1261056"/>
                      <a:gd name="connsiteY17" fmla="*/ 851338 h 1031859"/>
                      <a:gd name="connsiteX18" fmla="*/ 337132 w 1261056"/>
                      <a:gd name="connsiteY18" fmla="*/ 914400 h 1031859"/>
                      <a:gd name="connsiteX19" fmla="*/ 415959 w 1261056"/>
                      <a:gd name="connsiteY19" fmla="*/ 945931 h 1031859"/>
                      <a:gd name="connsiteX20" fmla="*/ 447490 w 1261056"/>
                      <a:gd name="connsiteY20" fmla="*/ 993227 h 1031859"/>
                      <a:gd name="connsiteX21" fmla="*/ 636676 w 1261056"/>
                      <a:gd name="connsiteY21" fmla="*/ 945931 h 1031859"/>
                      <a:gd name="connsiteX22" fmla="*/ 683973 w 1261056"/>
                      <a:gd name="connsiteY22" fmla="*/ 851338 h 1031859"/>
                      <a:gd name="connsiteX23" fmla="*/ 715504 w 1261056"/>
                      <a:gd name="connsiteY23" fmla="*/ 898634 h 1031859"/>
                      <a:gd name="connsiteX24" fmla="*/ 762800 w 1261056"/>
                      <a:gd name="connsiteY24" fmla="*/ 930165 h 1031859"/>
                      <a:gd name="connsiteX25" fmla="*/ 825863 w 1261056"/>
                      <a:gd name="connsiteY25" fmla="*/ 993227 h 1031859"/>
                      <a:gd name="connsiteX26" fmla="*/ 857394 w 1261056"/>
                      <a:gd name="connsiteY26" fmla="*/ 930165 h 1031859"/>
                      <a:gd name="connsiteX27" fmla="*/ 936221 w 1261056"/>
                      <a:gd name="connsiteY27" fmla="*/ 851338 h 1031859"/>
                      <a:gd name="connsiteX28" fmla="*/ 951987 w 1261056"/>
                      <a:gd name="connsiteY28" fmla="*/ 898634 h 1031859"/>
                      <a:gd name="connsiteX29" fmla="*/ 1062345 w 1261056"/>
                      <a:gd name="connsiteY29" fmla="*/ 804041 h 1031859"/>
                      <a:gd name="connsiteX30" fmla="*/ 1078111 w 1261056"/>
                      <a:gd name="connsiteY30" fmla="*/ 756745 h 1031859"/>
                      <a:gd name="connsiteX31" fmla="*/ 1125407 w 1261056"/>
                      <a:gd name="connsiteY31" fmla="*/ 788276 h 1031859"/>
                      <a:gd name="connsiteX32" fmla="*/ 1188469 w 1261056"/>
                      <a:gd name="connsiteY32" fmla="*/ 646386 h 1031859"/>
                      <a:gd name="connsiteX33" fmla="*/ 1220000 w 1261056"/>
                      <a:gd name="connsiteY33" fmla="*/ 599089 h 1031859"/>
                      <a:gd name="connsiteX34" fmla="*/ 1235766 w 1261056"/>
                      <a:gd name="connsiteY34" fmla="*/ 299545 h 1031859"/>
                      <a:gd name="connsiteX35" fmla="*/ 1251532 w 1261056"/>
                      <a:gd name="connsiteY35" fmla="*/ 204952 h 1031859"/>
                      <a:gd name="connsiteX36" fmla="*/ 1235766 w 1261056"/>
                      <a:gd name="connsiteY36" fmla="*/ 47296 h 1031859"/>
                      <a:gd name="connsiteX37" fmla="*/ 1156938 w 1261056"/>
                      <a:gd name="connsiteY37" fmla="*/ 31531 h 1031859"/>
                      <a:gd name="connsiteX38" fmla="*/ 1109642 w 1261056"/>
                      <a:gd name="connsiteY38" fmla="*/ 0 h 1031859"/>
                      <a:gd name="connsiteX39" fmla="*/ 999283 w 1261056"/>
                      <a:gd name="connsiteY39" fmla="*/ 78827 h 1031859"/>
                      <a:gd name="connsiteX40" fmla="*/ 967752 w 1261056"/>
                      <a:gd name="connsiteY40" fmla="*/ 126124 h 1031859"/>
                      <a:gd name="connsiteX41" fmla="*/ 904690 w 1261056"/>
                      <a:gd name="connsiteY41" fmla="*/ 283779 h 1031859"/>
                      <a:gd name="connsiteX42" fmla="*/ 888925 w 1261056"/>
                      <a:gd name="connsiteY42" fmla="*/ 299545 h 103185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  <a:cxn ang="0">
                        <a:pos x="connsiteX36" y="connsiteY36"/>
                      </a:cxn>
                      <a:cxn ang="0">
                        <a:pos x="connsiteX37" y="connsiteY37"/>
                      </a:cxn>
                      <a:cxn ang="0">
                        <a:pos x="connsiteX38" y="connsiteY38"/>
                      </a:cxn>
                      <a:cxn ang="0">
                        <a:pos x="connsiteX39" y="connsiteY39"/>
                      </a:cxn>
                      <a:cxn ang="0">
                        <a:pos x="connsiteX40" y="connsiteY40"/>
                      </a:cxn>
                      <a:cxn ang="0">
                        <a:pos x="connsiteX41" y="connsiteY41"/>
                      </a:cxn>
                      <a:cxn ang="0">
                        <a:pos x="connsiteX42" y="connsiteY42"/>
                      </a:cxn>
                    </a:cxnLst>
                    <a:rect l="l" t="t" r="r" b="b"/>
                    <a:pathLst>
                      <a:path w="1261056" h="1031859">
                        <a:moveTo>
                          <a:pt x="967752" y="378372"/>
                        </a:moveTo>
                        <a:cubicBezTo>
                          <a:pt x="883667" y="252245"/>
                          <a:pt x="994030" y="404652"/>
                          <a:pt x="888925" y="299545"/>
                        </a:cubicBezTo>
                        <a:cubicBezTo>
                          <a:pt x="875527" y="286147"/>
                          <a:pt x="873462" y="262290"/>
                          <a:pt x="857394" y="252248"/>
                        </a:cubicBezTo>
                        <a:cubicBezTo>
                          <a:pt x="829209" y="234632"/>
                          <a:pt x="762800" y="220717"/>
                          <a:pt x="762800" y="220717"/>
                        </a:cubicBezTo>
                        <a:cubicBezTo>
                          <a:pt x="741779" y="225972"/>
                          <a:pt x="716658" y="222947"/>
                          <a:pt x="699738" y="236483"/>
                        </a:cubicBezTo>
                        <a:cubicBezTo>
                          <a:pt x="686761" y="246864"/>
                          <a:pt x="699738" y="278524"/>
                          <a:pt x="683973" y="283779"/>
                        </a:cubicBezTo>
                        <a:cubicBezTo>
                          <a:pt x="664946" y="290121"/>
                          <a:pt x="583374" y="260757"/>
                          <a:pt x="557849" y="252248"/>
                        </a:cubicBezTo>
                        <a:cubicBezTo>
                          <a:pt x="555274" y="241949"/>
                          <a:pt x="538548" y="145000"/>
                          <a:pt x="510552" y="141889"/>
                        </a:cubicBezTo>
                        <a:cubicBezTo>
                          <a:pt x="472528" y="137664"/>
                          <a:pt x="436980" y="162910"/>
                          <a:pt x="400194" y="173421"/>
                        </a:cubicBezTo>
                        <a:lnTo>
                          <a:pt x="337132" y="268014"/>
                        </a:lnTo>
                        <a:cubicBezTo>
                          <a:pt x="326622" y="283779"/>
                          <a:pt x="321366" y="304800"/>
                          <a:pt x="305600" y="315310"/>
                        </a:cubicBezTo>
                        <a:lnTo>
                          <a:pt x="211007" y="378372"/>
                        </a:lnTo>
                        <a:cubicBezTo>
                          <a:pt x="195242" y="415158"/>
                          <a:pt x="180272" y="452296"/>
                          <a:pt x="163711" y="488731"/>
                        </a:cubicBezTo>
                        <a:cubicBezTo>
                          <a:pt x="153986" y="510126"/>
                          <a:pt x="140432" y="529788"/>
                          <a:pt x="132180" y="551793"/>
                        </a:cubicBezTo>
                        <a:cubicBezTo>
                          <a:pt x="88549" y="668142"/>
                          <a:pt x="148782" y="566303"/>
                          <a:pt x="84883" y="662152"/>
                        </a:cubicBezTo>
                        <a:cubicBezTo>
                          <a:pt x="94719" y="858874"/>
                          <a:pt x="0" y="1031859"/>
                          <a:pt x="163711" y="961696"/>
                        </a:cubicBezTo>
                        <a:cubicBezTo>
                          <a:pt x="181127" y="954232"/>
                          <a:pt x="195242" y="940675"/>
                          <a:pt x="211007" y="930165"/>
                        </a:cubicBezTo>
                        <a:cubicBezTo>
                          <a:pt x="215583" y="911863"/>
                          <a:pt x="217891" y="827262"/>
                          <a:pt x="274069" y="851338"/>
                        </a:cubicBezTo>
                        <a:cubicBezTo>
                          <a:pt x="301393" y="863048"/>
                          <a:pt x="312397" y="897910"/>
                          <a:pt x="337132" y="914400"/>
                        </a:cubicBezTo>
                        <a:cubicBezTo>
                          <a:pt x="360679" y="930098"/>
                          <a:pt x="389683" y="935421"/>
                          <a:pt x="415959" y="945931"/>
                        </a:cubicBezTo>
                        <a:cubicBezTo>
                          <a:pt x="426469" y="961696"/>
                          <a:pt x="428848" y="989838"/>
                          <a:pt x="447490" y="993227"/>
                        </a:cubicBezTo>
                        <a:cubicBezTo>
                          <a:pt x="552726" y="1012361"/>
                          <a:pt x="571877" y="989131"/>
                          <a:pt x="636676" y="945931"/>
                        </a:cubicBezTo>
                        <a:cubicBezTo>
                          <a:pt x="640564" y="934269"/>
                          <a:pt x="663599" y="851338"/>
                          <a:pt x="683973" y="851338"/>
                        </a:cubicBezTo>
                        <a:cubicBezTo>
                          <a:pt x="702921" y="851338"/>
                          <a:pt x="702106" y="885236"/>
                          <a:pt x="715504" y="898634"/>
                        </a:cubicBezTo>
                        <a:cubicBezTo>
                          <a:pt x="728902" y="912032"/>
                          <a:pt x="747035" y="919655"/>
                          <a:pt x="762800" y="930165"/>
                        </a:cubicBezTo>
                        <a:cubicBezTo>
                          <a:pt x="767472" y="944179"/>
                          <a:pt x="779150" y="1021255"/>
                          <a:pt x="825863" y="993227"/>
                        </a:cubicBezTo>
                        <a:cubicBezTo>
                          <a:pt x="846016" y="981135"/>
                          <a:pt x="845734" y="950570"/>
                          <a:pt x="857394" y="930165"/>
                        </a:cubicBezTo>
                        <a:cubicBezTo>
                          <a:pt x="889733" y="873572"/>
                          <a:pt x="882862" y="886911"/>
                          <a:pt x="936221" y="851338"/>
                        </a:cubicBezTo>
                        <a:cubicBezTo>
                          <a:pt x="941476" y="867103"/>
                          <a:pt x="935369" y="898634"/>
                          <a:pt x="951987" y="898634"/>
                        </a:cubicBezTo>
                        <a:cubicBezTo>
                          <a:pt x="998921" y="898634"/>
                          <a:pt x="1043585" y="841560"/>
                          <a:pt x="1062345" y="804041"/>
                        </a:cubicBezTo>
                        <a:cubicBezTo>
                          <a:pt x="1069777" y="789177"/>
                          <a:pt x="1072856" y="772510"/>
                          <a:pt x="1078111" y="756745"/>
                        </a:cubicBezTo>
                        <a:cubicBezTo>
                          <a:pt x="1093876" y="767255"/>
                          <a:pt x="1107432" y="794268"/>
                          <a:pt x="1125407" y="788276"/>
                        </a:cubicBezTo>
                        <a:cubicBezTo>
                          <a:pt x="1182135" y="769367"/>
                          <a:pt x="1174330" y="684091"/>
                          <a:pt x="1188469" y="646386"/>
                        </a:cubicBezTo>
                        <a:cubicBezTo>
                          <a:pt x="1195122" y="628644"/>
                          <a:pt x="1209490" y="614855"/>
                          <a:pt x="1220000" y="599089"/>
                        </a:cubicBezTo>
                        <a:cubicBezTo>
                          <a:pt x="1225255" y="499241"/>
                          <a:pt x="1227792" y="399213"/>
                          <a:pt x="1235766" y="299545"/>
                        </a:cubicBezTo>
                        <a:cubicBezTo>
                          <a:pt x="1238315" y="267681"/>
                          <a:pt x="1251532" y="236918"/>
                          <a:pt x="1251532" y="204952"/>
                        </a:cubicBezTo>
                        <a:cubicBezTo>
                          <a:pt x="1251532" y="152138"/>
                          <a:pt x="1261056" y="93661"/>
                          <a:pt x="1235766" y="47296"/>
                        </a:cubicBezTo>
                        <a:cubicBezTo>
                          <a:pt x="1222934" y="23772"/>
                          <a:pt x="1183214" y="36786"/>
                          <a:pt x="1156938" y="31531"/>
                        </a:cubicBezTo>
                        <a:cubicBezTo>
                          <a:pt x="1141173" y="21021"/>
                          <a:pt x="1128590" y="0"/>
                          <a:pt x="1109642" y="0"/>
                        </a:cubicBezTo>
                        <a:cubicBezTo>
                          <a:pt x="991402" y="0"/>
                          <a:pt x="1029500" y="18393"/>
                          <a:pt x="999283" y="78827"/>
                        </a:cubicBezTo>
                        <a:cubicBezTo>
                          <a:pt x="990809" y="95774"/>
                          <a:pt x="978262" y="110358"/>
                          <a:pt x="967752" y="126124"/>
                        </a:cubicBezTo>
                        <a:cubicBezTo>
                          <a:pt x="945191" y="193807"/>
                          <a:pt x="939487" y="225783"/>
                          <a:pt x="904690" y="283779"/>
                        </a:cubicBezTo>
                        <a:cubicBezTo>
                          <a:pt x="900866" y="290152"/>
                          <a:pt x="894180" y="294290"/>
                          <a:pt x="888925" y="299545"/>
                        </a:cubicBezTo>
                      </a:path>
                    </a:pathLst>
                  </a:custGeom>
                  <a:solidFill>
                    <a:srgbClr val="F98F1B"/>
                  </a:solidFill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190" name="Полилиния 189"/>
                  <p:cNvSpPr/>
                  <p:nvPr/>
                </p:nvSpPr>
                <p:spPr>
                  <a:xfrm>
                    <a:off x="-142449" y="3986310"/>
                    <a:ext cx="2333524" cy="1626214"/>
                  </a:xfrm>
                  <a:custGeom>
                    <a:avLst/>
                    <a:gdLst>
                      <a:gd name="connsiteX0" fmla="*/ 568118 w 2333524"/>
                      <a:gd name="connsiteY0" fmla="*/ 175787 h 1626214"/>
                      <a:gd name="connsiteX1" fmla="*/ 520821 w 2333524"/>
                      <a:gd name="connsiteY1" fmla="*/ 160021 h 1626214"/>
                      <a:gd name="connsiteX2" fmla="*/ 441994 w 2333524"/>
                      <a:gd name="connsiteY2" fmla="*/ 65428 h 1626214"/>
                      <a:gd name="connsiteX3" fmla="*/ 410463 w 2333524"/>
                      <a:gd name="connsiteY3" fmla="*/ 18131 h 1626214"/>
                      <a:gd name="connsiteX4" fmla="*/ 363166 w 2333524"/>
                      <a:gd name="connsiteY4" fmla="*/ 112724 h 1626214"/>
                      <a:gd name="connsiteX5" fmla="*/ 221277 w 2333524"/>
                      <a:gd name="connsiteY5" fmla="*/ 144256 h 1626214"/>
                      <a:gd name="connsiteX6" fmla="*/ 158215 w 2333524"/>
                      <a:gd name="connsiteY6" fmla="*/ 238849 h 1626214"/>
                      <a:gd name="connsiteX7" fmla="*/ 126683 w 2333524"/>
                      <a:gd name="connsiteY7" fmla="*/ 286145 h 1626214"/>
                      <a:gd name="connsiteX8" fmla="*/ 142449 w 2333524"/>
                      <a:gd name="connsiteY8" fmla="*/ 428035 h 1626214"/>
                      <a:gd name="connsiteX9" fmla="*/ 173980 w 2333524"/>
                      <a:gd name="connsiteY9" fmla="*/ 696049 h 1626214"/>
                      <a:gd name="connsiteX10" fmla="*/ 205511 w 2333524"/>
                      <a:gd name="connsiteY10" fmla="*/ 743345 h 1626214"/>
                      <a:gd name="connsiteX11" fmla="*/ 110918 w 2333524"/>
                      <a:gd name="connsiteY11" fmla="*/ 1058656 h 1626214"/>
                      <a:gd name="connsiteX12" fmla="*/ 158215 w 2333524"/>
                      <a:gd name="connsiteY12" fmla="*/ 1074421 h 1626214"/>
                      <a:gd name="connsiteX13" fmla="*/ 331635 w 2333524"/>
                      <a:gd name="connsiteY13" fmla="*/ 1090187 h 1626214"/>
                      <a:gd name="connsiteX14" fmla="*/ 347401 w 2333524"/>
                      <a:gd name="connsiteY14" fmla="*/ 1137483 h 1626214"/>
                      <a:gd name="connsiteX15" fmla="*/ 615415 w 2333524"/>
                      <a:gd name="connsiteY15" fmla="*/ 1169014 h 1626214"/>
                      <a:gd name="connsiteX16" fmla="*/ 710008 w 2333524"/>
                      <a:gd name="connsiteY16" fmla="*/ 1137483 h 1626214"/>
                      <a:gd name="connsiteX17" fmla="*/ 757304 w 2333524"/>
                      <a:gd name="connsiteY17" fmla="*/ 1169014 h 1626214"/>
                      <a:gd name="connsiteX18" fmla="*/ 788835 w 2333524"/>
                      <a:gd name="connsiteY18" fmla="*/ 1263607 h 1626214"/>
                      <a:gd name="connsiteX19" fmla="*/ 804601 w 2333524"/>
                      <a:gd name="connsiteY19" fmla="*/ 1326669 h 1626214"/>
                      <a:gd name="connsiteX20" fmla="*/ 851897 w 2333524"/>
                      <a:gd name="connsiteY20" fmla="*/ 1358200 h 1626214"/>
                      <a:gd name="connsiteX21" fmla="*/ 946490 w 2333524"/>
                      <a:gd name="connsiteY21" fmla="*/ 1263607 h 1626214"/>
                      <a:gd name="connsiteX22" fmla="*/ 1009552 w 2333524"/>
                      <a:gd name="connsiteY22" fmla="*/ 1232076 h 1626214"/>
                      <a:gd name="connsiteX23" fmla="*/ 1041083 w 2333524"/>
                      <a:gd name="connsiteY23" fmla="*/ 1279373 h 1626214"/>
                      <a:gd name="connsiteX24" fmla="*/ 1056849 w 2333524"/>
                      <a:gd name="connsiteY24" fmla="*/ 1389731 h 1626214"/>
                      <a:gd name="connsiteX25" fmla="*/ 1119911 w 2333524"/>
                      <a:gd name="connsiteY25" fmla="*/ 1405497 h 1626214"/>
                      <a:gd name="connsiteX26" fmla="*/ 1182973 w 2333524"/>
                      <a:gd name="connsiteY26" fmla="*/ 1358200 h 1626214"/>
                      <a:gd name="connsiteX27" fmla="*/ 1214504 w 2333524"/>
                      <a:gd name="connsiteY27" fmla="*/ 1310904 h 1626214"/>
                      <a:gd name="connsiteX28" fmla="*/ 1309097 w 2333524"/>
                      <a:gd name="connsiteY28" fmla="*/ 1421262 h 1626214"/>
                      <a:gd name="connsiteX29" fmla="*/ 1356394 w 2333524"/>
                      <a:gd name="connsiteY29" fmla="*/ 1452793 h 1626214"/>
                      <a:gd name="connsiteX30" fmla="*/ 1403690 w 2333524"/>
                      <a:gd name="connsiteY30" fmla="*/ 1437028 h 1626214"/>
                      <a:gd name="connsiteX31" fmla="*/ 1435221 w 2333524"/>
                      <a:gd name="connsiteY31" fmla="*/ 1358200 h 1626214"/>
                      <a:gd name="connsiteX32" fmla="*/ 1466752 w 2333524"/>
                      <a:gd name="connsiteY32" fmla="*/ 1310904 h 1626214"/>
                      <a:gd name="connsiteX33" fmla="*/ 1545580 w 2333524"/>
                      <a:gd name="connsiteY33" fmla="*/ 1342435 h 1626214"/>
                      <a:gd name="connsiteX34" fmla="*/ 1640173 w 2333524"/>
                      <a:gd name="connsiteY34" fmla="*/ 1421262 h 1626214"/>
                      <a:gd name="connsiteX35" fmla="*/ 1734766 w 2333524"/>
                      <a:gd name="connsiteY35" fmla="*/ 1468559 h 1626214"/>
                      <a:gd name="connsiteX36" fmla="*/ 1797828 w 2333524"/>
                      <a:gd name="connsiteY36" fmla="*/ 1452793 h 1626214"/>
                      <a:gd name="connsiteX37" fmla="*/ 1845125 w 2333524"/>
                      <a:gd name="connsiteY37" fmla="*/ 1594683 h 1626214"/>
                      <a:gd name="connsiteX38" fmla="*/ 1892421 w 2333524"/>
                      <a:gd name="connsiteY38" fmla="*/ 1626214 h 1626214"/>
                      <a:gd name="connsiteX39" fmla="*/ 2050077 w 2333524"/>
                      <a:gd name="connsiteY39" fmla="*/ 1578918 h 1626214"/>
                      <a:gd name="connsiteX40" fmla="*/ 2128904 w 2333524"/>
                      <a:gd name="connsiteY40" fmla="*/ 1437028 h 1626214"/>
                      <a:gd name="connsiteX41" fmla="*/ 2144670 w 2333524"/>
                      <a:gd name="connsiteY41" fmla="*/ 1358200 h 1626214"/>
                      <a:gd name="connsiteX42" fmla="*/ 2207732 w 2333524"/>
                      <a:gd name="connsiteY42" fmla="*/ 1373966 h 1626214"/>
                      <a:gd name="connsiteX43" fmla="*/ 2239263 w 2333524"/>
                      <a:gd name="connsiteY43" fmla="*/ 1295138 h 1626214"/>
                      <a:gd name="connsiteX44" fmla="*/ 2286559 w 2333524"/>
                      <a:gd name="connsiteY44" fmla="*/ 1232076 h 1626214"/>
                      <a:gd name="connsiteX45" fmla="*/ 2302325 w 2333524"/>
                      <a:gd name="connsiteY45" fmla="*/ 1153249 h 1626214"/>
                      <a:gd name="connsiteX46" fmla="*/ 2286559 w 2333524"/>
                      <a:gd name="connsiteY46" fmla="*/ 1169014 h 1626214"/>
                      <a:gd name="connsiteX47" fmla="*/ 2239263 w 2333524"/>
                      <a:gd name="connsiteY47" fmla="*/ 1042890 h 1626214"/>
                      <a:gd name="connsiteX48" fmla="*/ 2207732 w 2333524"/>
                      <a:gd name="connsiteY48" fmla="*/ 964062 h 1626214"/>
                      <a:gd name="connsiteX49" fmla="*/ 2191966 w 2333524"/>
                      <a:gd name="connsiteY49" fmla="*/ 901000 h 1626214"/>
                      <a:gd name="connsiteX50" fmla="*/ 2113139 w 2333524"/>
                      <a:gd name="connsiteY50" fmla="*/ 774876 h 1626214"/>
                      <a:gd name="connsiteX51" fmla="*/ 2065842 w 2333524"/>
                      <a:gd name="connsiteY51" fmla="*/ 759111 h 1626214"/>
                      <a:gd name="connsiteX52" fmla="*/ 1955483 w 2333524"/>
                      <a:gd name="connsiteY52" fmla="*/ 806407 h 1626214"/>
                      <a:gd name="connsiteX53" fmla="*/ 1939718 w 2333524"/>
                      <a:gd name="connsiteY53" fmla="*/ 853704 h 1626214"/>
                      <a:gd name="connsiteX54" fmla="*/ 1829359 w 2333524"/>
                      <a:gd name="connsiteY54" fmla="*/ 743345 h 1626214"/>
                      <a:gd name="connsiteX55" fmla="*/ 1719001 w 2333524"/>
                      <a:gd name="connsiteY55" fmla="*/ 774876 h 1626214"/>
                      <a:gd name="connsiteX56" fmla="*/ 1687470 w 2333524"/>
                      <a:gd name="connsiteY56" fmla="*/ 822173 h 1626214"/>
                      <a:gd name="connsiteX57" fmla="*/ 1671704 w 2333524"/>
                      <a:gd name="connsiteY57" fmla="*/ 869469 h 1626214"/>
                      <a:gd name="connsiteX58" fmla="*/ 1624408 w 2333524"/>
                      <a:gd name="connsiteY58" fmla="*/ 901000 h 1626214"/>
                      <a:gd name="connsiteX59" fmla="*/ 1482518 w 2333524"/>
                      <a:gd name="connsiteY59" fmla="*/ 853704 h 1626214"/>
                      <a:gd name="connsiteX60" fmla="*/ 1419456 w 2333524"/>
                      <a:gd name="connsiteY60" fmla="*/ 806407 h 1626214"/>
                      <a:gd name="connsiteX61" fmla="*/ 1403690 w 2333524"/>
                      <a:gd name="connsiteY61" fmla="*/ 680283 h 1626214"/>
                      <a:gd name="connsiteX62" fmla="*/ 1387925 w 2333524"/>
                      <a:gd name="connsiteY62" fmla="*/ 632987 h 1626214"/>
                      <a:gd name="connsiteX63" fmla="*/ 1340628 w 2333524"/>
                      <a:gd name="connsiteY63" fmla="*/ 506862 h 1626214"/>
                      <a:gd name="connsiteX64" fmla="*/ 1309097 w 2333524"/>
                      <a:gd name="connsiteY64" fmla="*/ 459566 h 1626214"/>
                      <a:gd name="connsiteX65" fmla="*/ 1261801 w 2333524"/>
                      <a:gd name="connsiteY65" fmla="*/ 428035 h 1626214"/>
                      <a:gd name="connsiteX66" fmla="*/ 1214504 w 2333524"/>
                      <a:gd name="connsiteY66" fmla="*/ 443800 h 1626214"/>
                      <a:gd name="connsiteX67" fmla="*/ 1182973 w 2333524"/>
                      <a:gd name="connsiteY67" fmla="*/ 380738 h 1626214"/>
                      <a:gd name="connsiteX68" fmla="*/ 1151442 w 2333524"/>
                      <a:gd name="connsiteY68" fmla="*/ 333442 h 1626214"/>
                      <a:gd name="connsiteX69" fmla="*/ 1009552 w 2333524"/>
                      <a:gd name="connsiteY69" fmla="*/ 380738 h 1626214"/>
                      <a:gd name="connsiteX70" fmla="*/ 978021 w 2333524"/>
                      <a:gd name="connsiteY70" fmla="*/ 428035 h 1626214"/>
                      <a:gd name="connsiteX71" fmla="*/ 914959 w 2333524"/>
                      <a:gd name="connsiteY71" fmla="*/ 522628 h 1626214"/>
                      <a:gd name="connsiteX72" fmla="*/ 820366 w 2333524"/>
                      <a:gd name="connsiteY72" fmla="*/ 491097 h 1626214"/>
                      <a:gd name="connsiteX73" fmla="*/ 725773 w 2333524"/>
                      <a:gd name="connsiteY73" fmla="*/ 506862 h 1626214"/>
                      <a:gd name="connsiteX74" fmla="*/ 678477 w 2333524"/>
                      <a:gd name="connsiteY74" fmla="*/ 538393 h 1626214"/>
                      <a:gd name="connsiteX75" fmla="*/ 615415 w 2333524"/>
                      <a:gd name="connsiteY75" fmla="*/ 506862 h 1626214"/>
                      <a:gd name="connsiteX76" fmla="*/ 615415 w 2333524"/>
                      <a:gd name="connsiteY76" fmla="*/ 254614 h 1626214"/>
                      <a:gd name="connsiteX77" fmla="*/ 583883 w 2333524"/>
                      <a:gd name="connsiteY77" fmla="*/ 223083 h 1626214"/>
                      <a:gd name="connsiteX78" fmla="*/ 568118 w 2333524"/>
                      <a:gd name="connsiteY78" fmla="*/ 175787 h 162621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  <a:cxn ang="0">
                        <a:pos x="connsiteX36" y="connsiteY36"/>
                      </a:cxn>
                      <a:cxn ang="0">
                        <a:pos x="connsiteX37" y="connsiteY37"/>
                      </a:cxn>
                      <a:cxn ang="0">
                        <a:pos x="connsiteX38" y="connsiteY38"/>
                      </a:cxn>
                      <a:cxn ang="0">
                        <a:pos x="connsiteX39" y="connsiteY39"/>
                      </a:cxn>
                      <a:cxn ang="0">
                        <a:pos x="connsiteX40" y="connsiteY40"/>
                      </a:cxn>
                      <a:cxn ang="0">
                        <a:pos x="connsiteX41" y="connsiteY41"/>
                      </a:cxn>
                      <a:cxn ang="0">
                        <a:pos x="connsiteX42" y="connsiteY42"/>
                      </a:cxn>
                      <a:cxn ang="0">
                        <a:pos x="connsiteX43" y="connsiteY43"/>
                      </a:cxn>
                      <a:cxn ang="0">
                        <a:pos x="connsiteX44" y="connsiteY44"/>
                      </a:cxn>
                      <a:cxn ang="0">
                        <a:pos x="connsiteX45" y="connsiteY45"/>
                      </a:cxn>
                      <a:cxn ang="0">
                        <a:pos x="connsiteX46" y="connsiteY46"/>
                      </a:cxn>
                      <a:cxn ang="0">
                        <a:pos x="connsiteX47" y="connsiteY47"/>
                      </a:cxn>
                      <a:cxn ang="0">
                        <a:pos x="connsiteX48" y="connsiteY48"/>
                      </a:cxn>
                      <a:cxn ang="0">
                        <a:pos x="connsiteX49" y="connsiteY49"/>
                      </a:cxn>
                      <a:cxn ang="0">
                        <a:pos x="connsiteX50" y="connsiteY50"/>
                      </a:cxn>
                      <a:cxn ang="0">
                        <a:pos x="connsiteX51" y="connsiteY51"/>
                      </a:cxn>
                      <a:cxn ang="0">
                        <a:pos x="connsiteX52" y="connsiteY52"/>
                      </a:cxn>
                      <a:cxn ang="0">
                        <a:pos x="connsiteX53" y="connsiteY53"/>
                      </a:cxn>
                      <a:cxn ang="0">
                        <a:pos x="connsiteX54" y="connsiteY54"/>
                      </a:cxn>
                      <a:cxn ang="0">
                        <a:pos x="connsiteX55" y="connsiteY55"/>
                      </a:cxn>
                      <a:cxn ang="0">
                        <a:pos x="connsiteX56" y="connsiteY56"/>
                      </a:cxn>
                      <a:cxn ang="0">
                        <a:pos x="connsiteX57" y="connsiteY57"/>
                      </a:cxn>
                      <a:cxn ang="0">
                        <a:pos x="connsiteX58" y="connsiteY58"/>
                      </a:cxn>
                      <a:cxn ang="0">
                        <a:pos x="connsiteX59" y="connsiteY59"/>
                      </a:cxn>
                      <a:cxn ang="0">
                        <a:pos x="connsiteX60" y="connsiteY60"/>
                      </a:cxn>
                      <a:cxn ang="0">
                        <a:pos x="connsiteX61" y="connsiteY61"/>
                      </a:cxn>
                      <a:cxn ang="0">
                        <a:pos x="connsiteX62" y="connsiteY62"/>
                      </a:cxn>
                      <a:cxn ang="0">
                        <a:pos x="connsiteX63" y="connsiteY63"/>
                      </a:cxn>
                      <a:cxn ang="0">
                        <a:pos x="connsiteX64" y="connsiteY64"/>
                      </a:cxn>
                      <a:cxn ang="0">
                        <a:pos x="connsiteX65" y="connsiteY65"/>
                      </a:cxn>
                      <a:cxn ang="0">
                        <a:pos x="connsiteX66" y="connsiteY66"/>
                      </a:cxn>
                      <a:cxn ang="0">
                        <a:pos x="connsiteX67" y="connsiteY67"/>
                      </a:cxn>
                      <a:cxn ang="0">
                        <a:pos x="connsiteX68" y="connsiteY68"/>
                      </a:cxn>
                      <a:cxn ang="0">
                        <a:pos x="connsiteX69" y="connsiteY69"/>
                      </a:cxn>
                      <a:cxn ang="0">
                        <a:pos x="connsiteX70" y="connsiteY70"/>
                      </a:cxn>
                      <a:cxn ang="0">
                        <a:pos x="connsiteX71" y="connsiteY71"/>
                      </a:cxn>
                      <a:cxn ang="0">
                        <a:pos x="connsiteX72" y="connsiteY72"/>
                      </a:cxn>
                      <a:cxn ang="0">
                        <a:pos x="connsiteX73" y="connsiteY73"/>
                      </a:cxn>
                      <a:cxn ang="0">
                        <a:pos x="connsiteX74" y="connsiteY74"/>
                      </a:cxn>
                      <a:cxn ang="0">
                        <a:pos x="connsiteX75" y="connsiteY75"/>
                      </a:cxn>
                      <a:cxn ang="0">
                        <a:pos x="connsiteX76" y="connsiteY76"/>
                      </a:cxn>
                      <a:cxn ang="0">
                        <a:pos x="connsiteX77" y="connsiteY77"/>
                      </a:cxn>
                      <a:cxn ang="0">
                        <a:pos x="connsiteX78" y="connsiteY78"/>
                      </a:cxn>
                    </a:cxnLst>
                    <a:rect l="l" t="t" r="r" b="b"/>
                    <a:pathLst>
                      <a:path w="2333524" h="1626214">
                        <a:moveTo>
                          <a:pt x="568118" y="175787"/>
                        </a:moveTo>
                        <a:cubicBezTo>
                          <a:pt x="552352" y="170532"/>
                          <a:pt x="532572" y="171772"/>
                          <a:pt x="520821" y="160021"/>
                        </a:cubicBezTo>
                        <a:cubicBezTo>
                          <a:pt x="360800" y="0"/>
                          <a:pt x="605604" y="174503"/>
                          <a:pt x="441994" y="65428"/>
                        </a:cubicBezTo>
                        <a:cubicBezTo>
                          <a:pt x="431484" y="49662"/>
                          <a:pt x="429411" y="18131"/>
                          <a:pt x="410463" y="18131"/>
                        </a:cubicBezTo>
                        <a:cubicBezTo>
                          <a:pt x="367927" y="18131"/>
                          <a:pt x="386491" y="101061"/>
                          <a:pt x="363166" y="112724"/>
                        </a:cubicBezTo>
                        <a:cubicBezTo>
                          <a:pt x="319831" y="134392"/>
                          <a:pt x="268573" y="133745"/>
                          <a:pt x="221277" y="144256"/>
                        </a:cubicBezTo>
                        <a:lnTo>
                          <a:pt x="158215" y="238849"/>
                        </a:lnTo>
                        <a:lnTo>
                          <a:pt x="126683" y="286145"/>
                        </a:lnTo>
                        <a:cubicBezTo>
                          <a:pt x="131938" y="333442"/>
                          <a:pt x="138140" y="380643"/>
                          <a:pt x="142449" y="428035"/>
                        </a:cubicBezTo>
                        <a:cubicBezTo>
                          <a:pt x="144204" y="447335"/>
                          <a:pt x="146553" y="632053"/>
                          <a:pt x="173980" y="696049"/>
                        </a:cubicBezTo>
                        <a:cubicBezTo>
                          <a:pt x="181444" y="713465"/>
                          <a:pt x="195001" y="727580"/>
                          <a:pt x="205511" y="743345"/>
                        </a:cubicBezTo>
                        <a:cubicBezTo>
                          <a:pt x="0" y="769035"/>
                          <a:pt x="26996" y="722970"/>
                          <a:pt x="110918" y="1058656"/>
                        </a:cubicBezTo>
                        <a:cubicBezTo>
                          <a:pt x="114949" y="1074778"/>
                          <a:pt x="141764" y="1072071"/>
                          <a:pt x="158215" y="1074421"/>
                        </a:cubicBezTo>
                        <a:cubicBezTo>
                          <a:pt x="215677" y="1082630"/>
                          <a:pt x="273828" y="1084932"/>
                          <a:pt x="331635" y="1090187"/>
                        </a:cubicBezTo>
                        <a:cubicBezTo>
                          <a:pt x="336890" y="1105952"/>
                          <a:pt x="339156" y="1123054"/>
                          <a:pt x="347401" y="1137483"/>
                        </a:cubicBezTo>
                        <a:cubicBezTo>
                          <a:pt x="419063" y="1262890"/>
                          <a:pt x="425893" y="1196088"/>
                          <a:pt x="615415" y="1169014"/>
                        </a:cubicBezTo>
                        <a:cubicBezTo>
                          <a:pt x="646946" y="1158504"/>
                          <a:pt x="676771" y="1137483"/>
                          <a:pt x="710008" y="1137483"/>
                        </a:cubicBezTo>
                        <a:cubicBezTo>
                          <a:pt x="728956" y="1137483"/>
                          <a:pt x="747262" y="1152946"/>
                          <a:pt x="757304" y="1169014"/>
                        </a:cubicBezTo>
                        <a:cubicBezTo>
                          <a:pt x="774919" y="1197199"/>
                          <a:pt x="779284" y="1231772"/>
                          <a:pt x="788835" y="1263607"/>
                        </a:cubicBezTo>
                        <a:cubicBezTo>
                          <a:pt x="795061" y="1284361"/>
                          <a:pt x="792582" y="1308640"/>
                          <a:pt x="804601" y="1326669"/>
                        </a:cubicBezTo>
                        <a:cubicBezTo>
                          <a:pt x="815111" y="1342434"/>
                          <a:pt x="836132" y="1347690"/>
                          <a:pt x="851897" y="1358200"/>
                        </a:cubicBezTo>
                        <a:cubicBezTo>
                          <a:pt x="1020062" y="1274117"/>
                          <a:pt x="820366" y="1389731"/>
                          <a:pt x="946490" y="1263607"/>
                        </a:cubicBezTo>
                        <a:cubicBezTo>
                          <a:pt x="963108" y="1246989"/>
                          <a:pt x="988531" y="1242586"/>
                          <a:pt x="1009552" y="1232076"/>
                        </a:cubicBezTo>
                        <a:cubicBezTo>
                          <a:pt x="1020062" y="1247842"/>
                          <a:pt x="1035638" y="1261224"/>
                          <a:pt x="1041083" y="1279373"/>
                        </a:cubicBezTo>
                        <a:cubicBezTo>
                          <a:pt x="1051761" y="1314965"/>
                          <a:pt x="1037154" y="1358220"/>
                          <a:pt x="1056849" y="1389731"/>
                        </a:cubicBezTo>
                        <a:cubicBezTo>
                          <a:pt x="1068333" y="1408105"/>
                          <a:pt x="1098890" y="1400242"/>
                          <a:pt x="1119911" y="1405497"/>
                        </a:cubicBezTo>
                        <a:cubicBezTo>
                          <a:pt x="1140932" y="1389731"/>
                          <a:pt x="1164393" y="1376780"/>
                          <a:pt x="1182973" y="1358200"/>
                        </a:cubicBezTo>
                        <a:cubicBezTo>
                          <a:pt x="1196371" y="1344802"/>
                          <a:pt x="1195814" y="1307789"/>
                          <a:pt x="1214504" y="1310904"/>
                        </a:cubicBezTo>
                        <a:cubicBezTo>
                          <a:pt x="1259709" y="1318438"/>
                          <a:pt x="1280997" y="1393162"/>
                          <a:pt x="1309097" y="1421262"/>
                        </a:cubicBezTo>
                        <a:cubicBezTo>
                          <a:pt x="1322495" y="1434660"/>
                          <a:pt x="1340628" y="1442283"/>
                          <a:pt x="1356394" y="1452793"/>
                        </a:cubicBezTo>
                        <a:cubicBezTo>
                          <a:pt x="1372159" y="1447538"/>
                          <a:pt x="1393051" y="1449794"/>
                          <a:pt x="1403690" y="1437028"/>
                        </a:cubicBezTo>
                        <a:cubicBezTo>
                          <a:pt x="1421807" y="1415287"/>
                          <a:pt x="1422565" y="1383512"/>
                          <a:pt x="1435221" y="1358200"/>
                        </a:cubicBezTo>
                        <a:cubicBezTo>
                          <a:pt x="1443695" y="1341253"/>
                          <a:pt x="1456242" y="1326669"/>
                          <a:pt x="1466752" y="1310904"/>
                        </a:cubicBezTo>
                        <a:cubicBezTo>
                          <a:pt x="1493028" y="1321414"/>
                          <a:pt x="1524093" y="1324018"/>
                          <a:pt x="1545580" y="1342435"/>
                        </a:cubicBezTo>
                        <a:cubicBezTo>
                          <a:pt x="1664393" y="1444275"/>
                          <a:pt x="1482774" y="1381914"/>
                          <a:pt x="1640173" y="1421262"/>
                        </a:cubicBezTo>
                        <a:cubicBezTo>
                          <a:pt x="1664084" y="1437203"/>
                          <a:pt x="1702132" y="1468559"/>
                          <a:pt x="1734766" y="1468559"/>
                        </a:cubicBezTo>
                        <a:cubicBezTo>
                          <a:pt x="1756434" y="1468559"/>
                          <a:pt x="1776807" y="1458048"/>
                          <a:pt x="1797828" y="1452793"/>
                        </a:cubicBezTo>
                        <a:cubicBezTo>
                          <a:pt x="1807637" y="1492028"/>
                          <a:pt x="1822291" y="1562716"/>
                          <a:pt x="1845125" y="1594683"/>
                        </a:cubicBezTo>
                        <a:cubicBezTo>
                          <a:pt x="1856138" y="1610101"/>
                          <a:pt x="1876656" y="1615704"/>
                          <a:pt x="1892421" y="1626214"/>
                        </a:cubicBezTo>
                        <a:cubicBezTo>
                          <a:pt x="1944973" y="1610449"/>
                          <a:pt x="2003350" y="1607673"/>
                          <a:pt x="2050077" y="1578918"/>
                        </a:cubicBezTo>
                        <a:cubicBezTo>
                          <a:pt x="2064373" y="1570121"/>
                          <a:pt x="2118253" y="1458330"/>
                          <a:pt x="2128904" y="1437028"/>
                        </a:cubicBezTo>
                        <a:cubicBezTo>
                          <a:pt x="2134159" y="1410752"/>
                          <a:pt x="2123745" y="1374940"/>
                          <a:pt x="2144670" y="1358200"/>
                        </a:cubicBezTo>
                        <a:cubicBezTo>
                          <a:pt x="2161590" y="1344664"/>
                          <a:pt x="2189703" y="1385985"/>
                          <a:pt x="2207732" y="1373966"/>
                        </a:cubicBezTo>
                        <a:cubicBezTo>
                          <a:pt x="2231279" y="1358268"/>
                          <a:pt x="2225519" y="1319877"/>
                          <a:pt x="2239263" y="1295138"/>
                        </a:cubicBezTo>
                        <a:cubicBezTo>
                          <a:pt x="2252024" y="1272169"/>
                          <a:pt x="2270794" y="1253097"/>
                          <a:pt x="2286559" y="1232076"/>
                        </a:cubicBezTo>
                        <a:cubicBezTo>
                          <a:pt x="2291814" y="1205800"/>
                          <a:pt x="2296512" y="1179407"/>
                          <a:pt x="2302325" y="1153249"/>
                        </a:cubicBezTo>
                        <a:cubicBezTo>
                          <a:pt x="2319298" y="1076871"/>
                          <a:pt x="2333524" y="1051603"/>
                          <a:pt x="2286559" y="1169014"/>
                        </a:cubicBezTo>
                        <a:cubicBezTo>
                          <a:pt x="2222055" y="1040006"/>
                          <a:pt x="2282194" y="1171684"/>
                          <a:pt x="2239263" y="1042890"/>
                        </a:cubicBezTo>
                        <a:cubicBezTo>
                          <a:pt x="2230314" y="1016042"/>
                          <a:pt x="2216681" y="990910"/>
                          <a:pt x="2207732" y="964062"/>
                        </a:cubicBezTo>
                        <a:cubicBezTo>
                          <a:pt x="2200880" y="943506"/>
                          <a:pt x="2199574" y="921288"/>
                          <a:pt x="2191966" y="901000"/>
                        </a:cubicBezTo>
                        <a:cubicBezTo>
                          <a:pt x="2179400" y="867492"/>
                          <a:pt x="2140195" y="797422"/>
                          <a:pt x="2113139" y="774876"/>
                        </a:cubicBezTo>
                        <a:cubicBezTo>
                          <a:pt x="2100372" y="764237"/>
                          <a:pt x="2081608" y="764366"/>
                          <a:pt x="2065842" y="759111"/>
                        </a:cubicBezTo>
                        <a:cubicBezTo>
                          <a:pt x="2027974" y="768578"/>
                          <a:pt x="1982702" y="772384"/>
                          <a:pt x="1955483" y="806407"/>
                        </a:cubicBezTo>
                        <a:cubicBezTo>
                          <a:pt x="1945102" y="819384"/>
                          <a:pt x="1944973" y="837938"/>
                          <a:pt x="1939718" y="853704"/>
                        </a:cubicBezTo>
                        <a:cubicBezTo>
                          <a:pt x="1915717" y="813703"/>
                          <a:pt x="1892688" y="743345"/>
                          <a:pt x="1829359" y="743345"/>
                        </a:cubicBezTo>
                        <a:cubicBezTo>
                          <a:pt x="1791101" y="743345"/>
                          <a:pt x="1755787" y="764366"/>
                          <a:pt x="1719001" y="774876"/>
                        </a:cubicBezTo>
                        <a:cubicBezTo>
                          <a:pt x="1708491" y="790642"/>
                          <a:pt x="1695944" y="805226"/>
                          <a:pt x="1687470" y="822173"/>
                        </a:cubicBezTo>
                        <a:cubicBezTo>
                          <a:pt x="1680038" y="837037"/>
                          <a:pt x="1682085" y="856492"/>
                          <a:pt x="1671704" y="869469"/>
                        </a:cubicBezTo>
                        <a:cubicBezTo>
                          <a:pt x="1659867" y="884265"/>
                          <a:pt x="1640173" y="890490"/>
                          <a:pt x="1624408" y="901000"/>
                        </a:cubicBezTo>
                        <a:cubicBezTo>
                          <a:pt x="1572458" y="888013"/>
                          <a:pt x="1531092" y="880689"/>
                          <a:pt x="1482518" y="853704"/>
                        </a:cubicBezTo>
                        <a:cubicBezTo>
                          <a:pt x="1459549" y="840943"/>
                          <a:pt x="1440477" y="822173"/>
                          <a:pt x="1419456" y="806407"/>
                        </a:cubicBezTo>
                        <a:cubicBezTo>
                          <a:pt x="1414201" y="764366"/>
                          <a:pt x="1411269" y="721968"/>
                          <a:pt x="1403690" y="680283"/>
                        </a:cubicBezTo>
                        <a:cubicBezTo>
                          <a:pt x="1400717" y="663933"/>
                          <a:pt x="1393604" y="648605"/>
                          <a:pt x="1387925" y="632987"/>
                        </a:cubicBezTo>
                        <a:cubicBezTo>
                          <a:pt x="1372581" y="590790"/>
                          <a:pt x="1359208" y="547738"/>
                          <a:pt x="1340628" y="506862"/>
                        </a:cubicBezTo>
                        <a:cubicBezTo>
                          <a:pt x="1332787" y="489613"/>
                          <a:pt x="1322495" y="472964"/>
                          <a:pt x="1309097" y="459566"/>
                        </a:cubicBezTo>
                        <a:cubicBezTo>
                          <a:pt x="1295699" y="446168"/>
                          <a:pt x="1277566" y="438545"/>
                          <a:pt x="1261801" y="428035"/>
                        </a:cubicBezTo>
                        <a:cubicBezTo>
                          <a:pt x="1246035" y="433290"/>
                          <a:pt x="1228754" y="452350"/>
                          <a:pt x="1214504" y="443800"/>
                        </a:cubicBezTo>
                        <a:cubicBezTo>
                          <a:pt x="1194351" y="431708"/>
                          <a:pt x="1194633" y="401143"/>
                          <a:pt x="1182973" y="380738"/>
                        </a:cubicBezTo>
                        <a:cubicBezTo>
                          <a:pt x="1173572" y="364287"/>
                          <a:pt x="1161952" y="349207"/>
                          <a:pt x="1151442" y="333442"/>
                        </a:cubicBezTo>
                        <a:cubicBezTo>
                          <a:pt x="1112206" y="343251"/>
                          <a:pt x="1041520" y="357904"/>
                          <a:pt x="1009552" y="380738"/>
                        </a:cubicBezTo>
                        <a:cubicBezTo>
                          <a:pt x="994133" y="391751"/>
                          <a:pt x="988531" y="412269"/>
                          <a:pt x="978021" y="428035"/>
                        </a:cubicBezTo>
                        <a:cubicBezTo>
                          <a:pt x="968747" y="455858"/>
                          <a:pt x="955839" y="518086"/>
                          <a:pt x="914959" y="522628"/>
                        </a:cubicBezTo>
                        <a:cubicBezTo>
                          <a:pt x="881926" y="526298"/>
                          <a:pt x="820366" y="491097"/>
                          <a:pt x="820366" y="491097"/>
                        </a:cubicBezTo>
                        <a:cubicBezTo>
                          <a:pt x="788835" y="496352"/>
                          <a:pt x="756099" y="496754"/>
                          <a:pt x="725773" y="506862"/>
                        </a:cubicBezTo>
                        <a:cubicBezTo>
                          <a:pt x="707798" y="512854"/>
                          <a:pt x="697425" y="538393"/>
                          <a:pt x="678477" y="538393"/>
                        </a:cubicBezTo>
                        <a:cubicBezTo>
                          <a:pt x="654975" y="538393"/>
                          <a:pt x="636436" y="517372"/>
                          <a:pt x="615415" y="506862"/>
                        </a:cubicBezTo>
                        <a:cubicBezTo>
                          <a:pt x="619998" y="451863"/>
                          <a:pt x="650972" y="325728"/>
                          <a:pt x="615415" y="254614"/>
                        </a:cubicBezTo>
                        <a:cubicBezTo>
                          <a:pt x="608768" y="241319"/>
                          <a:pt x="594394" y="233593"/>
                          <a:pt x="583883" y="223083"/>
                        </a:cubicBezTo>
                        <a:lnTo>
                          <a:pt x="568118" y="175787"/>
                        </a:lnTo>
                        <a:close/>
                      </a:path>
                    </a:pathLst>
                  </a:custGeom>
                  <a:solidFill>
                    <a:srgbClr val="FFFF00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191" name="Полилиния 190"/>
                  <p:cNvSpPr/>
                  <p:nvPr/>
                </p:nvSpPr>
                <p:spPr>
                  <a:xfrm>
                    <a:off x="454917" y="975339"/>
                    <a:ext cx="1493023" cy="1720564"/>
                  </a:xfrm>
                  <a:custGeom>
                    <a:avLst/>
                    <a:gdLst>
                      <a:gd name="connsiteX0" fmla="*/ 380655 w 1493023"/>
                      <a:gd name="connsiteY0" fmla="*/ 285902 h 1720564"/>
                      <a:gd name="connsiteX1" fmla="*/ 443717 w 1493023"/>
                      <a:gd name="connsiteY1" fmla="*/ 128247 h 1720564"/>
                      <a:gd name="connsiteX2" fmla="*/ 506780 w 1493023"/>
                      <a:gd name="connsiteY2" fmla="*/ 17889 h 1720564"/>
                      <a:gd name="connsiteX3" fmla="*/ 554076 w 1493023"/>
                      <a:gd name="connsiteY3" fmla="*/ 2123 h 1720564"/>
                      <a:gd name="connsiteX4" fmla="*/ 774793 w 1493023"/>
                      <a:gd name="connsiteY4" fmla="*/ 17889 h 1720564"/>
                      <a:gd name="connsiteX5" fmla="*/ 806324 w 1493023"/>
                      <a:gd name="connsiteY5" fmla="*/ 65185 h 1720564"/>
                      <a:gd name="connsiteX6" fmla="*/ 853621 w 1493023"/>
                      <a:gd name="connsiteY6" fmla="*/ 159778 h 1720564"/>
                      <a:gd name="connsiteX7" fmla="*/ 869386 w 1493023"/>
                      <a:gd name="connsiteY7" fmla="*/ 207075 h 1720564"/>
                      <a:gd name="connsiteX8" fmla="*/ 995511 w 1493023"/>
                      <a:gd name="connsiteY8" fmla="*/ 222840 h 1720564"/>
                      <a:gd name="connsiteX9" fmla="*/ 1121635 w 1493023"/>
                      <a:gd name="connsiteY9" fmla="*/ 270137 h 1720564"/>
                      <a:gd name="connsiteX10" fmla="*/ 1153166 w 1493023"/>
                      <a:gd name="connsiteY10" fmla="*/ 317433 h 1720564"/>
                      <a:gd name="connsiteX11" fmla="*/ 1168931 w 1493023"/>
                      <a:gd name="connsiteY11" fmla="*/ 569682 h 1720564"/>
                      <a:gd name="connsiteX12" fmla="*/ 1216228 w 1493023"/>
                      <a:gd name="connsiteY12" fmla="*/ 585447 h 1720564"/>
                      <a:gd name="connsiteX13" fmla="*/ 1247759 w 1493023"/>
                      <a:gd name="connsiteY13" fmla="*/ 695806 h 1720564"/>
                      <a:gd name="connsiteX14" fmla="*/ 1231993 w 1493023"/>
                      <a:gd name="connsiteY14" fmla="*/ 900758 h 1720564"/>
                      <a:gd name="connsiteX15" fmla="*/ 1279290 w 1493023"/>
                      <a:gd name="connsiteY15" fmla="*/ 932289 h 1720564"/>
                      <a:gd name="connsiteX16" fmla="*/ 1326586 w 1493023"/>
                      <a:gd name="connsiteY16" fmla="*/ 979585 h 1720564"/>
                      <a:gd name="connsiteX17" fmla="*/ 1373883 w 1493023"/>
                      <a:gd name="connsiteY17" fmla="*/ 995351 h 1720564"/>
                      <a:gd name="connsiteX18" fmla="*/ 1452711 w 1493023"/>
                      <a:gd name="connsiteY18" fmla="*/ 1089944 h 1720564"/>
                      <a:gd name="connsiteX19" fmla="*/ 1468476 w 1493023"/>
                      <a:gd name="connsiteY19" fmla="*/ 1153006 h 1720564"/>
                      <a:gd name="connsiteX20" fmla="*/ 1484242 w 1493023"/>
                      <a:gd name="connsiteY20" fmla="*/ 1200302 h 1720564"/>
                      <a:gd name="connsiteX21" fmla="*/ 1468476 w 1493023"/>
                      <a:gd name="connsiteY21" fmla="*/ 1373723 h 1720564"/>
                      <a:gd name="connsiteX22" fmla="*/ 1373883 w 1493023"/>
                      <a:gd name="connsiteY22" fmla="*/ 1436785 h 1720564"/>
                      <a:gd name="connsiteX23" fmla="*/ 1184697 w 1493023"/>
                      <a:gd name="connsiteY23" fmla="*/ 1405254 h 1720564"/>
                      <a:gd name="connsiteX24" fmla="*/ 1153166 w 1493023"/>
                      <a:gd name="connsiteY24" fmla="*/ 1452551 h 1720564"/>
                      <a:gd name="connsiteX25" fmla="*/ 1090104 w 1493023"/>
                      <a:gd name="connsiteY25" fmla="*/ 1468316 h 1720564"/>
                      <a:gd name="connsiteX26" fmla="*/ 979745 w 1493023"/>
                      <a:gd name="connsiteY26" fmla="*/ 1499847 h 1720564"/>
                      <a:gd name="connsiteX27" fmla="*/ 963980 w 1493023"/>
                      <a:gd name="connsiteY27" fmla="*/ 1547144 h 1720564"/>
                      <a:gd name="connsiteX28" fmla="*/ 948214 w 1493023"/>
                      <a:gd name="connsiteY28" fmla="*/ 1625971 h 1720564"/>
                      <a:gd name="connsiteX29" fmla="*/ 869386 w 1493023"/>
                      <a:gd name="connsiteY29" fmla="*/ 1704799 h 1720564"/>
                      <a:gd name="connsiteX30" fmla="*/ 822090 w 1493023"/>
                      <a:gd name="connsiteY30" fmla="*/ 1720564 h 1720564"/>
                      <a:gd name="connsiteX31" fmla="*/ 759028 w 1493023"/>
                      <a:gd name="connsiteY31" fmla="*/ 1673268 h 1720564"/>
                      <a:gd name="connsiteX32" fmla="*/ 727497 w 1493023"/>
                      <a:gd name="connsiteY32" fmla="*/ 1625971 h 1720564"/>
                      <a:gd name="connsiteX33" fmla="*/ 680200 w 1493023"/>
                      <a:gd name="connsiteY33" fmla="*/ 1610206 h 1720564"/>
                      <a:gd name="connsiteX34" fmla="*/ 538311 w 1493023"/>
                      <a:gd name="connsiteY34" fmla="*/ 1594440 h 1720564"/>
                      <a:gd name="connsiteX35" fmla="*/ 443717 w 1493023"/>
                      <a:gd name="connsiteY35" fmla="*/ 1531378 h 1720564"/>
                      <a:gd name="connsiteX36" fmla="*/ 412186 w 1493023"/>
                      <a:gd name="connsiteY36" fmla="*/ 1468316 h 1720564"/>
                      <a:gd name="connsiteX37" fmla="*/ 333359 w 1493023"/>
                      <a:gd name="connsiteY37" fmla="*/ 1562909 h 1720564"/>
                      <a:gd name="connsiteX38" fmla="*/ 270297 w 1493023"/>
                      <a:gd name="connsiteY38" fmla="*/ 1578675 h 1720564"/>
                      <a:gd name="connsiteX39" fmla="*/ 159938 w 1493023"/>
                      <a:gd name="connsiteY39" fmla="*/ 1610206 h 1720564"/>
                      <a:gd name="connsiteX40" fmla="*/ 65345 w 1493023"/>
                      <a:gd name="connsiteY40" fmla="*/ 1594440 h 1720564"/>
                      <a:gd name="connsiteX41" fmla="*/ 33814 w 1493023"/>
                      <a:gd name="connsiteY41" fmla="*/ 1531378 h 1720564"/>
                      <a:gd name="connsiteX42" fmla="*/ 81111 w 1493023"/>
                      <a:gd name="connsiteY42" fmla="*/ 1342192 h 1720564"/>
                      <a:gd name="connsiteX43" fmla="*/ 65345 w 1493023"/>
                      <a:gd name="connsiteY43" fmla="*/ 1279130 h 1720564"/>
                      <a:gd name="connsiteX44" fmla="*/ 18049 w 1493023"/>
                      <a:gd name="connsiteY44" fmla="*/ 1263364 h 1720564"/>
                      <a:gd name="connsiteX45" fmla="*/ 2283 w 1493023"/>
                      <a:gd name="connsiteY45" fmla="*/ 1200302 h 1720564"/>
                      <a:gd name="connsiteX46" fmla="*/ 18049 w 1493023"/>
                      <a:gd name="connsiteY46" fmla="*/ 1042647 h 1720564"/>
                      <a:gd name="connsiteX47" fmla="*/ 65345 w 1493023"/>
                      <a:gd name="connsiteY47" fmla="*/ 1026882 h 1720564"/>
                      <a:gd name="connsiteX48" fmla="*/ 128407 w 1493023"/>
                      <a:gd name="connsiteY48" fmla="*/ 979585 h 1720564"/>
                      <a:gd name="connsiteX49" fmla="*/ 223000 w 1493023"/>
                      <a:gd name="connsiteY49" fmla="*/ 916523 h 1720564"/>
                      <a:gd name="connsiteX50" fmla="*/ 317593 w 1493023"/>
                      <a:gd name="connsiteY50" fmla="*/ 853461 h 1720564"/>
                      <a:gd name="connsiteX51" fmla="*/ 427952 w 1493023"/>
                      <a:gd name="connsiteY51" fmla="*/ 790399 h 1720564"/>
                      <a:gd name="connsiteX52" fmla="*/ 412186 w 1493023"/>
                      <a:gd name="connsiteY52" fmla="*/ 711571 h 1720564"/>
                      <a:gd name="connsiteX53" fmla="*/ 380655 w 1493023"/>
                      <a:gd name="connsiteY53" fmla="*/ 664275 h 1720564"/>
                      <a:gd name="connsiteX54" fmla="*/ 333359 w 1493023"/>
                      <a:gd name="connsiteY54" fmla="*/ 538151 h 1720564"/>
                      <a:gd name="connsiteX55" fmla="*/ 333359 w 1493023"/>
                      <a:gd name="connsiteY55" fmla="*/ 348964 h 1720564"/>
                      <a:gd name="connsiteX56" fmla="*/ 349124 w 1493023"/>
                      <a:gd name="connsiteY56" fmla="*/ 301668 h 1720564"/>
                      <a:gd name="connsiteX57" fmla="*/ 380655 w 1493023"/>
                      <a:gd name="connsiteY57" fmla="*/ 285902 h 172056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  <a:cxn ang="0">
                        <a:pos x="connsiteX36" y="connsiteY36"/>
                      </a:cxn>
                      <a:cxn ang="0">
                        <a:pos x="connsiteX37" y="connsiteY37"/>
                      </a:cxn>
                      <a:cxn ang="0">
                        <a:pos x="connsiteX38" y="connsiteY38"/>
                      </a:cxn>
                      <a:cxn ang="0">
                        <a:pos x="connsiteX39" y="connsiteY39"/>
                      </a:cxn>
                      <a:cxn ang="0">
                        <a:pos x="connsiteX40" y="connsiteY40"/>
                      </a:cxn>
                      <a:cxn ang="0">
                        <a:pos x="connsiteX41" y="connsiteY41"/>
                      </a:cxn>
                      <a:cxn ang="0">
                        <a:pos x="connsiteX42" y="connsiteY42"/>
                      </a:cxn>
                      <a:cxn ang="0">
                        <a:pos x="connsiteX43" y="connsiteY43"/>
                      </a:cxn>
                      <a:cxn ang="0">
                        <a:pos x="connsiteX44" y="connsiteY44"/>
                      </a:cxn>
                      <a:cxn ang="0">
                        <a:pos x="connsiteX45" y="connsiteY45"/>
                      </a:cxn>
                      <a:cxn ang="0">
                        <a:pos x="connsiteX46" y="connsiteY46"/>
                      </a:cxn>
                      <a:cxn ang="0">
                        <a:pos x="connsiteX47" y="connsiteY47"/>
                      </a:cxn>
                      <a:cxn ang="0">
                        <a:pos x="connsiteX48" y="connsiteY48"/>
                      </a:cxn>
                      <a:cxn ang="0">
                        <a:pos x="connsiteX49" y="connsiteY49"/>
                      </a:cxn>
                      <a:cxn ang="0">
                        <a:pos x="connsiteX50" y="connsiteY50"/>
                      </a:cxn>
                      <a:cxn ang="0">
                        <a:pos x="connsiteX51" y="connsiteY51"/>
                      </a:cxn>
                      <a:cxn ang="0">
                        <a:pos x="connsiteX52" y="connsiteY52"/>
                      </a:cxn>
                      <a:cxn ang="0">
                        <a:pos x="connsiteX53" y="connsiteY53"/>
                      </a:cxn>
                      <a:cxn ang="0">
                        <a:pos x="connsiteX54" y="connsiteY54"/>
                      </a:cxn>
                      <a:cxn ang="0">
                        <a:pos x="connsiteX55" y="connsiteY55"/>
                      </a:cxn>
                      <a:cxn ang="0">
                        <a:pos x="connsiteX56" y="connsiteY56"/>
                      </a:cxn>
                      <a:cxn ang="0">
                        <a:pos x="connsiteX57" y="connsiteY57"/>
                      </a:cxn>
                    </a:cxnLst>
                    <a:rect l="l" t="t" r="r" b="b"/>
                    <a:pathLst>
                      <a:path w="1493023" h="1720564">
                        <a:moveTo>
                          <a:pt x="380655" y="285902"/>
                        </a:moveTo>
                        <a:cubicBezTo>
                          <a:pt x="396421" y="256999"/>
                          <a:pt x="380090" y="242775"/>
                          <a:pt x="443717" y="128247"/>
                        </a:cubicBezTo>
                        <a:cubicBezTo>
                          <a:pt x="453026" y="111490"/>
                          <a:pt x="486960" y="33745"/>
                          <a:pt x="506780" y="17889"/>
                        </a:cubicBezTo>
                        <a:cubicBezTo>
                          <a:pt x="519757" y="7508"/>
                          <a:pt x="538311" y="7378"/>
                          <a:pt x="554076" y="2123"/>
                        </a:cubicBezTo>
                        <a:cubicBezTo>
                          <a:pt x="627648" y="7378"/>
                          <a:pt x="703235" y="0"/>
                          <a:pt x="774793" y="17889"/>
                        </a:cubicBezTo>
                        <a:cubicBezTo>
                          <a:pt x="793175" y="22484"/>
                          <a:pt x="797850" y="48238"/>
                          <a:pt x="806324" y="65185"/>
                        </a:cubicBezTo>
                        <a:cubicBezTo>
                          <a:pt x="871596" y="195728"/>
                          <a:pt x="763259" y="24236"/>
                          <a:pt x="853621" y="159778"/>
                        </a:cubicBezTo>
                        <a:cubicBezTo>
                          <a:pt x="858876" y="175544"/>
                          <a:pt x="854200" y="200326"/>
                          <a:pt x="869386" y="207075"/>
                        </a:cubicBezTo>
                        <a:cubicBezTo>
                          <a:pt x="908103" y="224283"/>
                          <a:pt x="953719" y="215875"/>
                          <a:pt x="995511" y="222840"/>
                        </a:cubicBezTo>
                        <a:cubicBezTo>
                          <a:pt x="1059905" y="233572"/>
                          <a:pt x="1062478" y="240558"/>
                          <a:pt x="1121635" y="270137"/>
                        </a:cubicBezTo>
                        <a:cubicBezTo>
                          <a:pt x="1132145" y="285902"/>
                          <a:pt x="1151906" y="298527"/>
                          <a:pt x="1153166" y="317433"/>
                        </a:cubicBezTo>
                        <a:cubicBezTo>
                          <a:pt x="1158110" y="391599"/>
                          <a:pt x="1100683" y="501435"/>
                          <a:pt x="1168931" y="569682"/>
                        </a:cubicBezTo>
                        <a:cubicBezTo>
                          <a:pt x="1180682" y="581433"/>
                          <a:pt x="1200462" y="580192"/>
                          <a:pt x="1216228" y="585447"/>
                        </a:cubicBezTo>
                        <a:cubicBezTo>
                          <a:pt x="1223661" y="607748"/>
                          <a:pt x="1247759" y="676014"/>
                          <a:pt x="1247759" y="695806"/>
                        </a:cubicBezTo>
                        <a:cubicBezTo>
                          <a:pt x="1247759" y="764325"/>
                          <a:pt x="1237248" y="832441"/>
                          <a:pt x="1231993" y="900758"/>
                        </a:cubicBezTo>
                        <a:cubicBezTo>
                          <a:pt x="1247759" y="911268"/>
                          <a:pt x="1264734" y="920159"/>
                          <a:pt x="1279290" y="932289"/>
                        </a:cubicBezTo>
                        <a:cubicBezTo>
                          <a:pt x="1296418" y="946562"/>
                          <a:pt x="1308035" y="967218"/>
                          <a:pt x="1326586" y="979585"/>
                        </a:cubicBezTo>
                        <a:cubicBezTo>
                          <a:pt x="1340413" y="988803"/>
                          <a:pt x="1358117" y="990096"/>
                          <a:pt x="1373883" y="995351"/>
                        </a:cubicBezTo>
                        <a:cubicBezTo>
                          <a:pt x="1402295" y="1023762"/>
                          <a:pt x="1436249" y="1051531"/>
                          <a:pt x="1452711" y="1089944"/>
                        </a:cubicBezTo>
                        <a:cubicBezTo>
                          <a:pt x="1461246" y="1109860"/>
                          <a:pt x="1462523" y="1132172"/>
                          <a:pt x="1468476" y="1153006"/>
                        </a:cubicBezTo>
                        <a:cubicBezTo>
                          <a:pt x="1473041" y="1168985"/>
                          <a:pt x="1478987" y="1184537"/>
                          <a:pt x="1484242" y="1200302"/>
                        </a:cubicBezTo>
                        <a:cubicBezTo>
                          <a:pt x="1478987" y="1258109"/>
                          <a:pt x="1493023" y="1321123"/>
                          <a:pt x="1468476" y="1373723"/>
                        </a:cubicBezTo>
                        <a:cubicBezTo>
                          <a:pt x="1452450" y="1408063"/>
                          <a:pt x="1373883" y="1436785"/>
                          <a:pt x="1373883" y="1436785"/>
                        </a:cubicBezTo>
                        <a:cubicBezTo>
                          <a:pt x="1310821" y="1426275"/>
                          <a:pt x="1248466" y="1400699"/>
                          <a:pt x="1184697" y="1405254"/>
                        </a:cubicBezTo>
                        <a:cubicBezTo>
                          <a:pt x="1165797" y="1406604"/>
                          <a:pt x="1168932" y="1442041"/>
                          <a:pt x="1153166" y="1452551"/>
                        </a:cubicBezTo>
                        <a:cubicBezTo>
                          <a:pt x="1135137" y="1464570"/>
                          <a:pt x="1111125" y="1463061"/>
                          <a:pt x="1090104" y="1468316"/>
                        </a:cubicBezTo>
                        <a:cubicBezTo>
                          <a:pt x="1012222" y="1585140"/>
                          <a:pt x="1121682" y="1452535"/>
                          <a:pt x="979745" y="1499847"/>
                        </a:cubicBezTo>
                        <a:cubicBezTo>
                          <a:pt x="963979" y="1505102"/>
                          <a:pt x="968011" y="1531022"/>
                          <a:pt x="963980" y="1547144"/>
                        </a:cubicBezTo>
                        <a:cubicBezTo>
                          <a:pt x="957481" y="1573140"/>
                          <a:pt x="957623" y="1600881"/>
                          <a:pt x="948214" y="1625971"/>
                        </a:cubicBezTo>
                        <a:cubicBezTo>
                          <a:pt x="933661" y="1664779"/>
                          <a:pt x="904961" y="1687012"/>
                          <a:pt x="869386" y="1704799"/>
                        </a:cubicBezTo>
                        <a:cubicBezTo>
                          <a:pt x="854522" y="1712231"/>
                          <a:pt x="837855" y="1715309"/>
                          <a:pt x="822090" y="1720564"/>
                        </a:cubicBezTo>
                        <a:cubicBezTo>
                          <a:pt x="801069" y="1704799"/>
                          <a:pt x="777608" y="1691848"/>
                          <a:pt x="759028" y="1673268"/>
                        </a:cubicBezTo>
                        <a:cubicBezTo>
                          <a:pt x="745630" y="1659870"/>
                          <a:pt x="742293" y="1637808"/>
                          <a:pt x="727497" y="1625971"/>
                        </a:cubicBezTo>
                        <a:cubicBezTo>
                          <a:pt x="714520" y="1615590"/>
                          <a:pt x="696592" y="1612938"/>
                          <a:pt x="680200" y="1610206"/>
                        </a:cubicBezTo>
                        <a:cubicBezTo>
                          <a:pt x="633260" y="1602383"/>
                          <a:pt x="585607" y="1599695"/>
                          <a:pt x="538311" y="1594440"/>
                        </a:cubicBezTo>
                        <a:cubicBezTo>
                          <a:pt x="500021" y="1575295"/>
                          <a:pt x="467791" y="1567489"/>
                          <a:pt x="443717" y="1531378"/>
                        </a:cubicBezTo>
                        <a:cubicBezTo>
                          <a:pt x="430680" y="1511823"/>
                          <a:pt x="422696" y="1489337"/>
                          <a:pt x="412186" y="1468316"/>
                        </a:cubicBezTo>
                        <a:cubicBezTo>
                          <a:pt x="392094" y="1498454"/>
                          <a:pt x="366041" y="1544233"/>
                          <a:pt x="333359" y="1562909"/>
                        </a:cubicBezTo>
                        <a:cubicBezTo>
                          <a:pt x="314546" y="1573659"/>
                          <a:pt x="291131" y="1572722"/>
                          <a:pt x="270297" y="1578675"/>
                        </a:cubicBezTo>
                        <a:cubicBezTo>
                          <a:pt x="111975" y="1623910"/>
                          <a:pt x="357079" y="1560919"/>
                          <a:pt x="159938" y="1610206"/>
                        </a:cubicBezTo>
                        <a:cubicBezTo>
                          <a:pt x="128407" y="1604951"/>
                          <a:pt x="92452" y="1611382"/>
                          <a:pt x="65345" y="1594440"/>
                        </a:cubicBezTo>
                        <a:cubicBezTo>
                          <a:pt x="45416" y="1581984"/>
                          <a:pt x="35616" y="1554811"/>
                          <a:pt x="33814" y="1531378"/>
                        </a:cubicBezTo>
                        <a:cubicBezTo>
                          <a:pt x="24577" y="1411300"/>
                          <a:pt x="33972" y="1412901"/>
                          <a:pt x="81111" y="1342192"/>
                        </a:cubicBezTo>
                        <a:cubicBezTo>
                          <a:pt x="75856" y="1321171"/>
                          <a:pt x="78881" y="1296050"/>
                          <a:pt x="65345" y="1279130"/>
                        </a:cubicBezTo>
                        <a:cubicBezTo>
                          <a:pt x="54964" y="1266153"/>
                          <a:pt x="28430" y="1276341"/>
                          <a:pt x="18049" y="1263364"/>
                        </a:cubicBezTo>
                        <a:cubicBezTo>
                          <a:pt x="4513" y="1246444"/>
                          <a:pt x="7538" y="1221323"/>
                          <a:pt x="2283" y="1200302"/>
                        </a:cubicBezTo>
                        <a:cubicBezTo>
                          <a:pt x="7538" y="1147750"/>
                          <a:pt x="0" y="1092281"/>
                          <a:pt x="18049" y="1042647"/>
                        </a:cubicBezTo>
                        <a:cubicBezTo>
                          <a:pt x="23728" y="1027029"/>
                          <a:pt x="50916" y="1035127"/>
                          <a:pt x="65345" y="1026882"/>
                        </a:cubicBezTo>
                        <a:cubicBezTo>
                          <a:pt x="88159" y="1013845"/>
                          <a:pt x="106881" y="994653"/>
                          <a:pt x="128407" y="979585"/>
                        </a:cubicBezTo>
                        <a:cubicBezTo>
                          <a:pt x="159452" y="957853"/>
                          <a:pt x="223000" y="916523"/>
                          <a:pt x="223000" y="916523"/>
                        </a:cubicBezTo>
                        <a:cubicBezTo>
                          <a:pt x="284356" y="824491"/>
                          <a:pt x="215788" y="904364"/>
                          <a:pt x="317593" y="853461"/>
                        </a:cubicBezTo>
                        <a:cubicBezTo>
                          <a:pt x="508470" y="758021"/>
                          <a:pt x="283298" y="838615"/>
                          <a:pt x="427952" y="790399"/>
                        </a:cubicBezTo>
                        <a:cubicBezTo>
                          <a:pt x="422697" y="764123"/>
                          <a:pt x="421595" y="736661"/>
                          <a:pt x="412186" y="711571"/>
                        </a:cubicBezTo>
                        <a:cubicBezTo>
                          <a:pt x="405533" y="693830"/>
                          <a:pt x="387308" y="682016"/>
                          <a:pt x="380655" y="664275"/>
                        </a:cubicBezTo>
                        <a:cubicBezTo>
                          <a:pt x="322211" y="508424"/>
                          <a:pt x="407305" y="649068"/>
                          <a:pt x="333359" y="538151"/>
                        </a:cubicBezTo>
                        <a:cubicBezTo>
                          <a:pt x="309800" y="443918"/>
                          <a:pt x="310050" y="477166"/>
                          <a:pt x="333359" y="348964"/>
                        </a:cubicBezTo>
                        <a:cubicBezTo>
                          <a:pt x="336332" y="332614"/>
                          <a:pt x="339153" y="314963"/>
                          <a:pt x="349124" y="301668"/>
                        </a:cubicBezTo>
                        <a:cubicBezTo>
                          <a:pt x="356175" y="292267"/>
                          <a:pt x="364890" y="314806"/>
                          <a:pt x="380655" y="285902"/>
                        </a:cubicBezTo>
                        <a:close/>
                      </a:path>
                    </a:pathLst>
                  </a:custGeom>
                  <a:solidFill>
                    <a:srgbClr val="F98F1B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192" name="Полилиния 191"/>
                  <p:cNvSpPr/>
                  <p:nvPr/>
                </p:nvSpPr>
                <p:spPr>
                  <a:xfrm>
                    <a:off x="904254" y="3294993"/>
                    <a:ext cx="1199840" cy="1024759"/>
                  </a:xfrm>
                  <a:custGeom>
                    <a:avLst/>
                    <a:gdLst>
                      <a:gd name="connsiteX0" fmla="*/ 199332 w 1199840"/>
                      <a:gd name="connsiteY0" fmla="*/ 126124 h 1024759"/>
                      <a:gd name="connsiteX1" fmla="*/ 262394 w 1199840"/>
                      <a:gd name="connsiteY1" fmla="*/ 94593 h 1024759"/>
                      <a:gd name="connsiteX2" fmla="*/ 325456 w 1199840"/>
                      <a:gd name="connsiteY2" fmla="*/ 0 h 1024759"/>
                      <a:gd name="connsiteX3" fmla="*/ 435815 w 1199840"/>
                      <a:gd name="connsiteY3" fmla="*/ 15766 h 1024759"/>
                      <a:gd name="connsiteX4" fmla="*/ 561939 w 1199840"/>
                      <a:gd name="connsiteY4" fmla="*/ 110359 h 1024759"/>
                      <a:gd name="connsiteX5" fmla="*/ 609236 w 1199840"/>
                      <a:gd name="connsiteY5" fmla="*/ 141890 h 1024759"/>
                      <a:gd name="connsiteX6" fmla="*/ 766891 w 1199840"/>
                      <a:gd name="connsiteY6" fmla="*/ 204952 h 1024759"/>
                      <a:gd name="connsiteX7" fmla="*/ 782656 w 1199840"/>
                      <a:gd name="connsiteY7" fmla="*/ 252248 h 1024759"/>
                      <a:gd name="connsiteX8" fmla="*/ 940312 w 1199840"/>
                      <a:gd name="connsiteY8" fmla="*/ 299545 h 1024759"/>
                      <a:gd name="connsiteX9" fmla="*/ 1097967 w 1199840"/>
                      <a:gd name="connsiteY9" fmla="*/ 362607 h 1024759"/>
                      <a:gd name="connsiteX10" fmla="*/ 1113732 w 1199840"/>
                      <a:gd name="connsiteY10" fmla="*/ 409904 h 1024759"/>
                      <a:gd name="connsiteX11" fmla="*/ 1129498 w 1199840"/>
                      <a:gd name="connsiteY11" fmla="*/ 536028 h 1024759"/>
                      <a:gd name="connsiteX12" fmla="*/ 1161029 w 1199840"/>
                      <a:gd name="connsiteY12" fmla="*/ 583324 h 1024759"/>
                      <a:gd name="connsiteX13" fmla="*/ 1192560 w 1199840"/>
                      <a:gd name="connsiteY13" fmla="*/ 693683 h 1024759"/>
                      <a:gd name="connsiteX14" fmla="*/ 1176794 w 1199840"/>
                      <a:gd name="connsiteY14" fmla="*/ 898635 h 1024759"/>
                      <a:gd name="connsiteX15" fmla="*/ 1113732 w 1199840"/>
                      <a:gd name="connsiteY15" fmla="*/ 914400 h 1024759"/>
                      <a:gd name="connsiteX16" fmla="*/ 1082201 w 1199840"/>
                      <a:gd name="connsiteY16" fmla="*/ 977462 h 1024759"/>
                      <a:gd name="connsiteX17" fmla="*/ 987608 w 1199840"/>
                      <a:gd name="connsiteY17" fmla="*/ 1024759 h 1024759"/>
                      <a:gd name="connsiteX18" fmla="*/ 940312 w 1199840"/>
                      <a:gd name="connsiteY18" fmla="*/ 1008993 h 1024759"/>
                      <a:gd name="connsiteX19" fmla="*/ 845718 w 1199840"/>
                      <a:gd name="connsiteY19" fmla="*/ 945931 h 1024759"/>
                      <a:gd name="connsiteX20" fmla="*/ 798422 w 1199840"/>
                      <a:gd name="connsiteY20" fmla="*/ 977462 h 1024759"/>
                      <a:gd name="connsiteX21" fmla="*/ 341222 w 1199840"/>
                      <a:gd name="connsiteY21" fmla="*/ 977462 h 1024759"/>
                      <a:gd name="connsiteX22" fmla="*/ 293925 w 1199840"/>
                      <a:gd name="connsiteY22" fmla="*/ 882869 h 1024759"/>
                      <a:gd name="connsiteX23" fmla="*/ 278160 w 1199840"/>
                      <a:gd name="connsiteY23" fmla="*/ 835573 h 1024759"/>
                      <a:gd name="connsiteX24" fmla="*/ 120505 w 1199840"/>
                      <a:gd name="connsiteY24" fmla="*/ 725214 h 1024759"/>
                      <a:gd name="connsiteX25" fmla="*/ 41677 w 1199840"/>
                      <a:gd name="connsiteY25" fmla="*/ 630621 h 1024759"/>
                      <a:gd name="connsiteX26" fmla="*/ 73208 w 1199840"/>
                      <a:gd name="connsiteY26" fmla="*/ 536028 h 1024759"/>
                      <a:gd name="connsiteX27" fmla="*/ 136270 w 1199840"/>
                      <a:gd name="connsiteY27" fmla="*/ 299545 h 1024759"/>
                      <a:gd name="connsiteX28" fmla="*/ 183567 w 1199840"/>
                      <a:gd name="connsiteY28" fmla="*/ 283779 h 1024759"/>
                      <a:gd name="connsiteX29" fmla="*/ 215098 w 1199840"/>
                      <a:gd name="connsiteY29" fmla="*/ 157655 h 1024759"/>
                      <a:gd name="connsiteX30" fmla="*/ 199332 w 1199840"/>
                      <a:gd name="connsiteY30" fmla="*/ 126124 h 102475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</a:cxnLst>
                    <a:rect l="l" t="t" r="r" b="b"/>
                    <a:pathLst>
                      <a:path w="1199840" h="1024759">
                        <a:moveTo>
                          <a:pt x="199332" y="126124"/>
                        </a:moveTo>
                        <a:cubicBezTo>
                          <a:pt x="207215" y="115614"/>
                          <a:pt x="245776" y="111211"/>
                          <a:pt x="262394" y="94593"/>
                        </a:cubicBezTo>
                        <a:cubicBezTo>
                          <a:pt x="289190" y="67797"/>
                          <a:pt x="325456" y="0"/>
                          <a:pt x="325456" y="0"/>
                        </a:cubicBezTo>
                        <a:cubicBezTo>
                          <a:pt x="362242" y="5255"/>
                          <a:pt x="400562" y="4015"/>
                          <a:pt x="435815" y="15766"/>
                        </a:cubicBezTo>
                        <a:cubicBezTo>
                          <a:pt x="513122" y="41535"/>
                          <a:pt x="507993" y="65404"/>
                          <a:pt x="561939" y="110359"/>
                        </a:cubicBezTo>
                        <a:cubicBezTo>
                          <a:pt x="576495" y="122489"/>
                          <a:pt x="593470" y="131380"/>
                          <a:pt x="609236" y="141890"/>
                        </a:cubicBezTo>
                        <a:cubicBezTo>
                          <a:pt x="646195" y="252771"/>
                          <a:pt x="590884" y="134549"/>
                          <a:pt x="766891" y="204952"/>
                        </a:cubicBezTo>
                        <a:cubicBezTo>
                          <a:pt x="782321" y="211124"/>
                          <a:pt x="770905" y="240497"/>
                          <a:pt x="782656" y="252248"/>
                        </a:cubicBezTo>
                        <a:cubicBezTo>
                          <a:pt x="819317" y="288909"/>
                          <a:pt x="897334" y="292382"/>
                          <a:pt x="940312" y="299545"/>
                        </a:cubicBezTo>
                        <a:cubicBezTo>
                          <a:pt x="977272" y="410426"/>
                          <a:pt x="921960" y="292203"/>
                          <a:pt x="1097967" y="362607"/>
                        </a:cubicBezTo>
                        <a:cubicBezTo>
                          <a:pt x="1113397" y="368779"/>
                          <a:pt x="1108477" y="394138"/>
                          <a:pt x="1113732" y="409904"/>
                        </a:cubicBezTo>
                        <a:cubicBezTo>
                          <a:pt x="1118987" y="451945"/>
                          <a:pt x="1118350" y="495152"/>
                          <a:pt x="1129498" y="536028"/>
                        </a:cubicBezTo>
                        <a:cubicBezTo>
                          <a:pt x="1134484" y="554308"/>
                          <a:pt x="1152555" y="566377"/>
                          <a:pt x="1161029" y="583324"/>
                        </a:cubicBezTo>
                        <a:cubicBezTo>
                          <a:pt x="1172335" y="605937"/>
                          <a:pt x="1187510" y="673484"/>
                          <a:pt x="1192560" y="693683"/>
                        </a:cubicBezTo>
                        <a:cubicBezTo>
                          <a:pt x="1187305" y="762000"/>
                          <a:pt x="1199840" y="834108"/>
                          <a:pt x="1176794" y="898635"/>
                        </a:cubicBezTo>
                        <a:cubicBezTo>
                          <a:pt x="1169506" y="919040"/>
                          <a:pt x="1130378" y="900529"/>
                          <a:pt x="1113732" y="914400"/>
                        </a:cubicBezTo>
                        <a:cubicBezTo>
                          <a:pt x="1095677" y="929445"/>
                          <a:pt x="1097246" y="959407"/>
                          <a:pt x="1082201" y="977462"/>
                        </a:cubicBezTo>
                        <a:cubicBezTo>
                          <a:pt x="1058692" y="1005673"/>
                          <a:pt x="1019890" y="1013998"/>
                          <a:pt x="987608" y="1024759"/>
                        </a:cubicBezTo>
                        <a:cubicBezTo>
                          <a:pt x="971843" y="1019504"/>
                          <a:pt x="954839" y="1017064"/>
                          <a:pt x="940312" y="1008993"/>
                        </a:cubicBezTo>
                        <a:cubicBezTo>
                          <a:pt x="907185" y="990589"/>
                          <a:pt x="845718" y="945931"/>
                          <a:pt x="845718" y="945931"/>
                        </a:cubicBezTo>
                        <a:cubicBezTo>
                          <a:pt x="829953" y="956441"/>
                          <a:pt x="816884" y="973201"/>
                          <a:pt x="798422" y="977462"/>
                        </a:cubicBezTo>
                        <a:cubicBezTo>
                          <a:pt x="659929" y="1009422"/>
                          <a:pt x="468877" y="984181"/>
                          <a:pt x="341222" y="977462"/>
                        </a:cubicBezTo>
                        <a:cubicBezTo>
                          <a:pt x="301592" y="858576"/>
                          <a:pt x="355052" y="1005124"/>
                          <a:pt x="293925" y="882869"/>
                        </a:cubicBezTo>
                        <a:cubicBezTo>
                          <a:pt x="286493" y="868005"/>
                          <a:pt x="283415" y="851338"/>
                          <a:pt x="278160" y="835573"/>
                        </a:cubicBezTo>
                        <a:cubicBezTo>
                          <a:pt x="336255" y="661286"/>
                          <a:pt x="330337" y="781169"/>
                          <a:pt x="120505" y="725214"/>
                        </a:cubicBezTo>
                        <a:cubicBezTo>
                          <a:pt x="95899" y="718653"/>
                          <a:pt x="54906" y="650465"/>
                          <a:pt x="41677" y="630621"/>
                        </a:cubicBezTo>
                        <a:cubicBezTo>
                          <a:pt x="0" y="505585"/>
                          <a:pt x="39466" y="670994"/>
                          <a:pt x="73208" y="536028"/>
                        </a:cubicBezTo>
                        <a:cubicBezTo>
                          <a:pt x="116741" y="361894"/>
                          <a:pt x="24686" y="355338"/>
                          <a:pt x="136270" y="299545"/>
                        </a:cubicBezTo>
                        <a:cubicBezTo>
                          <a:pt x="151134" y="292113"/>
                          <a:pt x="167801" y="289034"/>
                          <a:pt x="183567" y="283779"/>
                        </a:cubicBezTo>
                        <a:cubicBezTo>
                          <a:pt x="219604" y="175667"/>
                          <a:pt x="177049" y="309851"/>
                          <a:pt x="215098" y="157655"/>
                        </a:cubicBezTo>
                        <a:cubicBezTo>
                          <a:pt x="219128" y="141533"/>
                          <a:pt x="191449" y="136634"/>
                          <a:pt x="199332" y="126124"/>
                        </a:cubicBezTo>
                        <a:close/>
                      </a:path>
                    </a:pathLst>
                  </a:custGeom>
                  <a:solidFill>
                    <a:srgbClr val="F26526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193" name="Полилиния 192"/>
                  <p:cNvSpPr/>
                  <p:nvPr/>
                </p:nvSpPr>
                <p:spPr>
                  <a:xfrm>
                    <a:off x="692240" y="2648607"/>
                    <a:ext cx="884312" cy="507991"/>
                  </a:xfrm>
                  <a:custGeom>
                    <a:avLst/>
                    <a:gdLst>
                      <a:gd name="connsiteX0" fmla="*/ 490174 w 884312"/>
                      <a:gd name="connsiteY0" fmla="*/ 126124 h 507991"/>
                      <a:gd name="connsiteX1" fmla="*/ 395581 w 884312"/>
                      <a:gd name="connsiteY1" fmla="*/ 78827 h 507991"/>
                      <a:gd name="connsiteX2" fmla="*/ 348284 w 884312"/>
                      <a:gd name="connsiteY2" fmla="*/ 110359 h 507991"/>
                      <a:gd name="connsiteX3" fmla="*/ 237926 w 884312"/>
                      <a:gd name="connsiteY3" fmla="*/ 94593 h 507991"/>
                      <a:gd name="connsiteX4" fmla="*/ 190629 w 884312"/>
                      <a:gd name="connsiteY4" fmla="*/ 78827 h 507991"/>
                      <a:gd name="connsiteX5" fmla="*/ 127567 w 884312"/>
                      <a:gd name="connsiteY5" fmla="*/ 94593 h 507991"/>
                      <a:gd name="connsiteX6" fmla="*/ 111801 w 884312"/>
                      <a:gd name="connsiteY6" fmla="*/ 141890 h 507991"/>
                      <a:gd name="connsiteX7" fmla="*/ 17208 w 884312"/>
                      <a:gd name="connsiteY7" fmla="*/ 94593 h 507991"/>
                      <a:gd name="connsiteX8" fmla="*/ 1443 w 884312"/>
                      <a:gd name="connsiteY8" fmla="*/ 141890 h 507991"/>
                      <a:gd name="connsiteX9" fmla="*/ 17208 w 884312"/>
                      <a:gd name="connsiteY9" fmla="*/ 268014 h 507991"/>
                      <a:gd name="connsiteX10" fmla="*/ 64505 w 884312"/>
                      <a:gd name="connsiteY10" fmla="*/ 283779 h 507991"/>
                      <a:gd name="connsiteX11" fmla="*/ 143332 w 884312"/>
                      <a:gd name="connsiteY11" fmla="*/ 299545 h 507991"/>
                      <a:gd name="connsiteX12" fmla="*/ 159098 w 884312"/>
                      <a:gd name="connsiteY12" fmla="*/ 425669 h 507991"/>
                      <a:gd name="connsiteX13" fmla="*/ 206394 w 884312"/>
                      <a:gd name="connsiteY13" fmla="*/ 409903 h 507991"/>
                      <a:gd name="connsiteX14" fmla="*/ 237926 w 884312"/>
                      <a:gd name="connsiteY14" fmla="*/ 441434 h 507991"/>
                      <a:gd name="connsiteX15" fmla="*/ 316753 w 884312"/>
                      <a:gd name="connsiteY15" fmla="*/ 378372 h 507991"/>
                      <a:gd name="connsiteX16" fmla="*/ 364050 w 884312"/>
                      <a:gd name="connsiteY16" fmla="*/ 409903 h 507991"/>
                      <a:gd name="connsiteX17" fmla="*/ 427112 w 884312"/>
                      <a:gd name="connsiteY17" fmla="*/ 409903 h 507991"/>
                      <a:gd name="connsiteX18" fmla="*/ 474408 w 884312"/>
                      <a:gd name="connsiteY18" fmla="*/ 394138 h 507991"/>
                      <a:gd name="connsiteX19" fmla="*/ 553236 w 884312"/>
                      <a:gd name="connsiteY19" fmla="*/ 362607 h 507991"/>
                      <a:gd name="connsiteX20" fmla="*/ 600532 w 884312"/>
                      <a:gd name="connsiteY20" fmla="*/ 331076 h 507991"/>
                      <a:gd name="connsiteX21" fmla="*/ 679360 w 884312"/>
                      <a:gd name="connsiteY21" fmla="*/ 441434 h 507991"/>
                      <a:gd name="connsiteX22" fmla="*/ 758188 w 884312"/>
                      <a:gd name="connsiteY22" fmla="*/ 504496 h 507991"/>
                      <a:gd name="connsiteX23" fmla="*/ 852781 w 884312"/>
                      <a:gd name="connsiteY23" fmla="*/ 457200 h 507991"/>
                      <a:gd name="connsiteX24" fmla="*/ 884312 w 884312"/>
                      <a:gd name="connsiteY24" fmla="*/ 315310 h 507991"/>
                      <a:gd name="connsiteX25" fmla="*/ 852781 w 884312"/>
                      <a:gd name="connsiteY25" fmla="*/ 141890 h 507991"/>
                      <a:gd name="connsiteX26" fmla="*/ 805484 w 884312"/>
                      <a:gd name="connsiteY26" fmla="*/ 157655 h 507991"/>
                      <a:gd name="connsiteX27" fmla="*/ 679360 w 884312"/>
                      <a:gd name="connsiteY27" fmla="*/ 220717 h 507991"/>
                      <a:gd name="connsiteX28" fmla="*/ 632063 w 884312"/>
                      <a:gd name="connsiteY28" fmla="*/ 189186 h 507991"/>
                      <a:gd name="connsiteX29" fmla="*/ 616298 w 884312"/>
                      <a:gd name="connsiteY29" fmla="*/ 141890 h 507991"/>
                      <a:gd name="connsiteX30" fmla="*/ 600532 w 884312"/>
                      <a:gd name="connsiteY30" fmla="*/ 47296 h 507991"/>
                      <a:gd name="connsiteX31" fmla="*/ 505939 w 884312"/>
                      <a:gd name="connsiteY31" fmla="*/ 15765 h 507991"/>
                      <a:gd name="connsiteX32" fmla="*/ 490174 w 884312"/>
                      <a:gd name="connsiteY32" fmla="*/ 0 h 50799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</a:cxnLst>
                    <a:rect l="l" t="t" r="r" b="b"/>
                    <a:pathLst>
                      <a:path w="884312" h="507991">
                        <a:moveTo>
                          <a:pt x="490174" y="126124"/>
                        </a:moveTo>
                        <a:cubicBezTo>
                          <a:pt x="473705" y="115145"/>
                          <a:pt x="421688" y="74476"/>
                          <a:pt x="395581" y="78827"/>
                        </a:cubicBezTo>
                        <a:cubicBezTo>
                          <a:pt x="376891" y="81942"/>
                          <a:pt x="364050" y="99848"/>
                          <a:pt x="348284" y="110359"/>
                        </a:cubicBezTo>
                        <a:cubicBezTo>
                          <a:pt x="311498" y="105104"/>
                          <a:pt x="274364" y="101881"/>
                          <a:pt x="237926" y="94593"/>
                        </a:cubicBezTo>
                        <a:cubicBezTo>
                          <a:pt x="221630" y="91334"/>
                          <a:pt x="207248" y="78827"/>
                          <a:pt x="190629" y="78827"/>
                        </a:cubicBezTo>
                        <a:cubicBezTo>
                          <a:pt x="168961" y="78827"/>
                          <a:pt x="148588" y="89338"/>
                          <a:pt x="127567" y="94593"/>
                        </a:cubicBezTo>
                        <a:cubicBezTo>
                          <a:pt x="122312" y="110359"/>
                          <a:pt x="126665" y="134458"/>
                          <a:pt x="111801" y="141890"/>
                        </a:cubicBezTo>
                        <a:cubicBezTo>
                          <a:pt x="93153" y="151214"/>
                          <a:pt x="25172" y="99903"/>
                          <a:pt x="17208" y="94593"/>
                        </a:cubicBezTo>
                        <a:cubicBezTo>
                          <a:pt x="11953" y="110359"/>
                          <a:pt x="1443" y="125272"/>
                          <a:pt x="1443" y="141890"/>
                        </a:cubicBezTo>
                        <a:cubicBezTo>
                          <a:pt x="1443" y="184258"/>
                          <a:pt x="0" y="229297"/>
                          <a:pt x="17208" y="268014"/>
                        </a:cubicBezTo>
                        <a:cubicBezTo>
                          <a:pt x="23957" y="283200"/>
                          <a:pt x="48383" y="279748"/>
                          <a:pt x="64505" y="283779"/>
                        </a:cubicBezTo>
                        <a:cubicBezTo>
                          <a:pt x="90501" y="290278"/>
                          <a:pt x="117056" y="294290"/>
                          <a:pt x="143332" y="299545"/>
                        </a:cubicBezTo>
                        <a:cubicBezTo>
                          <a:pt x="148587" y="341586"/>
                          <a:pt x="138077" y="388883"/>
                          <a:pt x="159098" y="425669"/>
                        </a:cubicBezTo>
                        <a:cubicBezTo>
                          <a:pt x="167343" y="440098"/>
                          <a:pt x="190098" y="406644"/>
                          <a:pt x="206394" y="409903"/>
                        </a:cubicBezTo>
                        <a:cubicBezTo>
                          <a:pt x="220969" y="412818"/>
                          <a:pt x="227415" y="430924"/>
                          <a:pt x="237926" y="441434"/>
                        </a:cubicBezTo>
                        <a:cubicBezTo>
                          <a:pt x="256348" y="413801"/>
                          <a:pt x="271064" y="370757"/>
                          <a:pt x="316753" y="378372"/>
                        </a:cubicBezTo>
                        <a:cubicBezTo>
                          <a:pt x="335443" y="381487"/>
                          <a:pt x="348284" y="399393"/>
                          <a:pt x="364050" y="409903"/>
                        </a:cubicBezTo>
                        <a:cubicBezTo>
                          <a:pt x="418887" y="492159"/>
                          <a:pt x="372275" y="453773"/>
                          <a:pt x="427112" y="409903"/>
                        </a:cubicBezTo>
                        <a:cubicBezTo>
                          <a:pt x="440089" y="399522"/>
                          <a:pt x="458643" y="399393"/>
                          <a:pt x="474408" y="394138"/>
                        </a:cubicBezTo>
                        <a:cubicBezTo>
                          <a:pt x="555082" y="447920"/>
                          <a:pt x="496087" y="431187"/>
                          <a:pt x="553236" y="362607"/>
                        </a:cubicBezTo>
                        <a:cubicBezTo>
                          <a:pt x="565366" y="348051"/>
                          <a:pt x="584767" y="341586"/>
                          <a:pt x="600532" y="331076"/>
                        </a:cubicBezTo>
                        <a:cubicBezTo>
                          <a:pt x="629501" y="417981"/>
                          <a:pt x="597745" y="346216"/>
                          <a:pt x="679360" y="441434"/>
                        </a:cubicBezTo>
                        <a:cubicBezTo>
                          <a:pt x="736409" y="507991"/>
                          <a:pt x="678619" y="477974"/>
                          <a:pt x="758188" y="504496"/>
                        </a:cubicBezTo>
                        <a:cubicBezTo>
                          <a:pt x="785168" y="495503"/>
                          <a:pt x="835317" y="483396"/>
                          <a:pt x="852781" y="457200"/>
                        </a:cubicBezTo>
                        <a:cubicBezTo>
                          <a:pt x="859141" y="447660"/>
                          <a:pt x="883965" y="317043"/>
                          <a:pt x="884312" y="315310"/>
                        </a:cubicBezTo>
                        <a:cubicBezTo>
                          <a:pt x="873802" y="257503"/>
                          <a:pt x="879057" y="194441"/>
                          <a:pt x="852781" y="141890"/>
                        </a:cubicBezTo>
                        <a:cubicBezTo>
                          <a:pt x="845349" y="127026"/>
                          <a:pt x="820348" y="150223"/>
                          <a:pt x="805484" y="157655"/>
                        </a:cubicBezTo>
                        <a:cubicBezTo>
                          <a:pt x="656560" y="232117"/>
                          <a:pt x="786015" y="185167"/>
                          <a:pt x="679360" y="220717"/>
                        </a:cubicBezTo>
                        <a:cubicBezTo>
                          <a:pt x="663594" y="210207"/>
                          <a:pt x="643900" y="203982"/>
                          <a:pt x="632063" y="189186"/>
                        </a:cubicBezTo>
                        <a:cubicBezTo>
                          <a:pt x="621682" y="176209"/>
                          <a:pt x="619903" y="158112"/>
                          <a:pt x="616298" y="141890"/>
                        </a:cubicBezTo>
                        <a:cubicBezTo>
                          <a:pt x="609364" y="110685"/>
                          <a:pt x="621582" y="71353"/>
                          <a:pt x="600532" y="47296"/>
                        </a:cubicBezTo>
                        <a:cubicBezTo>
                          <a:pt x="578646" y="22283"/>
                          <a:pt x="536488" y="28857"/>
                          <a:pt x="505939" y="15765"/>
                        </a:cubicBezTo>
                        <a:cubicBezTo>
                          <a:pt x="499108" y="12838"/>
                          <a:pt x="495429" y="5255"/>
                          <a:pt x="490174" y="0"/>
                        </a:cubicBezTo>
                      </a:path>
                    </a:pathLst>
                  </a:custGeom>
                  <a:solidFill>
                    <a:srgbClr val="F26526"/>
                  </a:solidFill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194" name="Полилиния 193"/>
                  <p:cNvSpPr/>
                  <p:nvPr/>
                </p:nvSpPr>
                <p:spPr>
                  <a:xfrm>
                    <a:off x="428604" y="5072066"/>
                    <a:ext cx="1266659" cy="646871"/>
                  </a:xfrm>
                  <a:custGeom>
                    <a:avLst/>
                    <a:gdLst>
                      <a:gd name="connsiteX0" fmla="*/ 420894 w 1266659"/>
                      <a:gd name="connsiteY0" fmla="*/ 395074 h 1057225"/>
                      <a:gd name="connsiteX1" fmla="*/ 310535 w 1266659"/>
                      <a:gd name="connsiteY1" fmla="*/ 379308 h 1057225"/>
                      <a:gd name="connsiteX2" fmla="*/ 263238 w 1266659"/>
                      <a:gd name="connsiteY2" fmla="*/ 363543 h 1057225"/>
                      <a:gd name="connsiteX3" fmla="*/ 168645 w 1266659"/>
                      <a:gd name="connsiteY3" fmla="*/ 442370 h 1057225"/>
                      <a:gd name="connsiteX4" fmla="*/ 152880 w 1266659"/>
                      <a:gd name="connsiteY4" fmla="*/ 489667 h 1057225"/>
                      <a:gd name="connsiteX5" fmla="*/ 42521 w 1266659"/>
                      <a:gd name="connsiteY5" fmla="*/ 505432 h 1057225"/>
                      <a:gd name="connsiteX6" fmla="*/ 89818 w 1266659"/>
                      <a:gd name="connsiteY6" fmla="*/ 757681 h 1057225"/>
                      <a:gd name="connsiteX7" fmla="*/ 105583 w 1266659"/>
                      <a:gd name="connsiteY7" fmla="*/ 820743 h 1057225"/>
                      <a:gd name="connsiteX8" fmla="*/ 215942 w 1266659"/>
                      <a:gd name="connsiteY8" fmla="*/ 820743 h 1057225"/>
                      <a:gd name="connsiteX9" fmla="*/ 310535 w 1266659"/>
                      <a:gd name="connsiteY9" fmla="*/ 773446 h 1057225"/>
                      <a:gd name="connsiteX10" fmla="*/ 405128 w 1266659"/>
                      <a:gd name="connsiteY10" fmla="*/ 820743 h 1057225"/>
                      <a:gd name="connsiteX11" fmla="*/ 562783 w 1266659"/>
                      <a:gd name="connsiteY11" fmla="*/ 883805 h 1057225"/>
                      <a:gd name="connsiteX12" fmla="*/ 594314 w 1266659"/>
                      <a:gd name="connsiteY12" fmla="*/ 931101 h 1057225"/>
                      <a:gd name="connsiteX13" fmla="*/ 736204 w 1266659"/>
                      <a:gd name="connsiteY13" fmla="*/ 883805 h 1057225"/>
                      <a:gd name="connsiteX14" fmla="*/ 767735 w 1266659"/>
                      <a:gd name="connsiteY14" fmla="*/ 931101 h 1057225"/>
                      <a:gd name="connsiteX15" fmla="*/ 815031 w 1266659"/>
                      <a:gd name="connsiteY15" fmla="*/ 1025694 h 1057225"/>
                      <a:gd name="connsiteX16" fmla="*/ 862328 w 1266659"/>
                      <a:gd name="connsiteY16" fmla="*/ 1057225 h 1057225"/>
                      <a:gd name="connsiteX17" fmla="*/ 988452 w 1266659"/>
                      <a:gd name="connsiteY17" fmla="*/ 1041460 h 1057225"/>
                      <a:gd name="connsiteX18" fmla="*/ 1051514 w 1266659"/>
                      <a:gd name="connsiteY18" fmla="*/ 1009929 h 1057225"/>
                      <a:gd name="connsiteX19" fmla="*/ 1098811 w 1266659"/>
                      <a:gd name="connsiteY19" fmla="*/ 978398 h 1057225"/>
                      <a:gd name="connsiteX20" fmla="*/ 1256466 w 1266659"/>
                      <a:gd name="connsiteY20" fmla="*/ 962632 h 1057225"/>
                      <a:gd name="connsiteX21" fmla="*/ 1240700 w 1266659"/>
                      <a:gd name="connsiteY21" fmla="*/ 789212 h 1057225"/>
                      <a:gd name="connsiteX22" fmla="*/ 1161873 w 1266659"/>
                      <a:gd name="connsiteY22" fmla="*/ 773446 h 1057225"/>
                      <a:gd name="connsiteX23" fmla="*/ 1114576 w 1266659"/>
                      <a:gd name="connsiteY23" fmla="*/ 678853 h 1057225"/>
                      <a:gd name="connsiteX24" fmla="*/ 1067280 w 1266659"/>
                      <a:gd name="connsiteY24" fmla="*/ 631556 h 1057225"/>
                      <a:gd name="connsiteX25" fmla="*/ 1083045 w 1266659"/>
                      <a:gd name="connsiteY25" fmla="*/ 536963 h 1057225"/>
                      <a:gd name="connsiteX26" fmla="*/ 1067280 w 1266659"/>
                      <a:gd name="connsiteY26" fmla="*/ 379308 h 1057225"/>
                      <a:gd name="connsiteX27" fmla="*/ 1004218 w 1266659"/>
                      <a:gd name="connsiteY27" fmla="*/ 363543 h 1057225"/>
                      <a:gd name="connsiteX28" fmla="*/ 956921 w 1266659"/>
                      <a:gd name="connsiteY28" fmla="*/ 379308 h 1057225"/>
                      <a:gd name="connsiteX29" fmla="*/ 846562 w 1266659"/>
                      <a:gd name="connsiteY29" fmla="*/ 332012 h 1057225"/>
                      <a:gd name="connsiteX30" fmla="*/ 799266 w 1266659"/>
                      <a:gd name="connsiteY30" fmla="*/ 284715 h 1057225"/>
                      <a:gd name="connsiteX31" fmla="*/ 751969 w 1266659"/>
                      <a:gd name="connsiteY31" fmla="*/ 253184 h 1057225"/>
                      <a:gd name="connsiteX32" fmla="*/ 736204 w 1266659"/>
                      <a:gd name="connsiteY32" fmla="*/ 205887 h 1057225"/>
                      <a:gd name="connsiteX33" fmla="*/ 720438 w 1266659"/>
                      <a:gd name="connsiteY33" fmla="*/ 63998 h 1057225"/>
                      <a:gd name="connsiteX34" fmla="*/ 610080 w 1266659"/>
                      <a:gd name="connsiteY34" fmla="*/ 936 h 1057225"/>
                      <a:gd name="connsiteX35" fmla="*/ 452425 w 1266659"/>
                      <a:gd name="connsiteY35" fmla="*/ 16701 h 1057225"/>
                      <a:gd name="connsiteX36" fmla="*/ 420894 w 1266659"/>
                      <a:gd name="connsiteY36" fmla="*/ 63998 h 1057225"/>
                      <a:gd name="connsiteX37" fmla="*/ 389362 w 1266659"/>
                      <a:gd name="connsiteY37" fmla="*/ 127060 h 1057225"/>
                      <a:gd name="connsiteX38" fmla="*/ 357831 w 1266659"/>
                      <a:gd name="connsiteY38" fmla="*/ 237418 h 1057225"/>
                      <a:gd name="connsiteX39" fmla="*/ 342066 w 1266659"/>
                      <a:gd name="connsiteY39" fmla="*/ 347777 h 1057225"/>
                      <a:gd name="connsiteX40" fmla="*/ 184411 w 1266659"/>
                      <a:gd name="connsiteY40" fmla="*/ 363543 h 1057225"/>
                      <a:gd name="connsiteX41" fmla="*/ 231707 w 1266659"/>
                      <a:gd name="connsiteY41" fmla="*/ 410839 h 105722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  <a:cxn ang="0">
                        <a:pos x="connsiteX36" y="connsiteY36"/>
                      </a:cxn>
                      <a:cxn ang="0">
                        <a:pos x="connsiteX37" y="connsiteY37"/>
                      </a:cxn>
                      <a:cxn ang="0">
                        <a:pos x="connsiteX38" y="connsiteY38"/>
                      </a:cxn>
                      <a:cxn ang="0">
                        <a:pos x="connsiteX39" y="connsiteY39"/>
                      </a:cxn>
                      <a:cxn ang="0">
                        <a:pos x="connsiteX40" y="connsiteY40"/>
                      </a:cxn>
                      <a:cxn ang="0">
                        <a:pos x="connsiteX41" y="connsiteY41"/>
                      </a:cxn>
                    </a:cxnLst>
                    <a:rect l="l" t="t" r="r" b="b"/>
                    <a:pathLst>
                      <a:path w="1266659" h="1057225">
                        <a:moveTo>
                          <a:pt x="420894" y="395074"/>
                        </a:moveTo>
                        <a:cubicBezTo>
                          <a:pt x="384108" y="389819"/>
                          <a:pt x="346973" y="386596"/>
                          <a:pt x="310535" y="379308"/>
                        </a:cubicBezTo>
                        <a:cubicBezTo>
                          <a:pt x="294239" y="376049"/>
                          <a:pt x="279630" y="360811"/>
                          <a:pt x="263238" y="363543"/>
                        </a:cubicBezTo>
                        <a:cubicBezTo>
                          <a:pt x="236901" y="367933"/>
                          <a:pt x="182849" y="428166"/>
                          <a:pt x="168645" y="442370"/>
                        </a:cubicBezTo>
                        <a:cubicBezTo>
                          <a:pt x="163390" y="458136"/>
                          <a:pt x="167744" y="482235"/>
                          <a:pt x="152880" y="489667"/>
                        </a:cubicBezTo>
                        <a:cubicBezTo>
                          <a:pt x="119643" y="506285"/>
                          <a:pt x="58093" y="471692"/>
                          <a:pt x="42521" y="505432"/>
                        </a:cubicBezTo>
                        <a:cubicBezTo>
                          <a:pt x="0" y="597560"/>
                          <a:pt x="52360" y="682763"/>
                          <a:pt x="89818" y="757681"/>
                        </a:cubicBezTo>
                        <a:cubicBezTo>
                          <a:pt x="95073" y="778702"/>
                          <a:pt x="93564" y="802714"/>
                          <a:pt x="105583" y="820743"/>
                        </a:cubicBezTo>
                        <a:cubicBezTo>
                          <a:pt x="145937" y="881274"/>
                          <a:pt x="168799" y="840948"/>
                          <a:pt x="215942" y="820743"/>
                        </a:cubicBezTo>
                        <a:cubicBezTo>
                          <a:pt x="307321" y="781580"/>
                          <a:pt x="219643" y="834040"/>
                          <a:pt x="310535" y="773446"/>
                        </a:cubicBezTo>
                        <a:cubicBezTo>
                          <a:pt x="385188" y="823215"/>
                          <a:pt x="327990" y="791074"/>
                          <a:pt x="405128" y="820743"/>
                        </a:cubicBezTo>
                        <a:cubicBezTo>
                          <a:pt x="457955" y="841061"/>
                          <a:pt x="562783" y="883805"/>
                          <a:pt x="562783" y="883805"/>
                        </a:cubicBezTo>
                        <a:cubicBezTo>
                          <a:pt x="573293" y="899570"/>
                          <a:pt x="575932" y="926506"/>
                          <a:pt x="594314" y="931101"/>
                        </a:cubicBezTo>
                        <a:cubicBezTo>
                          <a:pt x="656105" y="946549"/>
                          <a:pt x="692832" y="912719"/>
                          <a:pt x="736204" y="883805"/>
                        </a:cubicBezTo>
                        <a:cubicBezTo>
                          <a:pt x="746714" y="899570"/>
                          <a:pt x="759261" y="914154"/>
                          <a:pt x="767735" y="931101"/>
                        </a:cubicBezTo>
                        <a:cubicBezTo>
                          <a:pt x="793380" y="982392"/>
                          <a:pt x="769848" y="980511"/>
                          <a:pt x="815031" y="1025694"/>
                        </a:cubicBezTo>
                        <a:cubicBezTo>
                          <a:pt x="828429" y="1039092"/>
                          <a:pt x="846562" y="1046715"/>
                          <a:pt x="862328" y="1057225"/>
                        </a:cubicBezTo>
                        <a:cubicBezTo>
                          <a:pt x="904369" y="1051970"/>
                          <a:pt x="947349" y="1051736"/>
                          <a:pt x="988452" y="1041460"/>
                        </a:cubicBezTo>
                        <a:cubicBezTo>
                          <a:pt x="1011252" y="1035760"/>
                          <a:pt x="1031109" y="1021589"/>
                          <a:pt x="1051514" y="1009929"/>
                        </a:cubicBezTo>
                        <a:cubicBezTo>
                          <a:pt x="1067965" y="1000528"/>
                          <a:pt x="1080348" y="982659"/>
                          <a:pt x="1098811" y="978398"/>
                        </a:cubicBezTo>
                        <a:cubicBezTo>
                          <a:pt x="1150272" y="966522"/>
                          <a:pt x="1203914" y="967887"/>
                          <a:pt x="1256466" y="962632"/>
                        </a:cubicBezTo>
                        <a:cubicBezTo>
                          <a:pt x="1251211" y="904825"/>
                          <a:pt x="1266659" y="841129"/>
                          <a:pt x="1240700" y="789212"/>
                        </a:cubicBezTo>
                        <a:cubicBezTo>
                          <a:pt x="1228716" y="765245"/>
                          <a:pt x="1182039" y="791091"/>
                          <a:pt x="1161873" y="773446"/>
                        </a:cubicBezTo>
                        <a:cubicBezTo>
                          <a:pt x="1135343" y="750232"/>
                          <a:pt x="1134131" y="708185"/>
                          <a:pt x="1114576" y="678853"/>
                        </a:cubicBezTo>
                        <a:cubicBezTo>
                          <a:pt x="1102209" y="660302"/>
                          <a:pt x="1083045" y="647322"/>
                          <a:pt x="1067280" y="631556"/>
                        </a:cubicBezTo>
                        <a:cubicBezTo>
                          <a:pt x="1019835" y="489226"/>
                          <a:pt x="1071584" y="685948"/>
                          <a:pt x="1083045" y="536963"/>
                        </a:cubicBezTo>
                        <a:cubicBezTo>
                          <a:pt x="1087096" y="484305"/>
                          <a:pt x="1089134" y="427388"/>
                          <a:pt x="1067280" y="379308"/>
                        </a:cubicBezTo>
                        <a:cubicBezTo>
                          <a:pt x="1058314" y="359583"/>
                          <a:pt x="1025239" y="368798"/>
                          <a:pt x="1004218" y="363543"/>
                        </a:cubicBezTo>
                        <a:cubicBezTo>
                          <a:pt x="988452" y="368798"/>
                          <a:pt x="973217" y="382567"/>
                          <a:pt x="956921" y="379308"/>
                        </a:cubicBezTo>
                        <a:cubicBezTo>
                          <a:pt x="917676" y="371459"/>
                          <a:pt x="880881" y="352603"/>
                          <a:pt x="846562" y="332012"/>
                        </a:cubicBezTo>
                        <a:cubicBezTo>
                          <a:pt x="827444" y="320541"/>
                          <a:pt x="816394" y="298988"/>
                          <a:pt x="799266" y="284715"/>
                        </a:cubicBezTo>
                        <a:cubicBezTo>
                          <a:pt x="784710" y="272585"/>
                          <a:pt x="767735" y="263694"/>
                          <a:pt x="751969" y="253184"/>
                        </a:cubicBezTo>
                        <a:cubicBezTo>
                          <a:pt x="746714" y="237418"/>
                          <a:pt x="738936" y="222279"/>
                          <a:pt x="736204" y="205887"/>
                        </a:cubicBezTo>
                        <a:cubicBezTo>
                          <a:pt x="728381" y="158947"/>
                          <a:pt x="738741" y="107925"/>
                          <a:pt x="720438" y="63998"/>
                        </a:cubicBezTo>
                        <a:cubicBezTo>
                          <a:pt x="705043" y="27050"/>
                          <a:pt x="643749" y="12159"/>
                          <a:pt x="610080" y="936"/>
                        </a:cubicBezTo>
                        <a:cubicBezTo>
                          <a:pt x="557528" y="6191"/>
                          <a:pt x="502529" y="0"/>
                          <a:pt x="452425" y="16701"/>
                        </a:cubicBezTo>
                        <a:cubicBezTo>
                          <a:pt x="434449" y="22693"/>
                          <a:pt x="430295" y="47547"/>
                          <a:pt x="420894" y="63998"/>
                        </a:cubicBezTo>
                        <a:cubicBezTo>
                          <a:pt x="409234" y="84403"/>
                          <a:pt x="398620" y="105458"/>
                          <a:pt x="389362" y="127060"/>
                        </a:cubicBezTo>
                        <a:cubicBezTo>
                          <a:pt x="378700" y="151938"/>
                          <a:pt x="362040" y="214266"/>
                          <a:pt x="357831" y="237418"/>
                        </a:cubicBezTo>
                        <a:cubicBezTo>
                          <a:pt x="351184" y="273978"/>
                          <a:pt x="372118" y="325921"/>
                          <a:pt x="342066" y="347777"/>
                        </a:cubicBezTo>
                        <a:cubicBezTo>
                          <a:pt x="299354" y="378841"/>
                          <a:pt x="236963" y="358288"/>
                          <a:pt x="184411" y="363543"/>
                        </a:cubicBezTo>
                        <a:cubicBezTo>
                          <a:pt x="203500" y="420810"/>
                          <a:pt x="183558" y="410839"/>
                          <a:pt x="231707" y="410839"/>
                        </a:cubicBezTo>
                      </a:path>
                    </a:pathLst>
                  </a:custGeom>
                  <a:solidFill>
                    <a:srgbClr val="F98F1B"/>
                  </a:solidFill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195" name="Полилиния 194"/>
                  <p:cNvSpPr/>
                  <p:nvPr/>
                </p:nvSpPr>
                <p:spPr>
                  <a:xfrm>
                    <a:off x="357166" y="1975747"/>
                    <a:ext cx="997348" cy="667427"/>
                  </a:xfrm>
                  <a:custGeom>
                    <a:avLst/>
                    <a:gdLst>
                      <a:gd name="connsiteX0" fmla="*/ 776630 w 997348"/>
                      <a:gd name="connsiteY0" fmla="*/ 34971 h 667427"/>
                      <a:gd name="connsiteX1" fmla="*/ 571679 w 997348"/>
                      <a:gd name="connsiteY1" fmla="*/ 34971 h 667427"/>
                      <a:gd name="connsiteX2" fmla="*/ 540148 w 997348"/>
                      <a:gd name="connsiteY2" fmla="*/ 82268 h 667427"/>
                      <a:gd name="connsiteX3" fmla="*/ 524382 w 997348"/>
                      <a:gd name="connsiteY3" fmla="*/ 129564 h 667427"/>
                      <a:gd name="connsiteX4" fmla="*/ 319430 w 997348"/>
                      <a:gd name="connsiteY4" fmla="*/ 161095 h 667427"/>
                      <a:gd name="connsiteX5" fmla="*/ 287899 w 997348"/>
                      <a:gd name="connsiteY5" fmla="*/ 208392 h 667427"/>
                      <a:gd name="connsiteX6" fmla="*/ 224837 w 997348"/>
                      <a:gd name="connsiteY6" fmla="*/ 192626 h 667427"/>
                      <a:gd name="connsiteX7" fmla="*/ 130244 w 997348"/>
                      <a:gd name="connsiteY7" fmla="*/ 208392 h 667427"/>
                      <a:gd name="connsiteX8" fmla="*/ 146010 w 997348"/>
                      <a:gd name="connsiteY8" fmla="*/ 334516 h 667427"/>
                      <a:gd name="connsiteX9" fmla="*/ 51417 w 997348"/>
                      <a:gd name="connsiteY9" fmla="*/ 366047 h 667427"/>
                      <a:gd name="connsiteX10" fmla="*/ 114479 w 997348"/>
                      <a:gd name="connsiteY10" fmla="*/ 602530 h 667427"/>
                      <a:gd name="connsiteX11" fmla="*/ 161775 w 997348"/>
                      <a:gd name="connsiteY11" fmla="*/ 586764 h 667427"/>
                      <a:gd name="connsiteX12" fmla="*/ 193306 w 997348"/>
                      <a:gd name="connsiteY12" fmla="*/ 539468 h 667427"/>
                      <a:gd name="connsiteX13" fmla="*/ 303665 w 997348"/>
                      <a:gd name="connsiteY13" fmla="*/ 618295 h 667427"/>
                      <a:gd name="connsiteX14" fmla="*/ 350961 w 997348"/>
                      <a:gd name="connsiteY14" fmla="*/ 634061 h 667427"/>
                      <a:gd name="connsiteX15" fmla="*/ 382493 w 997348"/>
                      <a:gd name="connsiteY15" fmla="*/ 570999 h 667427"/>
                      <a:gd name="connsiteX16" fmla="*/ 492851 w 997348"/>
                      <a:gd name="connsiteY16" fmla="*/ 476406 h 667427"/>
                      <a:gd name="connsiteX17" fmla="*/ 540148 w 997348"/>
                      <a:gd name="connsiteY17" fmla="*/ 492171 h 667427"/>
                      <a:gd name="connsiteX18" fmla="*/ 555913 w 997348"/>
                      <a:gd name="connsiteY18" fmla="*/ 539468 h 667427"/>
                      <a:gd name="connsiteX19" fmla="*/ 587444 w 997348"/>
                      <a:gd name="connsiteY19" fmla="*/ 602530 h 667427"/>
                      <a:gd name="connsiteX20" fmla="*/ 697803 w 997348"/>
                      <a:gd name="connsiteY20" fmla="*/ 665592 h 667427"/>
                      <a:gd name="connsiteX21" fmla="*/ 760865 w 997348"/>
                      <a:gd name="connsiteY21" fmla="*/ 649826 h 667427"/>
                      <a:gd name="connsiteX22" fmla="*/ 808161 w 997348"/>
                      <a:gd name="connsiteY22" fmla="*/ 665592 h 667427"/>
                      <a:gd name="connsiteX23" fmla="*/ 902755 w 997348"/>
                      <a:gd name="connsiteY23" fmla="*/ 634061 h 667427"/>
                      <a:gd name="connsiteX24" fmla="*/ 950051 w 997348"/>
                      <a:gd name="connsiteY24" fmla="*/ 602530 h 667427"/>
                      <a:gd name="connsiteX25" fmla="*/ 997348 w 997348"/>
                      <a:gd name="connsiteY25" fmla="*/ 492171 h 667427"/>
                      <a:gd name="connsiteX26" fmla="*/ 981582 w 997348"/>
                      <a:gd name="connsiteY26" fmla="*/ 366047 h 667427"/>
                      <a:gd name="connsiteX27" fmla="*/ 902755 w 997348"/>
                      <a:gd name="connsiteY27" fmla="*/ 302985 h 667427"/>
                      <a:gd name="connsiteX28" fmla="*/ 839693 w 997348"/>
                      <a:gd name="connsiteY28" fmla="*/ 287219 h 667427"/>
                      <a:gd name="connsiteX29" fmla="*/ 839693 w 997348"/>
                      <a:gd name="connsiteY29" fmla="*/ 98033 h 667427"/>
                      <a:gd name="connsiteX30" fmla="*/ 792396 w 997348"/>
                      <a:gd name="connsiteY30" fmla="*/ 82268 h 667427"/>
                      <a:gd name="connsiteX31" fmla="*/ 776630 w 997348"/>
                      <a:gd name="connsiteY31" fmla="*/ 34971 h 66742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</a:cxnLst>
                    <a:rect l="l" t="t" r="r" b="b"/>
                    <a:pathLst>
                      <a:path w="997348" h="667427">
                        <a:moveTo>
                          <a:pt x="776630" y="34971"/>
                        </a:moveTo>
                        <a:cubicBezTo>
                          <a:pt x="698024" y="15320"/>
                          <a:pt x="667848" y="0"/>
                          <a:pt x="571679" y="34971"/>
                        </a:cubicBezTo>
                        <a:cubicBezTo>
                          <a:pt x="553872" y="41446"/>
                          <a:pt x="548622" y="65321"/>
                          <a:pt x="540148" y="82268"/>
                        </a:cubicBezTo>
                        <a:cubicBezTo>
                          <a:pt x="532716" y="97132"/>
                          <a:pt x="540032" y="123975"/>
                          <a:pt x="524382" y="129564"/>
                        </a:cubicBezTo>
                        <a:cubicBezTo>
                          <a:pt x="459288" y="152812"/>
                          <a:pt x="387747" y="150585"/>
                          <a:pt x="319430" y="161095"/>
                        </a:cubicBezTo>
                        <a:cubicBezTo>
                          <a:pt x="308920" y="176861"/>
                          <a:pt x="305875" y="202400"/>
                          <a:pt x="287899" y="208392"/>
                        </a:cubicBezTo>
                        <a:cubicBezTo>
                          <a:pt x="267343" y="215244"/>
                          <a:pt x="246505" y="192626"/>
                          <a:pt x="224837" y="192626"/>
                        </a:cubicBezTo>
                        <a:cubicBezTo>
                          <a:pt x="192871" y="192626"/>
                          <a:pt x="161775" y="203137"/>
                          <a:pt x="130244" y="208392"/>
                        </a:cubicBezTo>
                        <a:cubicBezTo>
                          <a:pt x="135499" y="250433"/>
                          <a:pt x="164958" y="296620"/>
                          <a:pt x="146010" y="334516"/>
                        </a:cubicBezTo>
                        <a:cubicBezTo>
                          <a:pt x="131146" y="364244"/>
                          <a:pt x="51417" y="366047"/>
                          <a:pt x="51417" y="366047"/>
                        </a:cubicBezTo>
                        <a:cubicBezTo>
                          <a:pt x="55973" y="429837"/>
                          <a:pt x="0" y="602530"/>
                          <a:pt x="114479" y="602530"/>
                        </a:cubicBezTo>
                        <a:cubicBezTo>
                          <a:pt x="131097" y="602530"/>
                          <a:pt x="146010" y="592019"/>
                          <a:pt x="161775" y="586764"/>
                        </a:cubicBezTo>
                        <a:cubicBezTo>
                          <a:pt x="172285" y="570999"/>
                          <a:pt x="174616" y="542583"/>
                          <a:pt x="193306" y="539468"/>
                        </a:cubicBezTo>
                        <a:cubicBezTo>
                          <a:pt x="236854" y="532210"/>
                          <a:pt x="277180" y="600639"/>
                          <a:pt x="303665" y="618295"/>
                        </a:cubicBezTo>
                        <a:cubicBezTo>
                          <a:pt x="317492" y="627513"/>
                          <a:pt x="335196" y="628806"/>
                          <a:pt x="350961" y="634061"/>
                        </a:cubicBezTo>
                        <a:cubicBezTo>
                          <a:pt x="361472" y="613040"/>
                          <a:pt x="368392" y="589801"/>
                          <a:pt x="382493" y="570999"/>
                        </a:cubicBezTo>
                        <a:cubicBezTo>
                          <a:pt x="420723" y="520026"/>
                          <a:pt x="445187" y="508183"/>
                          <a:pt x="492851" y="476406"/>
                        </a:cubicBezTo>
                        <a:cubicBezTo>
                          <a:pt x="508617" y="481661"/>
                          <a:pt x="528397" y="480420"/>
                          <a:pt x="540148" y="492171"/>
                        </a:cubicBezTo>
                        <a:cubicBezTo>
                          <a:pt x="551899" y="503922"/>
                          <a:pt x="549367" y="524193"/>
                          <a:pt x="555913" y="539468"/>
                        </a:cubicBezTo>
                        <a:cubicBezTo>
                          <a:pt x="565171" y="561070"/>
                          <a:pt x="572398" y="584475"/>
                          <a:pt x="587444" y="602530"/>
                        </a:cubicBezTo>
                        <a:cubicBezTo>
                          <a:pt x="603361" y="621630"/>
                          <a:pt x="680970" y="657176"/>
                          <a:pt x="697803" y="665592"/>
                        </a:cubicBezTo>
                        <a:cubicBezTo>
                          <a:pt x="718824" y="660337"/>
                          <a:pt x="739197" y="649826"/>
                          <a:pt x="760865" y="649826"/>
                        </a:cubicBezTo>
                        <a:cubicBezTo>
                          <a:pt x="777483" y="649826"/>
                          <a:pt x="791644" y="667427"/>
                          <a:pt x="808161" y="665592"/>
                        </a:cubicBezTo>
                        <a:cubicBezTo>
                          <a:pt x="841195" y="661922"/>
                          <a:pt x="902755" y="634061"/>
                          <a:pt x="902755" y="634061"/>
                        </a:cubicBezTo>
                        <a:cubicBezTo>
                          <a:pt x="918520" y="623551"/>
                          <a:pt x="937921" y="617086"/>
                          <a:pt x="950051" y="602530"/>
                        </a:cubicBezTo>
                        <a:cubicBezTo>
                          <a:pt x="971697" y="576555"/>
                          <a:pt x="986395" y="525028"/>
                          <a:pt x="997348" y="492171"/>
                        </a:cubicBezTo>
                        <a:cubicBezTo>
                          <a:pt x="992093" y="450130"/>
                          <a:pt x="992730" y="406923"/>
                          <a:pt x="981582" y="366047"/>
                        </a:cubicBezTo>
                        <a:cubicBezTo>
                          <a:pt x="967995" y="316227"/>
                          <a:pt x="944205" y="314828"/>
                          <a:pt x="902755" y="302985"/>
                        </a:cubicBezTo>
                        <a:cubicBezTo>
                          <a:pt x="881921" y="297032"/>
                          <a:pt x="860714" y="292474"/>
                          <a:pt x="839693" y="287219"/>
                        </a:cubicBezTo>
                        <a:cubicBezTo>
                          <a:pt x="863242" y="216569"/>
                          <a:pt x="878094" y="194035"/>
                          <a:pt x="839693" y="98033"/>
                        </a:cubicBezTo>
                        <a:cubicBezTo>
                          <a:pt x="833521" y="82603"/>
                          <a:pt x="808162" y="87523"/>
                          <a:pt x="792396" y="82268"/>
                        </a:cubicBezTo>
                        <a:lnTo>
                          <a:pt x="776630" y="34971"/>
                        </a:lnTo>
                        <a:close/>
                      </a:path>
                    </a:pathLst>
                  </a:custGeom>
                  <a:solidFill>
                    <a:srgbClr val="FFC000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196" name="Полилиния 195"/>
                  <p:cNvSpPr/>
                  <p:nvPr/>
                </p:nvSpPr>
                <p:spPr>
                  <a:xfrm>
                    <a:off x="124948" y="3123515"/>
                    <a:ext cx="784831" cy="549851"/>
                  </a:xfrm>
                  <a:custGeom>
                    <a:avLst/>
                    <a:gdLst>
                      <a:gd name="connsiteX0" fmla="*/ 505673 w 784831"/>
                      <a:gd name="connsiteY0" fmla="*/ 108416 h 549851"/>
                      <a:gd name="connsiteX1" fmla="*/ 411080 w 784831"/>
                      <a:gd name="connsiteY1" fmla="*/ 61119 h 549851"/>
                      <a:gd name="connsiteX2" fmla="*/ 316486 w 784831"/>
                      <a:gd name="connsiteY2" fmla="*/ 13823 h 549851"/>
                      <a:gd name="connsiteX3" fmla="*/ 143066 w 784831"/>
                      <a:gd name="connsiteY3" fmla="*/ 45354 h 549851"/>
                      <a:gd name="connsiteX4" fmla="*/ 127300 w 784831"/>
                      <a:gd name="connsiteY4" fmla="*/ 234540 h 549851"/>
                      <a:gd name="connsiteX5" fmla="*/ 32707 w 784831"/>
                      <a:gd name="connsiteY5" fmla="*/ 281837 h 549851"/>
                      <a:gd name="connsiteX6" fmla="*/ 16942 w 784831"/>
                      <a:gd name="connsiteY6" fmla="*/ 344899 h 549851"/>
                      <a:gd name="connsiteX7" fmla="*/ 1176 w 784831"/>
                      <a:gd name="connsiteY7" fmla="*/ 392195 h 549851"/>
                      <a:gd name="connsiteX8" fmla="*/ 16942 w 784831"/>
                      <a:gd name="connsiteY8" fmla="*/ 486788 h 549851"/>
                      <a:gd name="connsiteX9" fmla="*/ 158831 w 784831"/>
                      <a:gd name="connsiteY9" fmla="*/ 502554 h 549851"/>
                      <a:gd name="connsiteX10" fmla="*/ 253424 w 784831"/>
                      <a:gd name="connsiteY10" fmla="*/ 455257 h 549851"/>
                      <a:gd name="connsiteX11" fmla="*/ 300721 w 784831"/>
                      <a:gd name="connsiteY11" fmla="*/ 486788 h 549851"/>
                      <a:gd name="connsiteX12" fmla="*/ 348018 w 784831"/>
                      <a:gd name="connsiteY12" fmla="*/ 502554 h 549851"/>
                      <a:gd name="connsiteX13" fmla="*/ 411080 w 784831"/>
                      <a:gd name="connsiteY13" fmla="*/ 486788 h 549851"/>
                      <a:gd name="connsiteX14" fmla="*/ 458376 w 784831"/>
                      <a:gd name="connsiteY14" fmla="*/ 471023 h 549851"/>
                      <a:gd name="connsiteX15" fmla="*/ 552969 w 784831"/>
                      <a:gd name="connsiteY15" fmla="*/ 502554 h 549851"/>
                      <a:gd name="connsiteX16" fmla="*/ 568735 w 784831"/>
                      <a:gd name="connsiteY16" fmla="*/ 455257 h 549851"/>
                      <a:gd name="connsiteX17" fmla="*/ 600266 w 784831"/>
                      <a:gd name="connsiteY17" fmla="*/ 549851 h 549851"/>
                      <a:gd name="connsiteX18" fmla="*/ 663328 w 784831"/>
                      <a:gd name="connsiteY18" fmla="*/ 518319 h 549851"/>
                      <a:gd name="connsiteX19" fmla="*/ 726390 w 784831"/>
                      <a:gd name="connsiteY19" fmla="*/ 392195 h 549851"/>
                      <a:gd name="connsiteX20" fmla="*/ 773686 w 784831"/>
                      <a:gd name="connsiteY20" fmla="*/ 281837 h 549851"/>
                      <a:gd name="connsiteX21" fmla="*/ 757921 w 784831"/>
                      <a:gd name="connsiteY21" fmla="*/ 139947 h 549851"/>
                      <a:gd name="connsiteX22" fmla="*/ 742155 w 784831"/>
                      <a:gd name="connsiteY22" fmla="*/ 92651 h 549851"/>
                      <a:gd name="connsiteX23" fmla="*/ 694859 w 784831"/>
                      <a:gd name="connsiteY23" fmla="*/ 76885 h 549851"/>
                      <a:gd name="connsiteX24" fmla="*/ 505673 w 784831"/>
                      <a:gd name="connsiteY24" fmla="*/ 61119 h 549851"/>
                      <a:gd name="connsiteX25" fmla="*/ 474142 w 784831"/>
                      <a:gd name="connsiteY25" fmla="*/ 61119 h 54985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</a:cxnLst>
                    <a:rect l="l" t="t" r="r" b="b"/>
                    <a:pathLst>
                      <a:path w="784831" h="549851">
                        <a:moveTo>
                          <a:pt x="505673" y="108416"/>
                        </a:moveTo>
                        <a:cubicBezTo>
                          <a:pt x="370125" y="18052"/>
                          <a:pt x="541624" y="126392"/>
                          <a:pt x="411080" y="61119"/>
                        </a:cubicBezTo>
                        <a:cubicBezTo>
                          <a:pt x="288843" y="0"/>
                          <a:pt x="435358" y="53445"/>
                          <a:pt x="316486" y="13823"/>
                        </a:cubicBezTo>
                        <a:cubicBezTo>
                          <a:pt x="258679" y="24333"/>
                          <a:pt x="196413" y="20732"/>
                          <a:pt x="143066" y="45354"/>
                        </a:cubicBezTo>
                        <a:cubicBezTo>
                          <a:pt x="83410" y="72888"/>
                          <a:pt x="125165" y="217462"/>
                          <a:pt x="127300" y="234540"/>
                        </a:cubicBezTo>
                        <a:cubicBezTo>
                          <a:pt x="100321" y="243533"/>
                          <a:pt x="50170" y="255642"/>
                          <a:pt x="32707" y="281837"/>
                        </a:cubicBezTo>
                        <a:cubicBezTo>
                          <a:pt x="20688" y="299866"/>
                          <a:pt x="22895" y="324065"/>
                          <a:pt x="16942" y="344899"/>
                        </a:cubicBezTo>
                        <a:cubicBezTo>
                          <a:pt x="12377" y="360878"/>
                          <a:pt x="6431" y="376430"/>
                          <a:pt x="1176" y="392195"/>
                        </a:cubicBezTo>
                        <a:cubicBezTo>
                          <a:pt x="6431" y="423726"/>
                          <a:pt x="0" y="459681"/>
                          <a:pt x="16942" y="486788"/>
                        </a:cubicBezTo>
                        <a:cubicBezTo>
                          <a:pt x="50787" y="540939"/>
                          <a:pt x="117598" y="510800"/>
                          <a:pt x="158831" y="502554"/>
                        </a:cubicBezTo>
                        <a:cubicBezTo>
                          <a:pt x="175301" y="491574"/>
                          <a:pt x="227317" y="450906"/>
                          <a:pt x="253424" y="455257"/>
                        </a:cubicBezTo>
                        <a:cubicBezTo>
                          <a:pt x="272114" y="458372"/>
                          <a:pt x="283773" y="478314"/>
                          <a:pt x="300721" y="486788"/>
                        </a:cubicBezTo>
                        <a:cubicBezTo>
                          <a:pt x="315585" y="494220"/>
                          <a:pt x="332252" y="497299"/>
                          <a:pt x="348018" y="502554"/>
                        </a:cubicBezTo>
                        <a:cubicBezTo>
                          <a:pt x="369039" y="497299"/>
                          <a:pt x="390246" y="492741"/>
                          <a:pt x="411080" y="486788"/>
                        </a:cubicBezTo>
                        <a:cubicBezTo>
                          <a:pt x="427059" y="482223"/>
                          <a:pt x="441860" y="469188"/>
                          <a:pt x="458376" y="471023"/>
                        </a:cubicBezTo>
                        <a:cubicBezTo>
                          <a:pt x="491409" y="474693"/>
                          <a:pt x="552969" y="502554"/>
                          <a:pt x="552969" y="502554"/>
                        </a:cubicBezTo>
                        <a:cubicBezTo>
                          <a:pt x="558224" y="486788"/>
                          <a:pt x="556984" y="443506"/>
                          <a:pt x="568735" y="455257"/>
                        </a:cubicBezTo>
                        <a:cubicBezTo>
                          <a:pt x="592237" y="478759"/>
                          <a:pt x="600266" y="549851"/>
                          <a:pt x="600266" y="549851"/>
                        </a:cubicBezTo>
                        <a:cubicBezTo>
                          <a:pt x="621287" y="539340"/>
                          <a:pt x="646710" y="534937"/>
                          <a:pt x="663328" y="518319"/>
                        </a:cubicBezTo>
                        <a:cubicBezTo>
                          <a:pt x="714718" y="466928"/>
                          <a:pt x="703350" y="445954"/>
                          <a:pt x="726390" y="392195"/>
                        </a:cubicBezTo>
                        <a:cubicBezTo>
                          <a:pt x="784831" y="255833"/>
                          <a:pt x="736716" y="392749"/>
                          <a:pt x="773686" y="281837"/>
                        </a:cubicBezTo>
                        <a:cubicBezTo>
                          <a:pt x="768431" y="234540"/>
                          <a:pt x="765744" y="186887"/>
                          <a:pt x="757921" y="139947"/>
                        </a:cubicBezTo>
                        <a:cubicBezTo>
                          <a:pt x="755189" y="123555"/>
                          <a:pt x="753906" y="104402"/>
                          <a:pt x="742155" y="92651"/>
                        </a:cubicBezTo>
                        <a:cubicBezTo>
                          <a:pt x="730404" y="80900"/>
                          <a:pt x="711331" y="79081"/>
                          <a:pt x="694859" y="76885"/>
                        </a:cubicBezTo>
                        <a:cubicBezTo>
                          <a:pt x="632134" y="68521"/>
                          <a:pt x="568793" y="65628"/>
                          <a:pt x="505673" y="61119"/>
                        </a:cubicBezTo>
                        <a:cubicBezTo>
                          <a:pt x="495189" y="60370"/>
                          <a:pt x="484652" y="61119"/>
                          <a:pt x="474142" y="61119"/>
                        </a:cubicBezTo>
                      </a:path>
                    </a:pathLst>
                  </a:custGeom>
                  <a:solidFill>
                    <a:srgbClr val="FF5050"/>
                  </a:solidFill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197" name="Полилиния 196"/>
                  <p:cNvSpPr/>
                  <p:nvPr/>
                </p:nvSpPr>
                <p:spPr>
                  <a:xfrm>
                    <a:off x="627352" y="4427919"/>
                    <a:ext cx="1240974" cy="620306"/>
                  </a:xfrm>
                  <a:custGeom>
                    <a:avLst/>
                    <a:gdLst>
                      <a:gd name="connsiteX0" fmla="*/ 823076 w 1240974"/>
                      <a:gd name="connsiteY0" fmla="*/ 49488 h 620306"/>
                      <a:gd name="connsiteX1" fmla="*/ 602358 w 1240974"/>
                      <a:gd name="connsiteY1" fmla="*/ 159847 h 620306"/>
                      <a:gd name="connsiteX2" fmla="*/ 555062 w 1240974"/>
                      <a:gd name="connsiteY2" fmla="*/ 175612 h 620306"/>
                      <a:gd name="connsiteX3" fmla="*/ 428938 w 1240974"/>
                      <a:gd name="connsiteY3" fmla="*/ 207143 h 620306"/>
                      <a:gd name="connsiteX4" fmla="*/ 381641 w 1240974"/>
                      <a:gd name="connsiteY4" fmla="*/ 191378 h 620306"/>
                      <a:gd name="connsiteX5" fmla="*/ 287048 w 1240974"/>
                      <a:gd name="connsiteY5" fmla="*/ 144081 h 620306"/>
                      <a:gd name="connsiteX6" fmla="*/ 208220 w 1240974"/>
                      <a:gd name="connsiteY6" fmla="*/ 128315 h 620306"/>
                      <a:gd name="connsiteX7" fmla="*/ 129393 w 1240974"/>
                      <a:gd name="connsiteY7" fmla="*/ 159847 h 620306"/>
                      <a:gd name="connsiteX8" fmla="*/ 34800 w 1240974"/>
                      <a:gd name="connsiteY8" fmla="*/ 238674 h 620306"/>
                      <a:gd name="connsiteX9" fmla="*/ 113627 w 1240974"/>
                      <a:gd name="connsiteY9" fmla="*/ 443626 h 620306"/>
                      <a:gd name="connsiteX10" fmla="*/ 176689 w 1240974"/>
                      <a:gd name="connsiteY10" fmla="*/ 459391 h 620306"/>
                      <a:gd name="connsiteX11" fmla="*/ 287048 w 1240974"/>
                      <a:gd name="connsiteY11" fmla="*/ 443626 h 620306"/>
                      <a:gd name="connsiteX12" fmla="*/ 350110 w 1240974"/>
                      <a:gd name="connsiteY12" fmla="*/ 412095 h 620306"/>
                      <a:gd name="connsiteX13" fmla="*/ 507765 w 1240974"/>
                      <a:gd name="connsiteY13" fmla="*/ 427860 h 620306"/>
                      <a:gd name="connsiteX14" fmla="*/ 618124 w 1240974"/>
                      <a:gd name="connsiteY14" fmla="*/ 459391 h 620306"/>
                      <a:gd name="connsiteX15" fmla="*/ 665420 w 1240974"/>
                      <a:gd name="connsiteY15" fmla="*/ 475157 h 620306"/>
                      <a:gd name="connsiteX16" fmla="*/ 681186 w 1240974"/>
                      <a:gd name="connsiteY16" fmla="*/ 538219 h 620306"/>
                      <a:gd name="connsiteX17" fmla="*/ 744248 w 1240974"/>
                      <a:gd name="connsiteY17" fmla="*/ 553984 h 620306"/>
                      <a:gd name="connsiteX18" fmla="*/ 791545 w 1240974"/>
                      <a:gd name="connsiteY18" fmla="*/ 585515 h 620306"/>
                      <a:gd name="connsiteX19" fmla="*/ 933434 w 1240974"/>
                      <a:gd name="connsiteY19" fmla="*/ 601281 h 620306"/>
                      <a:gd name="connsiteX20" fmla="*/ 980731 w 1240974"/>
                      <a:gd name="connsiteY20" fmla="*/ 617047 h 620306"/>
                      <a:gd name="connsiteX21" fmla="*/ 1012262 w 1240974"/>
                      <a:gd name="connsiteY21" fmla="*/ 585515 h 620306"/>
                      <a:gd name="connsiteX22" fmla="*/ 1059558 w 1240974"/>
                      <a:gd name="connsiteY22" fmla="*/ 553984 h 620306"/>
                      <a:gd name="connsiteX23" fmla="*/ 1091089 w 1240974"/>
                      <a:gd name="connsiteY23" fmla="*/ 412095 h 620306"/>
                      <a:gd name="connsiteX24" fmla="*/ 1138386 w 1240974"/>
                      <a:gd name="connsiteY24" fmla="*/ 380564 h 620306"/>
                      <a:gd name="connsiteX25" fmla="*/ 1232979 w 1240974"/>
                      <a:gd name="connsiteY25" fmla="*/ 222909 h 620306"/>
                      <a:gd name="connsiteX26" fmla="*/ 1217214 w 1240974"/>
                      <a:gd name="connsiteY26" fmla="*/ 128315 h 620306"/>
                      <a:gd name="connsiteX27" fmla="*/ 1075324 w 1240974"/>
                      <a:gd name="connsiteY27" fmla="*/ 81019 h 620306"/>
                      <a:gd name="connsiteX28" fmla="*/ 1028027 w 1240974"/>
                      <a:gd name="connsiteY28" fmla="*/ 49488 h 620306"/>
                      <a:gd name="connsiteX29" fmla="*/ 823076 w 1240974"/>
                      <a:gd name="connsiteY29" fmla="*/ 49488 h 62030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</a:cxnLst>
                    <a:rect l="l" t="t" r="r" b="b"/>
                    <a:pathLst>
                      <a:path w="1240974" h="620306">
                        <a:moveTo>
                          <a:pt x="823076" y="49488"/>
                        </a:moveTo>
                        <a:cubicBezTo>
                          <a:pt x="752131" y="67881"/>
                          <a:pt x="716533" y="0"/>
                          <a:pt x="602358" y="159847"/>
                        </a:cubicBezTo>
                        <a:cubicBezTo>
                          <a:pt x="592699" y="173370"/>
                          <a:pt x="571184" y="171582"/>
                          <a:pt x="555062" y="175612"/>
                        </a:cubicBezTo>
                        <a:lnTo>
                          <a:pt x="428938" y="207143"/>
                        </a:lnTo>
                        <a:cubicBezTo>
                          <a:pt x="413172" y="201888"/>
                          <a:pt x="396827" y="198127"/>
                          <a:pt x="381641" y="191378"/>
                        </a:cubicBezTo>
                        <a:cubicBezTo>
                          <a:pt x="349427" y="177061"/>
                          <a:pt x="320178" y="156129"/>
                          <a:pt x="287048" y="144081"/>
                        </a:cubicBezTo>
                        <a:cubicBezTo>
                          <a:pt x="261865" y="134923"/>
                          <a:pt x="234496" y="133570"/>
                          <a:pt x="208220" y="128315"/>
                        </a:cubicBezTo>
                        <a:cubicBezTo>
                          <a:pt x="181944" y="138826"/>
                          <a:pt x="154705" y="147191"/>
                          <a:pt x="129393" y="159847"/>
                        </a:cubicBezTo>
                        <a:cubicBezTo>
                          <a:pt x="85493" y="181798"/>
                          <a:pt x="69669" y="203805"/>
                          <a:pt x="34800" y="238674"/>
                        </a:cubicBezTo>
                        <a:cubicBezTo>
                          <a:pt x="49352" y="398749"/>
                          <a:pt x="0" y="401016"/>
                          <a:pt x="113627" y="443626"/>
                        </a:cubicBezTo>
                        <a:cubicBezTo>
                          <a:pt x="133915" y="451234"/>
                          <a:pt x="155668" y="454136"/>
                          <a:pt x="176689" y="459391"/>
                        </a:cubicBezTo>
                        <a:cubicBezTo>
                          <a:pt x="213475" y="454136"/>
                          <a:pt x="251198" y="453403"/>
                          <a:pt x="287048" y="443626"/>
                        </a:cubicBezTo>
                        <a:cubicBezTo>
                          <a:pt x="309722" y="437442"/>
                          <a:pt x="326668" y="413769"/>
                          <a:pt x="350110" y="412095"/>
                        </a:cubicBezTo>
                        <a:cubicBezTo>
                          <a:pt x="402790" y="408332"/>
                          <a:pt x="455213" y="422605"/>
                          <a:pt x="507765" y="427860"/>
                        </a:cubicBezTo>
                        <a:cubicBezTo>
                          <a:pt x="621173" y="465664"/>
                          <a:pt x="479543" y="419796"/>
                          <a:pt x="618124" y="459391"/>
                        </a:cubicBezTo>
                        <a:cubicBezTo>
                          <a:pt x="634103" y="463956"/>
                          <a:pt x="649655" y="469902"/>
                          <a:pt x="665420" y="475157"/>
                        </a:cubicBezTo>
                        <a:cubicBezTo>
                          <a:pt x="670675" y="496178"/>
                          <a:pt x="665865" y="522898"/>
                          <a:pt x="681186" y="538219"/>
                        </a:cubicBezTo>
                        <a:cubicBezTo>
                          <a:pt x="696507" y="553540"/>
                          <a:pt x="724332" y="545449"/>
                          <a:pt x="744248" y="553984"/>
                        </a:cubicBezTo>
                        <a:cubicBezTo>
                          <a:pt x="761664" y="561448"/>
                          <a:pt x="773163" y="580919"/>
                          <a:pt x="791545" y="585515"/>
                        </a:cubicBezTo>
                        <a:cubicBezTo>
                          <a:pt x="837712" y="597057"/>
                          <a:pt x="886138" y="596026"/>
                          <a:pt x="933434" y="601281"/>
                        </a:cubicBezTo>
                        <a:cubicBezTo>
                          <a:pt x="949200" y="606536"/>
                          <a:pt x="964435" y="620306"/>
                          <a:pt x="980731" y="617047"/>
                        </a:cubicBezTo>
                        <a:cubicBezTo>
                          <a:pt x="995306" y="614132"/>
                          <a:pt x="1000655" y="594801"/>
                          <a:pt x="1012262" y="585515"/>
                        </a:cubicBezTo>
                        <a:cubicBezTo>
                          <a:pt x="1027057" y="573678"/>
                          <a:pt x="1043793" y="564494"/>
                          <a:pt x="1059558" y="553984"/>
                        </a:cubicBezTo>
                        <a:cubicBezTo>
                          <a:pt x="1059905" y="552251"/>
                          <a:pt x="1084730" y="421634"/>
                          <a:pt x="1091089" y="412095"/>
                        </a:cubicBezTo>
                        <a:cubicBezTo>
                          <a:pt x="1101599" y="396329"/>
                          <a:pt x="1122620" y="391074"/>
                          <a:pt x="1138386" y="380564"/>
                        </a:cubicBezTo>
                        <a:cubicBezTo>
                          <a:pt x="1214484" y="266416"/>
                          <a:pt x="1184501" y="319866"/>
                          <a:pt x="1232979" y="222909"/>
                        </a:cubicBezTo>
                        <a:cubicBezTo>
                          <a:pt x="1227724" y="191378"/>
                          <a:pt x="1240974" y="149699"/>
                          <a:pt x="1217214" y="128315"/>
                        </a:cubicBezTo>
                        <a:cubicBezTo>
                          <a:pt x="1180157" y="94964"/>
                          <a:pt x="1116806" y="108673"/>
                          <a:pt x="1075324" y="81019"/>
                        </a:cubicBezTo>
                        <a:cubicBezTo>
                          <a:pt x="1059558" y="70509"/>
                          <a:pt x="1046859" y="51580"/>
                          <a:pt x="1028027" y="49488"/>
                        </a:cubicBezTo>
                        <a:cubicBezTo>
                          <a:pt x="949682" y="40783"/>
                          <a:pt x="894021" y="31095"/>
                          <a:pt x="823076" y="49488"/>
                        </a:cubicBezTo>
                        <a:close/>
                      </a:path>
                    </a:pathLst>
                  </a:custGeom>
                  <a:solidFill>
                    <a:srgbClr val="FF5050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</p:grpSp>
          </p:grpSp>
          <p:sp>
            <p:nvSpPr>
              <p:cNvPr id="185" name="Полилиния 184"/>
              <p:cNvSpPr/>
              <p:nvPr/>
            </p:nvSpPr>
            <p:spPr>
              <a:xfrm>
                <a:off x="1586145" y="2971391"/>
                <a:ext cx="841745" cy="544319"/>
              </a:xfrm>
              <a:custGeom>
                <a:avLst/>
                <a:gdLst>
                  <a:gd name="connsiteX0" fmla="*/ 100765 w 841745"/>
                  <a:gd name="connsiteY0" fmla="*/ 197478 h 544319"/>
                  <a:gd name="connsiteX1" fmla="*/ 116531 w 841745"/>
                  <a:gd name="connsiteY1" fmla="*/ 55588 h 544319"/>
                  <a:gd name="connsiteX2" fmla="*/ 226889 w 841745"/>
                  <a:gd name="connsiteY2" fmla="*/ 71354 h 544319"/>
                  <a:gd name="connsiteX3" fmla="*/ 321483 w 841745"/>
                  <a:gd name="connsiteY3" fmla="*/ 71354 h 544319"/>
                  <a:gd name="connsiteX4" fmla="*/ 368779 w 841745"/>
                  <a:gd name="connsiteY4" fmla="*/ 24057 h 544319"/>
                  <a:gd name="connsiteX5" fmla="*/ 526434 w 841745"/>
                  <a:gd name="connsiteY5" fmla="*/ 8292 h 544319"/>
                  <a:gd name="connsiteX6" fmla="*/ 621027 w 841745"/>
                  <a:gd name="connsiteY6" fmla="*/ 24057 h 544319"/>
                  <a:gd name="connsiteX7" fmla="*/ 636793 w 841745"/>
                  <a:gd name="connsiteY7" fmla="*/ 134416 h 544319"/>
                  <a:gd name="connsiteX8" fmla="*/ 778683 w 841745"/>
                  <a:gd name="connsiteY8" fmla="*/ 150181 h 544319"/>
                  <a:gd name="connsiteX9" fmla="*/ 810214 w 841745"/>
                  <a:gd name="connsiteY9" fmla="*/ 260540 h 544319"/>
                  <a:gd name="connsiteX10" fmla="*/ 841745 w 841745"/>
                  <a:gd name="connsiteY10" fmla="*/ 307837 h 544319"/>
                  <a:gd name="connsiteX11" fmla="*/ 794448 w 841745"/>
                  <a:gd name="connsiteY11" fmla="*/ 418195 h 544319"/>
                  <a:gd name="connsiteX12" fmla="*/ 747152 w 841745"/>
                  <a:gd name="connsiteY12" fmla="*/ 433961 h 544319"/>
                  <a:gd name="connsiteX13" fmla="*/ 636793 w 841745"/>
                  <a:gd name="connsiteY13" fmla="*/ 465492 h 544319"/>
                  <a:gd name="connsiteX14" fmla="*/ 494903 w 841745"/>
                  <a:gd name="connsiteY14" fmla="*/ 544319 h 544319"/>
                  <a:gd name="connsiteX15" fmla="*/ 416076 w 841745"/>
                  <a:gd name="connsiteY15" fmla="*/ 528554 h 544319"/>
                  <a:gd name="connsiteX16" fmla="*/ 384545 w 841745"/>
                  <a:gd name="connsiteY16" fmla="*/ 481257 h 544319"/>
                  <a:gd name="connsiteX17" fmla="*/ 337248 w 841745"/>
                  <a:gd name="connsiteY17" fmla="*/ 433961 h 544319"/>
                  <a:gd name="connsiteX18" fmla="*/ 179593 w 841745"/>
                  <a:gd name="connsiteY18" fmla="*/ 402430 h 544319"/>
                  <a:gd name="connsiteX19" fmla="*/ 148062 w 841745"/>
                  <a:gd name="connsiteY19" fmla="*/ 355133 h 544319"/>
                  <a:gd name="connsiteX20" fmla="*/ 21938 w 841745"/>
                  <a:gd name="connsiteY20" fmla="*/ 323602 h 544319"/>
                  <a:gd name="connsiteX21" fmla="*/ 6172 w 841745"/>
                  <a:gd name="connsiteY21" fmla="*/ 276306 h 544319"/>
                  <a:gd name="connsiteX22" fmla="*/ 53469 w 841745"/>
                  <a:gd name="connsiteY22" fmla="*/ 244775 h 544319"/>
                  <a:gd name="connsiteX23" fmla="*/ 100765 w 841745"/>
                  <a:gd name="connsiteY23" fmla="*/ 197478 h 5443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841745" h="544319">
                    <a:moveTo>
                      <a:pt x="100765" y="197478"/>
                    </a:moveTo>
                    <a:cubicBezTo>
                      <a:pt x="111275" y="165947"/>
                      <a:pt x="18933" y="104387"/>
                      <a:pt x="116531" y="55588"/>
                    </a:cubicBezTo>
                    <a:cubicBezTo>
                      <a:pt x="149768" y="38970"/>
                      <a:pt x="190103" y="66099"/>
                      <a:pt x="226889" y="71354"/>
                    </a:cubicBezTo>
                    <a:cubicBezTo>
                      <a:pt x="268930" y="85367"/>
                      <a:pt x="279442" y="99381"/>
                      <a:pt x="321483" y="71354"/>
                    </a:cubicBezTo>
                    <a:cubicBezTo>
                      <a:pt x="340034" y="58987"/>
                      <a:pt x="347469" y="30614"/>
                      <a:pt x="368779" y="24057"/>
                    </a:cubicBezTo>
                    <a:cubicBezTo>
                      <a:pt x="419257" y="8525"/>
                      <a:pt x="473882" y="13547"/>
                      <a:pt x="526434" y="8292"/>
                    </a:cubicBezTo>
                    <a:cubicBezTo>
                      <a:pt x="557965" y="13547"/>
                      <a:pt x="599977" y="0"/>
                      <a:pt x="621027" y="24057"/>
                    </a:cubicBezTo>
                    <a:cubicBezTo>
                      <a:pt x="645497" y="52023"/>
                      <a:pt x="607776" y="111203"/>
                      <a:pt x="636793" y="134416"/>
                    </a:cubicBezTo>
                    <a:cubicBezTo>
                      <a:pt x="673953" y="164144"/>
                      <a:pt x="731386" y="144926"/>
                      <a:pt x="778683" y="150181"/>
                    </a:cubicBezTo>
                    <a:cubicBezTo>
                      <a:pt x="783735" y="170391"/>
                      <a:pt x="798904" y="237919"/>
                      <a:pt x="810214" y="260540"/>
                    </a:cubicBezTo>
                    <a:cubicBezTo>
                      <a:pt x="818688" y="277488"/>
                      <a:pt x="831235" y="292071"/>
                      <a:pt x="841745" y="307837"/>
                    </a:cubicBezTo>
                    <a:cubicBezTo>
                      <a:pt x="832323" y="336102"/>
                      <a:pt x="813928" y="398714"/>
                      <a:pt x="794448" y="418195"/>
                    </a:cubicBezTo>
                    <a:cubicBezTo>
                      <a:pt x="782697" y="429946"/>
                      <a:pt x="763069" y="429186"/>
                      <a:pt x="747152" y="433961"/>
                    </a:cubicBezTo>
                    <a:cubicBezTo>
                      <a:pt x="710507" y="444955"/>
                      <a:pt x="673579" y="454982"/>
                      <a:pt x="636793" y="465492"/>
                    </a:cubicBezTo>
                    <a:cubicBezTo>
                      <a:pt x="528373" y="537772"/>
                      <a:pt x="578151" y="516571"/>
                      <a:pt x="494903" y="544319"/>
                    </a:cubicBezTo>
                    <a:cubicBezTo>
                      <a:pt x="468627" y="539064"/>
                      <a:pt x="439341" y="541849"/>
                      <a:pt x="416076" y="528554"/>
                    </a:cubicBezTo>
                    <a:cubicBezTo>
                      <a:pt x="399625" y="519153"/>
                      <a:pt x="396675" y="495813"/>
                      <a:pt x="384545" y="481257"/>
                    </a:cubicBezTo>
                    <a:cubicBezTo>
                      <a:pt x="370272" y="464129"/>
                      <a:pt x="355799" y="446328"/>
                      <a:pt x="337248" y="433961"/>
                    </a:cubicBezTo>
                    <a:cubicBezTo>
                      <a:pt x="307228" y="413947"/>
                      <a:pt x="188945" y="403766"/>
                      <a:pt x="179593" y="402430"/>
                    </a:cubicBezTo>
                    <a:cubicBezTo>
                      <a:pt x="169083" y="386664"/>
                      <a:pt x="165010" y="363607"/>
                      <a:pt x="148062" y="355133"/>
                    </a:cubicBezTo>
                    <a:cubicBezTo>
                      <a:pt x="109302" y="335753"/>
                      <a:pt x="21938" y="323602"/>
                      <a:pt x="21938" y="323602"/>
                    </a:cubicBezTo>
                    <a:cubicBezTo>
                      <a:pt x="16683" y="307837"/>
                      <a:pt x="0" y="291736"/>
                      <a:pt x="6172" y="276306"/>
                    </a:cubicBezTo>
                    <a:cubicBezTo>
                      <a:pt x="13209" y="258713"/>
                      <a:pt x="38673" y="256612"/>
                      <a:pt x="53469" y="244775"/>
                    </a:cubicBezTo>
                    <a:cubicBezTo>
                      <a:pt x="88716" y="216577"/>
                      <a:pt x="90255" y="229009"/>
                      <a:pt x="100765" y="197478"/>
                    </a:cubicBezTo>
                    <a:close/>
                  </a:path>
                </a:pathLst>
              </a:custGeom>
              <a:solidFill>
                <a:srgbClr val="FF5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86" name="Полилиния 185"/>
              <p:cNvSpPr/>
              <p:nvPr/>
            </p:nvSpPr>
            <p:spPr>
              <a:xfrm>
                <a:off x="1857364" y="3811860"/>
                <a:ext cx="859812" cy="1178104"/>
              </a:xfrm>
              <a:custGeom>
                <a:avLst/>
                <a:gdLst>
                  <a:gd name="connsiteX0" fmla="*/ 126124 w 859812"/>
                  <a:gd name="connsiteY0" fmla="*/ 570954 h 1178104"/>
                  <a:gd name="connsiteX1" fmla="*/ 220717 w 859812"/>
                  <a:gd name="connsiteY1" fmla="*/ 555188 h 1178104"/>
                  <a:gd name="connsiteX2" fmla="*/ 315310 w 859812"/>
                  <a:gd name="connsiteY2" fmla="*/ 460595 h 1178104"/>
                  <a:gd name="connsiteX3" fmla="*/ 378372 w 859812"/>
                  <a:gd name="connsiteY3" fmla="*/ 19161 h 1178104"/>
                  <a:gd name="connsiteX4" fmla="*/ 457200 w 859812"/>
                  <a:gd name="connsiteY4" fmla="*/ 3395 h 1178104"/>
                  <a:gd name="connsiteX5" fmla="*/ 693682 w 859812"/>
                  <a:gd name="connsiteY5" fmla="*/ 19161 h 1178104"/>
                  <a:gd name="connsiteX6" fmla="*/ 709448 w 859812"/>
                  <a:gd name="connsiteY6" fmla="*/ 66457 h 1178104"/>
                  <a:gd name="connsiteX7" fmla="*/ 725213 w 859812"/>
                  <a:gd name="connsiteY7" fmla="*/ 208347 h 1178104"/>
                  <a:gd name="connsiteX8" fmla="*/ 788275 w 859812"/>
                  <a:gd name="connsiteY8" fmla="*/ 460595 h 1178104"/>
                  <a:gd name="connsiteX9" fmla="*/ 804041 w 859812"/>
                  <a:gd name="connsiteY9" fmla="*/ 602485 h 1178104"/>
                  <a:gd name="connsiteX10" fmla="*/ 851338 w 859812"/>
                  <a:gd name="connsiteY10" fmla="*/ 618250 h 1178104"/>
                  <a:gd name="connsiteX11" fmla="*/ 835572 w 859812"/>
                  <a:gd name="connsiteY11" fmla="*/ 697078 h 1178104"/>
                  <a:gd name="connsiteX12" fmla="*/ 756744 w 859812"/>
                  <a:gd name="connsiteY12" fmla="*/ 838968 h 1178104"/>
                  <a:gd name="connsiteX13" fmla="*/ 740979 w 859812"/>
                  <a:gd name="connsiteY13" fmla="*/ 886264 h 1178104"/>
                  <a:gd name="connsiteX14" fmla="*/ 725213 w 859812"/>
                  <a:gd name="connsiteY14" fmla="*/ 1043919 h 1178104"/>
                  <a:gd name="connsiteX15" fmla="*/ 677917 w 859812"/>
                  <a:gd name="connsiteY15" fmla="*/ 1059685 h 1178104"/>
                  <a:gd name="connsiteX16" fmla="*/ 614855 w 859812"/>
                  <a:gd name="connsiteY16" fmla="*/ 1091216 h 1178104"/>
                  <a:gd name="connsiteX17" fmla="*/ 457200 w 859812"/>
                  <a:gd name="connsiteY17" fmla="*/ 1075450 h 1178104"/>
                  <a:gd name="connsiteX18" fmla="*/ 394138 w 859812"/>
                  <a:gd name="connsiteY18" fmla="*/ 1028154 h 1178104"/>
                  <a:gd name="connsiteX19" fmla="*/ 346841 w 859812"/>
                  <a:gd name="connsiteY19" fmla="*/ 1012388 h 1178104"/>
                  <a:gd name="connsiteX20" fmla="*/ 315310 w 859812"/>
                  <a:gd name="connsiteY20" fmla="*/ 1075450 h 1178104"/>
                  <a:gd name="connsiteX21" fmla="*/ 346841 w 859812"/>
                  <a:gd name="connsiteY21" fmla="*/ 1170043 h 1178104"/>
                  <a:gd name="connsiteX22" fmla="*/ 220717 w 859812"/>
                  <a:gd name="connsiteY22" fmla="*/ 1138512 h 1178104"/>
                  <a:gd name="connsiteX23" fmla="*/ 189186 w 859812"/>
                  <a:gd name="connsiteY23" fmla="*/ 1091216 h 1178104"/>
                  <a:gd name="connsiteX24" fmla="*/ 94593 w 859812"/>
                  <a:gd name="connsiteY24" fmla="*/ 1028154 h 1178104"/>
                  <a:gd name="connsiteX25" fmla="*/ 31531 w 859812"/>
                  <a:gd name="connsiteY25" fmla="*/ 933561 h 1178104"/>
                  <a:gd name="connsiteX26" fmla="*/ 0 w 859812"/>
                  <a:gd name="connsiteY26" fmla="*/ 886264 h 1178104"/>
                  <a:gd name="connsiteX27" fmla="*/ 15765 w 859812"/>
                  <a:gd name="connsiteY27" fmla="*/ 775906 h 1178104"/>
                  <a:gd name="connsiteX28" fmla="*/ 47296 w 859812"/>
                  <a:gd name="connsiteY28" fmla="*/ 744374 h 1178104"/>
                  <a:gd name="connsiteX29" fmla="*/ 78827 w 859812"/>
                  <a:gd name="connsiteY29" fmla="*/ 649781 h 1178104"/>
                  <a:gd name="connsiteX30" fmla="*/ 126124 w 859812"/>
                  <a:gd name="connsiteY30" fmla="*/ 570954 h 117810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</a:cxnLst>
                <a:rect l="l" t="t" r="r" b="b"/>
                <a:pathLst>
                  <a:path w="859812" h="1178104">
                    <a:moveTo>
                      <a:pt x="126124" y="570954"/>
                    </a:moveTo>
                    <a:cubicBezTo>
                      <a:pt x="149772" y="555189"/>
                      <a:pt x="193106" y="571295"/>
                      <a:pt x="220717" y="555188"/>
                    </a:cubicBezTo>
                    <a:cubicBezTo>
                      <a:pt x="259234" y="532720"/>
                      <a:pt x="315310" y="460595"/>
                      <a:pt x="315310" y="460595"/>
                    </a:cubicBezTo>
                    <a:cubicBezTo>
                      <a:pt x="318574" y="375722"/>
                      <a:pt x="219137" y="78874"/>
                      <a:pt x="378372" y="19161"/>
                    </a:cubicBezTo>
                    <a:cubicBezTo>
                      <a:pt x="403462" y="9752"/>
                      <a:pt x="430924" y="8650"/>
                      <a:pt x="457200" y="3395"/>
                    </a:cubicBezTo>
                    <a:cubicBezTo>
                      <a:pt x="536027" y="8650"/>
                      <a:pt x="617038" y="0"/>
                      <a:pt x="693682" y="19161"/>
                    </a:cubicBezTo>
                    <a:cubicBezTo>
                      <a:pt x="709804" y="23192"/>
                      <a:pt x="706716" y="50065"/>
                      <a:pt x="709448" y="66457"/>
                    </a:cubicBezTo>
                    <a:cubicBezTo>
                      <a:pt x="717271" y="113397"/>
                      <a:pt x="721091" y="160938"/>
                      <a:pt x="725213" y="208347"/>
                    </a:cubicBezTo>
                    <a:cubicBezTo>
                      <a:pt x="746278" y="450596"/>
                      <a:pt x="678593" y="387473"/>
                      <a:pt x="788275" y="460595"/>
                    </a:cubicBezTo>
                    <a:cubicBezTo>
                      <a:pt x="793530" y="507892"/>
                      <a:pt x="786367" y="558301"/>
                      <a:pt x="804041" y="602485"/>
                    </a:cubicBezTo>
                    <a:cubicBezTo>
                      <a:pt x="810213" y="617915"/>
                      <a:pt x="846083" y="602484"/>
                      <a:pt x="851338" y="618250"/>
                    </a:cubicBezTo>
                    <a:cubicBezTo>
                      <a:pt x="859812" y="643671"/>
                      <a:pt x="842623" y="671226"/>
                      <a:pt x="835572" y="697078"/>
                    </a:cubicBezTo>
                    <a:cubicBezTo>
                      <a:pt x="806635" y="803178"/>
                      <a:pt x="821073" y="774639"/>
                      <a:pt x="756744" y="838968"/>
                    </a:cubicBezTo>
                    <a:cubicBezTo>
                      <a:pt x="751489" y="854733"/>
                      <a:pt x="743506" y="869839"/>
                      <a:pt x="740979" y="886264"/>
                    </a:cubicBezTo>
                    <a:cubicBezTo>
                      <a:pt x="732948" y="938464"/>
                      <a:pt x="743262" y="994285"/>
                      <a:pt x="725213" y="1043919"/>
                    </a:cubicBezTo>
                    <a:cubicBezTo>
                      <a:pt x="719534" y="1059537"/>
                      <a:pt x="693191" y="1053139"/>
                      <a:pt x="677917" y="1059685"/>
                    </a:cubicBezTo>
                    <a:cubicBezTo>
                      <a:pt x="656315" y="1068943"/>
                      <a:pt x="635876" y="1080706"/>
                      <a:pt x="614855" y="1091216"/>
                    </a:cubicBezTo>
                    <a:cubicBezTo>
                      <a:pt x="562303" y="1085961"/>
                      <a:pt x="507982" y="1089959"/>
                      <a:pt x="457200" y="1075450"/>
                    </a:cubicBezTo>
                    <a:cubicBezTo>
                      <a:pt x="431935" y="1068232"/>
                      <a:pt x="416952" y="1041190"/>
                      <a:pt x="394138" y="1028154"/>
                    </a:cubicBezTo>
                    <a:cubicBezTo>
                      <a:pt x="379709" y="1019909"/>
                      <a:pt x="362607" y="1017643"/>
                      <a:pt x="346841" y="1012388"/>
                    </a:cubicBezTo>
                    <a:cubicBezTo>
                      <a:pt x="336331" y="1033409"/>
                      <a:pt x="315310" y="1051948"/>
                      <a:pt x="315310" y="1075450"/>
                    </a:cubicBezTo>
                    <a:cubicBezTo>
                      <a:pt x="315310" y="1108687"/>
                      <a:pt x="379085" y="1178104"/>
                      <a:pt x="346841" y="1170043"/>
                    </a:cubicBezTo>
                    <a:lnTo>
                      <a:pt x="220717" y="1138512"/>
                    </a:lnTo>
                    <a:cubicBezTo>
                      <a:pt x="210207" y="1122747"/>
                      <a:pt x="203982" y="1103052"/>
                      <a:pt x="189186" y="1091216"/>
                    </a:cubicBezTo>
                    <a:cubicBezTo>
                      <a:pt x="80865" y="1004560"/>
                      <a:pt x="207133" y="1172849"/>
                      <a:pt x="94593" y="1028154"/>
                    </a:cubicBezTo>
                    <a:cubicBezTo>
                      <a:pt x="71327" y="998241"/>
                      <a:pt x="52552" y="965092"/>
                      <a:pt x="31531" y="933561"/>
                    </a:cubicBezTo>
                    <a:lnTo>
                      <a:pt x="0" y="886264"/>
                    </a:lnTo>
                    <a:cubicBezTo>
                      <a:pt x="5255" y="849478"/>
                      <a:pt x="4014" y="811159"/>
                      <a:pt x="15765" y="775906"/>
                    </a:cubicBezTo>
                    <a:cubicBezTo>
                      <a:pt x="20465" y="761805"/>
                      <a:pt x="40649" y="757669"/>
                      <a:pt x="47296" y="744374"/>
                    </a:cubicBezTo>
                    <a:cubicBezTo>
                      <a:pt x="62160" y="714646"/>
                      <a:pt x="47296" y="660291"/>
                      <a:pt x="78827" y="649781"/>
                    </a:cubicBezTo>
                    <a:cubicBezTo>
                      <a:pt x="141081" y="629031"/>
                      <a:pt x="102476" y="586719"/>
                      <a:pt x="126124" y="570954"/>
                    </a:cubicBezTo>
                    <a:close/>
                  </a:path>
                </a:pathLst>
              </a:custGeom>
              <a:solidFill>
                <a:srgbClr val="FFC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181" name="Полилиния 180"/>
            <p:cNvSpPr/>
            <p:nvPr/>
          </p:nvSpPr>
          <p:spPr>
            <a:xfrm>
              <a:off x="1213945" y="4903076"/>
              <a:ext cx="341444" cy="930165"/>
            </a:xfrm>
            <a:custGeom>
              <a:avLst/>
              <a:gdLst>
                <a:gd name="connsiteX0" fmla="*/ 0 w 341444"/>
                <a:gd name="connsiteY0" fmla="*/ 0 h 930165"/>
                <a:gd name="connsiteX1" fmla="*/ 31531 w 341444"/>
                <a:gd name="connsiteY1" fmla="*/ 47296 h 930165"/>
                <a:gd name="connsiteX2" fmla="*/ 78827 w 341444"/>
                <a:gd name="connsiteY2" fmla="*/ 299545 h 930165"/>
                <a:gd name="connsiteX3" fmla="*/ 110358 w 341444"/>
                <a:gd name="connsiteY3" fmla="*/ 346841 h 930165"/>
                <a:gd name="connsiteX4" fmla="*/ 126124 w 341444"/>
                <a:gd name="connsiteY4" fmla="*/ 394138 h 930165"/>
                <a:gd name="connsiteX5" fmla="*/ 220717 w 341444"/>
                <a:gd name="connsiteY5" fmla="*/ 457200 h 930165"/>
                <a:gd name="connsiteX6" fmla="*/ 268014 w 341444"/>
                <a:gd name="connsiteY6" fmla="*/ 551793 h 930165"/>
                <a:gd name="connsiteX7" fmla="*/ 315310 w 341444"/>
                <a:gd name="connsiteY7" fmla="*/ 646386 h 930165"/>
                <a:gd name="connsiteX8" fmla="*/ 331076 w 341444"/>
                <a:gd name="connsiteY8" fmla="*/ 930165 h 9301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41444" h="930165">
                  <a:moveTo>
                    <a:pt x="0" y="0"/>
                  </a:moveTo>
                  <a:cubicBezTo>
                    <a:pt x="10510" y="15765"/>
                    <a:pt x="27270" y="28834"/>
                    <a:pt x="31531" y="47296"/>
                  </a:cubicBezTo>
                  <a:cubicBezTo>
                    <a:pt x="48173" y="119414"/>
                    <a:pt x="32124" y="229491"/>
                    <a:pt x="78827" y="299545"/>
                  </a:cubicBezTo>
                  <a:cubicBezTo>
                    <a:pt x="89337" y="315310"/>
                    <a:pt x="101884" y="329894"/>
                    <a:pt x="110358" y="346841"/>
                  </a:cubicBezTo>
                  <a:cubicBezTo>
                    <a:pt x="117790" y="361705"/>
                    <a:pt x="114373" y="382387"/>
                    <a:pt x="126124" y="394138"/>
                  </a:cubicBezTo>
                  <a:cubicBezTo>
                    <a:pt x="152920" y="420934"/>
                    <a:pt x="220717" y="457200"/>
                    <a:pt x="220717" y="457200"/>
                  </a:cubicBezTo>
                  <a:cubicBezTo>
                    <a:pt x="260348" y="576089"/>
                    <a:pt x="206886" y="429534"/>
                    <a:pt x="268014" y="551793"/>
                  </a:cubicBezTo>
                  <a:cubicBezTo>
                    <a:pt x="333282" y="682332"/>
                    <a:pt x="224950" y="510848"/>
                    <a:pt x="315310" y="646386"/>
                  </a:cubicBezTo>
                  <a:cubicBezTo>
                    <a:pt x="341444" y="803183"/>
                    <a:pt x="331076" y="709013"/>
                    <a:pt x="331076" y="930165"/>
                  </a:cubicBezTo>
                </a:path>
              </a:pathLst>
            </a:custGeom>
            <a:ln w="38100">
              <a:solidFill>
                <a:srgbClr val="623C3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49" name="Группа 177"/>
          <p:cNvGrpSpPr/>
          <p:nvPr/>
        </p:nvGrpSpPr>
        <p:grpSpPr>
          <a:xfrm>
            <a:off x="-142448" y="975340"/>
            <a:ext cx="2859625" cy="7097123"/>
            <a:chOff x="-142449" y="975339"/>
            <a:chExt cx="2859625" cy="7097123"/>
          </a:xfrm>
        </p:grpSpPr>
        <p:grpSp>
          <p:nvGrpSpPr>
            <p:cNvPr id="150" name="Группа 175"/>
            <p:cNvGrpSpPr/>
            <p:nvPr/>
          </p:nvGrpSpPr>
          <p:grpSpPr>
            <a:xfrm>
              <a:off x="-142449" y="975339"/>
              <a:ext cx="2859625" cy="7097123"/>
              <a:chOff x="-142449" y="975339"/>
              <a:chExt cx="2859625" cy="7097123"/>
            </a:xfrm>
          </p:grpSpPr>
          <p:grpSp>
            <p:nvGrpSpPr>
              <p:cNvPr id="151" name="Группа 173"/>
              <p:cNvGrpSpPr/>
              <p:nvPr/>
            </p:nvGrpSpPr>
            <p:grpSpPr>
              <a:xfrm>
                <a:off x="-142449" y="975339"/>
                <a:ext cx="2859625" cy="7097123"/>
                <a:chOff x="-142449" y="975339"/>
                <a:chExt cx="2859625" cy="7097123"/>
              </a:xfrm>
            </p:grpSpPr>
            <p:grpSp>
              <p:nvGrpSpPr>
                <p:cNvPr id="154" name="Группа 169"/>
                <p:cNvGrpSpPr/>
                <p:nvPr/>
              </p:nvGrpSpPr>
              <p:grpSpPr>
                <a:xfrm>
                  <a:off x="-142449" y="975339"/>
                  <a:ext cx="2571317" cy="7097123"/>
                  <a:chOff x="-142449" y="975339"/>
                  <a:chExt cx="2571317" cy="7097123"/>
                </a:xfrm>
              </p:grpSpPr>
              <p:grpSp>
                <p:nvGrpSpPr>
                  <p:cNvPr id="155" name="Группа 24"/>
                  <p:cNvGrpSpPr/>
                  <p:nvPr/>
                </p:nvGrpSpPr>
                <p:grpSpPr>
                  <a:xfrm>
                    <a:off x="142852" y="1500166"/>
                    <a:ext cx="2286016" cy="6572296"/>
                    <a:chOff x="715617" y="1428728"/>
                    <a:chExt cx="1990005" cy="5786478"/>
                  </a:xfrm>
                </p:grpSpPr>
                <p:cxnSp>
                  <p:nvCxnSpPr>
                    <p:cNvPr id="14" name="Прямая соединительная линия 13"/>
                    <p:cNvCxnSpPr/>
                    <p:nvPr/>
                  </p:nvCxnSpPr>
                  <p:spPr>
                    <a:xfrm rot="5400000">
                      <a:off x="-1250189" y="4321967"/>
                      <a:ext cx="5786478" cy="0"/>
                    </a:xfrm>
                    <a:prstGeom prst="line">
                      <a:avLst/>
                    </a:prstGeom>
                    <a:ln w="57150">
                      <a:solidFill>
                        <a:srgbClr val="623C3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159" name="Группа 23"/>
                    <p:cNvGrpSpPr/>
                    <p:nvPr/>
                  </p:nvGrpSpPr>
                  <p:grpSpPr>
                    <a:xfrm>
                      <a:off x="715617" y="1675358"/>
                      <a:ext cx="1990005" cy="3816626"/>
                      <a:chOff x="715617" y="1675358"/>
                      <a:chExt cx="1990005" cy="3816626"/>
                    </a:xfrm>
                  </p:grpSpPr>
                  <p:sp>
                    <p:nvSpPr>
                      <p:cNvPr id="16" name="Полилиния 15"/>
                      <p:cNvSpPr/>
                      <p:nvPr/>
                    </p:nvSpPr>
                    <p:spPr>
                      <a:xfrm>
                        <a:off x="1769165" y="1675358"/>
                        <a:ext cx="481034" cy="2047461"/>
                      </a:xfrm>
                      <a:custGeom>
                        <a:avLst/>
                        <a:gdLst>
                          <a:gd name="connsiteX0" fmla="*/ 59635 w 481034"/>
                          <a:gd name="connsiteY0" fmla="*/ 2047461 h 2047461"/>
                          <a:gd name="connsiteX1" fmla="*/ 0 w 481034"/>
                          <a:gd name="connsiteY1" fmla="*/ 1908313 h 2047461"/>
                          <a:gd name="connsiteX2" fmla="*/ 19878 w 481034"/>
                          <a:gd name="connsiteY2" fmla="*/ 1590261 h 2047461"/>
                          <a:gd name="connsiteX3" fmla="*/ 39757 w 481034"/>
                          <a:gd name="connsiteY3" fmla="*/ 1510748 h 2047461"/>
                          <a:gd name="connsiteX4" fmla="*/ 99392 w 481034"/>
                          <a:gd name="connsiteY4" fmla="*/ 1331843 h 2047461"/>
                          <a:gd name="connsiteX5" fmla="*/ 119270 w 481034"/>
                          <a:gd name="connsiteY5" fmla="*/ 1272209 h 2047461"/>
                          <a:gd name="connsiteX6" fmla="*/ 139148 w 481034"/>
                          <a:gd name="connsiteY6" fmla="*/ 1212574 h 2047461"/>
                          <a:gd name="connsiteX7" fmla="*/ 218661 w 481034"/>
                          <a:gd name="connsiteY7" fmla="*/ 1053548 h 2047461"/>
                          <a:gd name="connsiteX8" fmla="*/ 258418 w 481034"/>
                          <a:gd name="connsiteY8" fmla="*/ 993913 h 2047461"/>
                          <a:gd name="connsiteX9" fmla="*/ 337931 w 481034"/>
                          <a:gd name="connsiteY9" fmla="*/ 795130 h 2047461"/>
                          <a:gd name="connsiteX10" fmla="*/ 377687 w 481034"/>
                          <a:gd name="connsiteY10" fmla="*/ 715617 h 2047461"/>
                          <a:gd name="connsiteX11" fmla="*/ 437322 w 481034"/>
                          <a:gd name="connsiteY11" fmla="*/ 377687 h 2047461"/>
                          <a:gd name="connsiteX12" fmla="*/ 457200 w 481034"/>
                          <a:gd name="connsiteY12" fmla="*/ 318052 h 2047461"/>
                          <a:gd name="connsiteX13" fmla="*/ 477078 w 481034"/>
                          <a:gd name="connsiteY13" fmla="*/ 0 h 2047461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  <a:cxn ang="0">
                            <a:pos x="connsiteX9" y="connsiteY9"/>
                          </a:cxn>
                          <a:cxn ang="0">
                            <a:pos x="connsiteX10" y="connsiteY10"/>
                          </a:cxn>
                          <a:cxn ang="0">
                            <a:pos x="connsiteX11" y="connsiteY11"/>
                          </a:cxn>
                          <a:cxn ang="0">
                            <a:pos x="connsiteX12" y="connsiteY12"/>
                          </a:cxn>
                          <a:cxn ang="0">
                            <a:pos x="connsiteX13" y="connsiteY13"/>
                          </a:cxn>
                        </a:cxnLst>
                        <a:rect l="l" t="t" r="r" b="b"/>
                        <a:pathLst>
                          <a:path w="481034" h="2047461">
                            <a:moveTo>
                              <a:pt x="59635" y="2047461"/>
                            </a:moveTo>
                            <a:cubicBezTo>
                              <a:pt x="51871" y="2031933"/>
                              <a:pt x="0" y="1937564"/>
                              <a:pt x="0" y="1908313"/>
                            </a:cubicBezTo>
                            <a:cubicBezTo>
                              <a:pt x="0" y="1802089"/>
                              <a:pt x="9308" y="1695958"/>
                              <a:pt x="19878" y="1590261"/>
                            </a:cubicBezTo>
                            <a:cubicBezTo>
                              <a:pt x="22596" y="1563076"/>
                              <a:pt x="31907" y="1536916"/>
                              <a:pt x="39757" y="1510748"/>
                            </a:cubicBezTo>
                            <a:cubicBezTo>
                              <a:pt x="39781" y="1510668"/>
                              <a:pt x="89440" y="1361700"/>
                              <a:pt x="99392" y="1331843"/>
                            </a:cubicBezTo>
                            <a:lnTo>
                              <a:pt x="119270" y="1272209"/>
                            </a:lnTo>
                            <a:cubicBezTo>
                              <a:pt x="125896" y="1252331"/>
                              <a:pt x="127525" y="1230008"/>
                              <a:pt x="139148" y="1212574"/>
                            </a:cubicBezTo>
                            <a:cubicBezTo>
                              <a:pt x="231258" y="1074410"/>
                              <a:pt x="121402" y="1248065"/>
                              <a:pt x="218661" y="1053548"/>
                            </a:cubicBezTo>
                            <a:cubicBezTo>
                              <a:pt x="229345" y="1032179"/>
                              <a:pt x="247734" y="1015282"/>
                              <a:pt x="258418" y="993913"/>
                            </a:cubicBezTo>
                            <a:cubicBezTo>
                              <a:pt x="431007" y="648733"/>
                              <a:pt x="258619" y="980192"/>
                              <a:pt x="337931" y="795130"/>
                            </a:cubicBezTo>
                            <a:cubicBezTo>
                              <a:pt x="349604" y="767893"/>
                              <a:pt x="364435" y="742121"/>
                              <a:pt x="377687" y="715617"/>
                            </a:cubicBezTo>
                            <a:cubicBezTo>
                              <a:pt x="390153" y="628352"/>
                              <a:pt x="412848" y="451111"/>
                              <a:pt x="437322" y="377687"/>
                            </a:cubicBezTo>
                            <a:lnTo>
                              <a:pt x="457200" y="318052"/>
                            </a:lnTo>
                            <a:cubicBezTo>
                              <a:pt x="481034" y="79711"/>
                              <a:pt x="477078" y="185861"/>
                              <a:pt x="477078" y="0"/>
                            </a:cubicBezTo>
                          </a:path>
                        </a:pathLst>
                      </a:custGeom>
                      <a:ln w="38100">
                        <a:solidFill>
                          <a:srgbClr val="623C3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ru-RU"/>
                      </a:p>
                    </p:txBody>
                  </p:sp>
                  <p:sp>
                    <p:nvSpPr>
                      <p:cNvPr id="17" name="Полилиния 16"/>
                      <p:cNvSpPr/>
                      <p:nvPr/>
                    </p:nvSpPr>
                    <p:spPr>
                      <a:xfrm>
                        <a:off x="993913" y="2728475"/>
                        <a:ext cx="792686" cy="1883978"/>
                      </a:xfrm>
                      <a:custGeom>
                        <a:avLst/>
                        <a:gdLst>
                          <a:gd name="connsiteX0" fmla="*/ 775252 w 792686"/>
                          <a:gd name="connsiteY0" fmla="*/ 1849109 h 1883978"/>
                          <a:gd name="connsiteX1" fmla="*/ 715617 w 792686"/>
                          <a:gd name="connsiteY1" fmla="*/ 1729839 h 1883978"/>
                          <a:gd name="connsiteX2" fmla="*/ 616226 w 792686"/>
                          <a:gd name="connsiteY2" fmla="*/ 1590692 h 1883978"/>
                          <a:gd name="connsiteX3" fmla="*/ 576470 w 792686"/>
                          <a:gd name="connsiteY3" fmla="*/ 1531057 h 1883978"/>
                          <a:gd name="connsiteX4" fmla="*/ 556591 w 792686"/>
                          <a:gd name="connsiteY4" fmla="*/ 1471422 h 1883978"/>
                          <a:gd name="connsiteX5" fmla="*/ 496957 w 792686"/>
                          <a:gd name="connsiteY5" fmla="*/ 1431666 h 1883978"/>
                          <a:gd name="connsiteX6" fmla="*/ 377687 w 792686"/>
                          <a:gd name="connsiteY6" fmla="*/ 1252761 h 1883978"/>
                          <a:gd name="connsiteX7" fmla="*/ 337930 w 792686"/>
                          <a:gd name="connsiteY7" fmla="*/ 1193126 h 1883978"/>
                          <a:gd name="connsiteX8" fmla="*/ 318052 w 792686"/>
                          <a:gd name="connsiteY8" fmla="*/ 1133492 h 1883978"/>
                          <a:gd name="connsiteX9" fmla="*/ 278296 w 792686"/>
                          <a:gd name="connsiteY9" fmla="*/ 1073857 h 1883978"/>
                          <a:gd name="connsiteX10" fmla="*/ 218661 w 792686"/>
                          <a:gd name="connsiteY10" fmla="*/ 894953 h 1883978"/>
                          <a:gd name="connsiteX11" fmla="*/ 178904 w 792686"/>
                          <a:gd name="connsiteY11" fmla="*/ 437753 h 1883978"/>
                          <a:gd name="connsiteX12" fmla="*/ 159026 w 792686"/>
                          <a:gd name="connsiteY12" fmla="*/ 378118 h 1883978"/>
                          <a:gd name="connsiteX13" fmla="*/ 119270 w 792686"/>
                          <a:gd name="connsiteY13" fmla="*/ 219092 h 1883978"/>
                          <a:gd name="connsiteX14" fmla="*/ 79513 w 792686"/>
                          <a:gd name="connsiteY14" fmla="*/ 159457 h 1883978"/>
                          <a:gd name="connsiteX15" fmla="*/ 39757 w 792686"/>
                          <a:gd name="connsiteY15" fmla="*/ 79944 h 1883978"/>
                          <a:gd name="connsiteX16" fmla="*/ 0 w 792686"/>
                          <a:gd name="connsiteY16" fmla="*/ 431 h 1883978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  <a:cxn ang="0">
                            <a:pos x="connsiteX9" y="connsiteY9"/>
                          </a:cxn>
                          <a:cxn ang="0">
                            <a:pos x="connsiteX10" y="connsiteY10"/>
                          </a:cxn>
                          <a:cxn ang="0">
                            <a:pos x="connsiteX11" y="connsiteY11"/>
                          </a:cxn>
                          <a:cxn ang="0">
                            <a:pos x="connsiteX12" y="connsiteY12"/>
                          </a:cxn>
                          <a:cxn ang="0">
                            <a:pos x="connsiteX13" y="connsiteY13"/>
                          </a:cxn>
                          <a:cxn ang="0">
                            <a:pos x="connsiteX14" y="connsiteY14"/>
                          </a:cxn>
                          <a:cxn ang="0">
                            <a:pos x="connsiteX15" y="connsiteY15"/>
                          </a:cxn>
                          <a:cxn ang="0">
                            <a:pos x="connsiteX16" y="connsiteY16"/>
                          </a:cxn>
                        </a:cxnLst>
                        <a:rect l="l" t="t" r="r" b="b"/>
                        <a:pathLst>
                          <a:path w="792686" h="1883978">
                            <a:moveTo>
                              <a:pt x="775252" y="1849109"/>
                            </a:moveTo>
                            <a:cubicBezTo>
                              <a:pt x="725288" y="1699215"/>
                              <a:pt x="792686" y="1883978"/>
                              <a:pt x="715617" y="1729839"/>
                            </a:cubicBezTo>
                            <a:cubicBezTo>
                              <a:pt x="648752" y="1596109"/>
                              <a:pt x="717761" y="1658381"/>
                              <a:pt x="616226" y="1590692"/>
                            </a:cubicBezTo>
                            <a:cubicBezTo>
                              <a:pt x="602974" y="1570814"/>
                              <a:pt x="587154" y="1552425"/>
                              <a:pt x="576470" y="1531057"/>
                            </a:cubicBezTo>
                            <a:cubicBezTo>
                              <a:pt x="567099" y="1512315"/>
                              <a:pt x="569681" y="1487784"/>
                              <a:pt x="556591" y="1471422"/>
                            </a:cubicBezTo>
                            <a:cubicBezTo>
                              <a:pt x="541667" y="1452767"/>
                              <a:pt x="516835" y="1444918"/>
                              <a:pt x="496957" y="1431666"/>
                            </a:cubicBezTo>
                            <a:lnTo>
                              <a:pt x="377687" y="1252761"/>
                            </a:lnTo>
                            <a:lnTo>
                              <a:pt x="337930" y="1193126"/>
                            </a:lnTo>
                            <a:cubicBezTo>
                              <a:pt x="331304" y="1173248"/>
                              <a:pt x="327423" y="1152233"/>
                              <a:pt x="318052" y="1133492"/>
                            </a:cubicBezTo>
                            <a:cubicBezTo>
                              <a:pt x="307368" y="1112124"/>
                              <a:pt x="287485" y="1095910"/>
                              <a:pt x="278296" y="1073857"/>
                            </a:cubicBezTo>
                            <a:cubicBezTo>
                              <a:pt x="254119" y="1015832"/>
                              <a:pt x="218661" y="894953"/>
                              <a:pt x="218661" y="894953"/>
                            </a:cubicBezTo>
                            <a:cubicBezTo>
                              <a:pt x="205409" y="742553"/>
                              <a:pt x="196439" y="589720"/>
                              <a:pt x="178904" y="437753"/>
                            </a:cubicBezTo>
                            <a:cubicBezTo>
                              <a:pt x="176502" y="416938"/>
                              <a:pt x="164539" y="398333"/>
                              <a:pt x="159026" y="378118"/>
                            </a:cubicBezTo>
                            <a:cubicBezTo>
                              <a:pt x="144649" y="325403"/>
                              <a:pt x="149579" y="264555"/>
                              <a:pt x="119270" y="219092"/>
                            </a:cubicBezTo>
                            <a:cubicBezTo>
                              <a:pt x="106018" y="199214"/>
                              <a:pt x="91366" y="180200"/>
                              <a:pt x="79513" y="159457"/>
                            </a:cubicBezTo>
                            <a:cubicBezTo>
                              <a:pt x="64811" y="133729"/>
                              <a:pt x="51430" y="107181"/>
                              <a:pt x="39757" y="79944"/>
                            </a:cubicBezTo>
                            <a:cubicBezTo>
                              <a:pt x="5495" y="0"/>
                              <a:pt x="39801" y="40232"/>
                              <a:pt x="0" y="431"/>
                            </a:cubicBezTo>
                          </a:path>
                        </a:pathLst>
                      </a:custGeom>
                      <a:ln w="38100">
                        <a:solidFill>
                          <a:srgbClr val="623C3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ru-RU"/>
                      </a:p>
                    </p:txBody>
                  </p:sp>
                  <p:sp>
                    <p:nvSpPr>
                      <p:cNvPr id="18" name="Полилиния 17"/>
                      <p:cNvSpPr/>
                      <p:nvPr/>
                    </p:nvSpPr>
                    <p:spPr>
                      <a:xfrm>
                        <a:off x="1785926" y="2868054"/>
                        <a:ext cx="815008" cy="1133060"/>
                      </a:xfrm>
                      <a:custGeom>
                        <a:avLst/>
                        <a:gdLst>
                          <a:gd name="connsiteX0" fmla="*/ 0 w 815008"/>
                          <a:gd name="connsiteY0" fmla="*/ 1133060 h 1133060"/>
                          <a:gd name="connsiteX1" fmla="*/ 178904 w 815008"/>
                          <a:gd name="connsiteY1" fmla="*/ 1113182 h 1133060"/>
                          <a:gd name="connsiteX2" fmla="*/ 238539 w 815008"/>
                          <a:gd name="connsiteY2" fmla="*/ 1073426 h 1133060"/>
                          <a:gd name="connsiteX3" fmla="*/ 298173 w 815008"/>
                          <a:gd name="connsiteY3" fmla="*/ 1053547 h 1133060"/>
                          <a:gd name="connsiteX4" fmla="*/ 377686 w 815008"/>
                          <a:gd name="connsiteY4" fmla="*/ 934278 h 1133060"/>
                          <a:gd name="connsiteX5" fmla="*/ 437321 w 815008"/>
                          <a:gd name="connsiteY5" fmla="*/ 735495 h 1133060"/>
                          <a:gd name="connsiteX6" fmla="*/ 516834 w 815008"/>
                          <a:gd name="connsiteY6" fmla="*/ 616226 h 1133060"/>
                          <a:gd name="connsiteX7" fmla="*/ 556591 w 815008"/>
                          <a:gd name="connsiteY7" fmla="*/ 556591 h 1133060"/>
                          <a:gd name="connsiteX8" fmla="*/ 576469 w 815008"/>
                          <a:gd name="connsiteY8" fmla="*/ 496956 h 1133060"/>
                          <a:gd name="connsiteX9" fmla="*/ 655982 w 815008"/>
                          <a:gd name="connsiteY9" fmla="*/ 357808 h 1133060"/>
                          <a:gd name="connsiteX10" fmla="*/ 675860 w 815008"/>
                          <a:gd name="connsiteY10" fmla="*/ 258417 h 1133060"/>
                          <a:gd name="connsiteX11" fmla="*/ 755373 w 815008"/>
                          <a:gd name="connsiteY11" fmla="*/ 139147 h 1133060"/>
                          <a:gd name="connsiteX12" fmla="*/ 815008 w 815008"/>
                          <a:gd name="connsiteY12" fmla="*/ 0 h 1133060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  <a:cxn ang="0">
                            <a:pos x="connsiteX9" y="connsiteY9"/>
                          </a:cxn>
                          <a:cxn ang="0">
                            <a:pos x="connsiteX10" y="connsiteY10"/>
                          </a:cxn>
                          <a:cxn ang="0">
                            <a:pos x="connsiteX11" y="connsiteY11"/>
                          </a:cxn>
                          <a:cxn ang="0">
                            <a:pos x="connsiteX12" y="connsiteY12"/>
                          </a:cxn>
                        </a:cxnLst>
                        <a:rect l="l" t="t" r="r" b="b"/>
                        <a:pathLst>
                          <a:path w="815008" h="1133060">
                            <a:moveTo>
                              <a:pt x="0" y="1133060"/>
                            </a:moveTo>
                            <a:cubicBezTo>
                              <a:pt x="59635" y="1126434"/>
                              <a:pt x="120694" y="1127734"/>
                              <a:pt x="178904" y="1113182"/>
                            </a:cubicBezTo>
                            <a:cubicBezTo>
                              <a:pt x="202081" y="1107388"/>
                              <a:pt x="217171" y="1084110"/>
                              <a:pt x="238539" y="1073426"/>
                            </a:cubicBezTo>
                            <a:cubicBezTo>
                              <a:pt x="257280" y="1064055"/>
                              <a:pt x="278295" y="1060173"/>
                              <a:pt x="298173" y="1053547"/>
                            </a:cubicBezTo>
                            <a:cubicBezTo>
                              <a:pt x="324677" y="1013791"/>
                              <a:pt x="366097" y="980632"/>
                              <a:pt x="377686" y="934278"/>
                            </a:cubicBezTo>
                            <a:cubicBezTo>
                              <a:pt x="388798" y="889833"/>
                              <a:pt x="417966" y="764528"/>
                              <a:pt x="437321" y="735495"/>
                            </a:cubicBezTo>
                            <a:lnTo>
                              <a:pt x="516834" y="616226"/>
                            </a:lnTo>
                            <a:lnTo>
                              <a:pt x="556591" y="556591"/>
                            </a:lnTo>
                            <a:cubicBezTo>
                              <a:pt x="563217" y="536713"/>
                              <a:pt x="568215" y="516215"/>
                              <a:pt x="576469" y="496956"/>
                            </a:cubicBezTo>
                            <a:cubicBezTo>
                              <a:pt x="606732" y="426343"/>
                              <a:pt x="616057" y="417696"/>
                              <a:pt x="655982" y="357808"/>
                            </a:cubicBezTo>
                            <a:cubicBezTo>
                              <a:pt x="662608" y="324678"/>
                              <a:pt x="661879" y="289175"/>
                              <a:pt x="675860" y="258417"/>
                            </a:cubicBezTo>
                            <a:cubicBezTo>
                              <a:pt x="695632" y="214918"/>
                              <a:pt x="740263" y="184476"/>
                              <a:pt x="755373" y="139147"/>
                            </a:cubicBezTo>
                            <a:cubicBezTo>
                              <a:pt x="798093" y="10988"/>
                              <a:pt x="765497" y="49511"/>
                              <a:pt x="815008" y="0"/>
                            </a:cubicBezTo>
                          </a:path>
                        </a:pathLst>
                      </a:custGeom>
                      <a:ln w="38100">
                        <a:solidFill>
                          <a:srgbClr val="623C3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ru-RU"/>
                      </a:p>
                    </p:txBody>
                  </p:sp>
                  <p:sp>
                    <p:nvSpPr>
                      <p:cNvPr id="19" name="Полилиния 18"/>
                      <p:cNvSpPr/>
                      <p:nvPr/>
                    </p:nvSpPr>
                    <p:spPr>
                      <a:xfrm>
                        <a:off x="1232452" y="1894019"/>
                        <a:ext cx="45319" cy="1411356"/>
                      </a:xfrm>
                      <a:custGeom>
                        <a:avLst/>
                        <a:gdLst>
                          <a:gd name="connsiteX0" fmla="*/ 0 w 45319"/>
                          <a:gd name="connsiteY0" fmla="*/ 1411356 h 1411356"/>
                          <a:gd name="connsiteX1" fmla="*/ 39757 w 45319"/>
                          <a:gd name="connsiteY1" fmla="*/ 0 h 1411356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</a:cxnLst>
                        <a:rect l="l" t="t" r="r" b="b"/>
                        <a:pathLst>
                          <a:path w="45319" h="1411356">
                            <a:moveTo>
                              <a:pt x="0" y="1411356"/>
                            </a:moveTo>
                            <a:cubicBezTo>
                              <a:pt x="45319" y="278407"/>
                              <a:pt x="39757" y="749012"/>
                              <a:pt x="39757" y="0"/>
                            </a:cubicBezTo>
                          </a:path>
                        </a:pathLst>
                      </a:custGeom>
                      <a:ln w="38100">
                        <a:solidFill>
                          <a:srgbClr val="623C3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ru-RU"/>
                      </a:p>
                    </p:txBody>
                  </p:sp>
                  <p:sp>
                    <p:nvSpPr>
                      <p:cNvPr id="20" name="Полилиния 19"/>
                      <p:cNvSpPr/>
                      <p:nvPr/>
                    </p:nvSpPr>
                    <p:spPr>
                      <a:xfrm>
                        <a:off x="1769165" y="3583671"/>
                        <a:ext cx="936457" cy="1530626"/>
                      </a:xfrm>
                      <a:custGeom>
                        <a:avLst/>
                        <a:gdLst>
                          <a:gd name="connsiteX0" fmla="*/ 0 w 936457"/>
                          <a:gd name="connsiteY0" fmla="*/ 1530626 h 1530626"/>
                          <a:gd name="connsiteX1" fmla="*/ 79513 w 936457"/>
                          <a:gd name="connsiteY1" fmla="*/ 1510748 h 1530626"/>
                          <a:gd name="connsiteX2" fmla="*/ 198783 w 936457"/>
                          <a:gd name="connsiteY2" fmla="*/ 1411357 h 1530626"/>
                          <a:gd name="connsiteX3" fmla="*/ 298174 w 936457"/>
                          <a:gd name="connsiteY3" fmla="*/ 1212574 h 1530626"/>
                          <a:gd name="connsiteX4" fmla="*/ 417444 w 936457"/>
                          <a:gd name="connsiteY4" fmla="*/ 1133061 h 1530626"/>
                          <a:gd name="connsiteX5" fmla="*/ 496957 w 936457"/>
                          <a:gd name="connsiteY5" fmla="*/ 1053548 h 1530626"/>
                          <a:gd name="connsiteX6" fmla="*/ 516835 w 936457"/>
                          <a:gd name="connsiteY6" fmla="*/ 993913 h 1530626"/>
                          <a:gd name="connsiteX7" fmla="*/ 616226 w 936457"/>
                          <a:gd name="connsiteY7" fmla="*/ 874643 h 1530626"/>
                          <a:gd name="connsiteX8" fmla="*/ 695739 w 936457"/>
                          <a:gd name="connsiteY8" fmla="*/ 636104 h 1530626"/>
                          <a:gd name="connsiteX9" fmla="*/ 735496 w 936457"/>
                          <a:gd name="connsiteY9" fmla="*/ 516835 h 1530626"/>
                          <a:gd name="connsiteX10" fmla="*/ 755374 w 936457"/>
                          <a:gd name="connsiteY10" fmla="*/ 457200 h 1530626"/>
                          <a:gd name="connsiteX11" fmla="*/ 795131 w 936457"/>
                          <a:gd name="connsiteY11" fmla="*/ 397565 h 1530626"/>
                          <a:gd name="connsiteX12" fmla="*/ 834887 w 936457"/>
                          <a:gd name="connsiteY12" fmla="*/ 258417 h 1530626"/>
                          <a:gd name="connsiteX13" fmla="*/ 894522 w 936457"/>
                          <a:gd name="connsiteY13" fmla="*/ 218661 h 1530626"/>
                          <a:gd name="connsiteX14" fmla="*/ 914400 w 936457"/>
                          <a:gd name="connsiteY14" fmla="*/ 159026 h 1530626"/>
                          <a:gd name="connsiteX15" fmla="*/ 934278 w 936457"/>
                          <a:gd name="connsiteY15" fmla="*/ 0 h 1530626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  <a:cxn ang="0">
                            <a:pos x="connsiteX9" y="connsiteY9"/>
                          </a:cxn>
                          <a:cxn ang="0">
                            <a:pos x="connsiteX10" y="connsiteY10"/>
                          </a:cxn>
                          <a:cxn ang="0">
                            <a:pos x="connsiteX11" y="connsiteY11"/>
                          </a:cxn>
                          <a:cxn ang="0">
                            <a:pos x="connsiteX12" y="connsiteY12"/>
                          </a:cxn>
                          <a:cxn ang="0">
                            <a:pos x="connsiteX13" y="connsiteY13"/>
                          </a:cxn>
                          <a:cxn ang="0">
                            <a:pos x="connsiteX14" y="connsiteY14"/>
                          </a:cxn>
                          <a:cxn ang="0">
                            <a:pos x="connsiteX15" y="connsiteY15"/>
                          </a:cxn>
                        </a:cxnLst>
                        <a:rect l="l" t="t" r="r" b="b"/>
                        <a:pathLst>
                          <a:path w="936457" h="1530626">
                            <a:moveTo>
                              <a:pt x="0" y="1530626"/>
                            </a:moveTo>
                            <a:cubicBezTo>
                              <a:pt x="26504" y="1524000"/>
                              <a:pt x="54402" y="1521510"/>
                              <a:pt x="79513" y="1510748"/>
                            </a:cubicBezTo>
                            <a:cubicBezTo>
                              <a:pt x="127943" y="1489992"/>
                              <a:pt x="162963" y="1447177"/>
                              <a:pt x="198783" y="1411357"/>
                            </a:cubicBezTo>
                            <a:cubicBezTo>
                              <a:pt x="216718" y="1339617"/>
                              <a:pt x="227172" y="1259908"/>
                              <a:pt x="298174" y="1212574"/>
                            </a:cubicBezTo>
                            <a:lnTo>
                              <a:pt x="417444" y="1133061"/>
                            </a:lnTo>
                            <a:cubicBezTo>
                              <a:pt x="470452" y="974034"/>
                              <a:pt x="390940" y="1159565"/>
                              <a:pt x="496957" y="1053548"/>
                            </a:cubicBezTo>
                            <a:cubicBezTo>
                              <a:pt x="511773" y="1038732"/>
                              <a:pt x="507464" y="1012654"/>
                              <a:pt x="516835" y="993913"/>
                            </a:cubicBezTo>
                            <a:cubicBezTo>
                              <a:pt x="544509" y="938565"/>
                              <a:pt x="572265" y="918604"/>
                              <a:pt x="616226" y="874643"/>
                            </a:cubicBezTo>
                            <a:lnTo>
                              <a:pt x="695739" y="636104"/>
                            </a:lnTo>
                            <a:lnTo>
                              <a:pt x="735496" y="516835"/>
                            </a:lnTo>
                            <a:cubicBezTo>
                              <a:pt x="742122" y="496957"/>
                              <a:pt x="743751" y="474634"/>
                              <a:pt x="755374" y="457200"/>
                            </a:cubicBezTo>
                            <a:lnTo>
                              <a:pt x="795131" y="397565"/>
                            </a:lnTo>
                            <a:cubicBezTo>
                              <a:pt x="796430" y="392371"/>
                              <a:pt x="824517" y="271379"/>
                              <a:pt x="834887" y="258417"/>
                            </a:cubicBezTo>
                            <a:cubicBezTo>
                              <a:pt x="849811" y="239762"/>
                              <a:pt x="874644" y="231913"/>
                              <a:pt x="894522" y="218661"/>
                            </a:cubicBezTo>
                            <a:cubicBezTo>
                              <a:pt x="901148" y="198783"/>
                              <a:pt x="909855" y="179481"/>
                              <a:pt x="914400" y="159026"/>
                            </a:cubicBezTo>
                            <a:cubicBezTo>
                              <a:pt x="936457" y="59770"/>
                              <a:pt x="934278" y="69183"/>
                              <a:pt x="934278" y="0"/>
                            </a:cubicBezTo>
                          </a:path>
                        </a:pathLst>
                      </a:custGeom>
                      <a:ln w="38100">
                        <a:solidFill>
                          <a:srgbClr val="623C3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ru-RU"/>
                      </a:p>
                    </p:txBody>
                  </p:sp>
                  <p:sp>
                    <p:nvSpPr>
                      <p:cNvPr id="21" name="Полилиния 20"/>
                      <p:cNvSpPr/>
                      <p:nvPr/>
                    </p:nvSpPr>
                    <p:spPr>
                      <a:xfrm>
                        <a:off x="2161382" y="2987323"/>
                        <a:ext cx="184253" cy="1490870"/>
                      </a:xfrm>
                      <a:custGeom>
                        <a:avLst/>
                        <a:gdLst>
                          <a:gd name="connsiteX0" fmla="*/ 184253 w 184253"/>
                          <a:gd name="connsiteY0" fmla="*/ 1490870 h 1490870"/>
                          <a:gd name="connsiteX1" fmla="*/ 104740 w 184253"/>
                          <a:gd name="connsiteY1" fmla="*/ 1371600 h 1490870"/>
                          <a:gd name="connsiteX2" fmla="*/ 64983 w 184253"/>
                          <a:gd name="connsiteY2" fmla="*/ 1232452 h 1490870"/>
                          <a:gd name="connsiteX3" fmla="*/ 45105 w 184253"/>
                          <a:gd name="connsiteY3" fmla="*/ 596348 h 1490870"/>
                          <a:gd name="connsiteX4" fmla="*/ 5348 w 184253"/>
                          <a:gd name="connsiteY4" fmla="*/ 417444 h 1490870"/>
                          <a:gd name="connsiteX5" fmla="*/ 5348 w 184253"/>
                          <a:gd name="connsiteY5" fmla="*/ 0 h 1490870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</a:cxnLst>
                        <a:rect l="l" t="t" r="r" b="b"/>
                        <a:pathLst>
                          <a:path w="184253" h="1490870">
                            <a:moveTo>
                              <a:pt x="184253" y="1490870"/>
                            </a:moveTo>
                            <a:cubicBezTo>
                              <a:pt x="157749" y="1451113"/>
                              <a:pt x="116329" y="1417955"/>
                              <a:pt x="104740" y="1371600"/>
                            </a:cubicBezTo>
                            <a:cubicBezTo>
                              <a:pt x="79779" y="1271759"/>
                              <a:pt x="93500" y="1318005"/>
                              <a:pt x="64983" y="1232452"/>
                            </a:cubicBezTo>
                            <a:cubicBezTo>
                              <a:pt x="58357" y="1020417"/>
                              <a:pt x="56872" y="808160"/>
                              <a:pt x="45105" y="596348"/>
                            </a:cubicBezTo>
                            <a:cubicBezTo>
                              <a:pt x="21472" y="170955"/>
                              <a:pt x="25095" y="930836"/>
                              <a:pt x="5348" y="417444"/>
                            </a:cubicBezTo>
                            <a:cubicBezTo>
                              <a:pt x="0" y="278399"/>
                              <a:pt x="5348" y="139148"/>
                              <a:pt x="5348" y="0"/>
                            </a:cubicBezTo>
                          </a:path>
                        </a:pathLst>
                      </a:custGeom>
                      <a:ln w="38100">
                        <a:solidFill>
                          <a:srgbClr val="623C3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ru-RU"/>
                      </a:p>
                    </p:txBody>
                  </p:sp>
                  <p:sp>
                    <p:nvSpPr>
                      <p:cNvPr id="22" name="Полилиния 21"/>
                      <p:cNvSpPr/>
                      <p:nvPr/>
                    </p:nvSpPr>
                    <p:spPr>
                      <a:xfrm>
                        <a:off x="1431235" y="3643306"/>
                        <a:ext cx="298174" cy="1848678"/>
                      </a:xfrm>
                      <a:custGeom>
                        <a:avLst/>
                        <a:gdLst>
                          <a:gd name="connsiteX0" fmla="*/ 298174 w 298174"/>
                          <a:gd name="connsiteY0" fmla="*/ 1848678 h 1848678"/>
                          <a:gd name="connsiteX1" fmla="*/ 238539 w 298174"/>
                          <a:gd name="connsiteY1" fmla="*/ 1828800 h 1848678"/>
                          <a:gd name="connsiteX2" fmla="*/ 198782 w 298174"/>
                          <a:gd name="connsiteY2" fmla="*/ 1749287 h 1848678"/>
                          <a:gd name="connsiteX3" fmla="*/ 139148 w 298174"/>
                          <a:gd name="connsiteY3" fmla="*/ 1689652 h 1848678"/>
                          <a:gd name="connsiteX4" fmla="*/ 119269 w 298174"/>
                          <a:gd name="connsiteY4" fmla="*/ 1610139 h 1848678"/>
                          <a:gd name="connsiteX5" fmla="*/ 99391 w 298174"/>
                          <a:gd name="connsiteY5" fmla="*/ 1550504 h 1848678"/>
                          <a:gd name="connsiteX6" fmla="*/ 79513 w 298174"/>
                          <a:gd name="connsiteY6" fmla="*/ 1451113 h 1848678"/>
                          <a:gd name="connsiteX7" fmla="*/ 59635 w 298174"/>
                          <a:gd name="connsiteY7" fmla="*/ 954156 h 1848678"/>
                          <a:gd name="connsiteX8" fmla="*/ 39756 w 298174"/>
                          <a:gd name="connsiteY8" fmla="*/ 178904 h 1848678"/>
                          <a:gd name="connsiteX9" fmla="*/ 0 w 298174"/>
                          <a:gd name="connsiteY9" fmla="*/ 0 h 1848678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  <a:cxn ang="0">
                            <a:pos x="connsiteX9" y="connsiteY9"/>
                          </a:cxn>
                        </a:cxnLst>
                        <a:rect l="l" t="t" r="r" b="b"/>
                        <a:pathLst>
                          <a:path w="298174" h="1848678">
                            <a:moveTo>
                              <a:pt x="298174" y="1848678"/>
                            </a:moveTo>
                            <a:cubicBezTo>
                              <a:pt x="278296" y="1842052"/>
                              <a:pt x="253355" y="1843616"/>
                              <a:pt x="238539" y="1828800"/>
                            </a:cubicBezTo>
                            <a:cubicBezTo>
                              <a:pt x="217585" y="1807847"/>
                              <a:pt x="216006" y="1773400"/>
                              <a:pt x="198782" y="1749287"/>
                            </a:cubicBezTo>
                            <a:cubicBezTo>
                              <a:pt x="182442" y="1726411"/>
                              <a:pt x="159026" y="1709530"/>
                              <a:pt x="139148" y="1689652"/>
                            </a:cubicBezTo>
                            <a:cubicBezTo>
                              <a:pt x="132522" y="1663148"/>
                              <a:pt x="126774" y="1636408"/>
                              <a:pt x="119269" y="1610139"/>
                            </a:cubicBezTo>
                            <a:cubicBezTo>
                              <a:pt x="113513" y="1589992"/>
                              <a:pt x="104473" y="1570832"/>
                              <a:pt x="99391" y="1550504"/>
                            </a:cubicBezTo>
                            <a:cubicBezTo>
                              <a:pt x="91197" y="1517726"/>
                              <a:pt x="86139" y="1484243"/>
                              <a:pt x="79513" y="1451113"/>
                            </a:cubicBezTo>
                            <a:cubicBezTo>
                              <a:pt x="72887" y="1285461"/>
                              <a:pt x="64813" y="1119860"/>
                              <a:pt x="59635" y="954156"/>
                            </a:cubicBezTo>
                            <a:cubicBezTo>
                              <a:pt x="51561" y="695780"/>
                              <a:pt x="50985" y="437162"/>
                              <a:pt x="39756" y="178904"/>
                            </a:cubicBezTo>
                            <a:cubicBezTo>
                              <a:pt x="34524" y="58571"/>
                              <a:pt x="35538" y="71075"/>
                              <a:pt x="0" y="0"/>
                            </a:cubicBezTo>
                          </a:path>
                        </a:pathLst>
                      </a:custGeom>
                      <a:ln w="38100">
                        <a:solidFill>
                          <a:srgbClr val="623C3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ru-RU"/>
                      </a:p>
                    </p:txBody>
                  </p:sp>
                  <p:sp>
                    <p:nvSpPr>
                      <p:cNvPr id="23" name="Полилиния 22"/>
                      <p:cNvSpPr/>
                      <p:nvPr/>
                    </p:nvSpPr>
                    <p:spPr>
                      <a:xfrm>
                        <a:off x="715617" y="3697357"/>
                        <a:ext cx="775253" cy="1093304"/>
                      </a:xfrm>
                      <a:custGeom>
                        <a:avLst/>
                        <a:gdLst>
                          <a:gd name="connsiteX0" fmla="*/ 775253 w 775253"/>
                          <a:gd name="connsiteY0" fmla="*/ 1093304 h 1093304"/>
                          <a:gd name="connsiteX1" fmla="*/ 695740 w 775253"/>
                          <a:gd name="connsiteY1" fmla="*/ 1053547 h 1093304"/>
                          <a:gd name="connsiteX2" fmla="*/ 675861 w 775253"/>
                          <a:gd name="connsiteY2" fmla="*/ 993913 h 1093304"/>
                          <a:gd name="connsiteX3" fmla="*/ 536713 w 775253"/>
                          <a:gd name="connsiteY3" fmla="*/ 934278 h 1093304"/>
                          <a:gd name="connsiteX4" fmla="*/ 457200 w 775253"/>
                          <a:gd name="connsiteY4" fmla="*/ 854765 h 1093304"/>
                          <a:gd name="connsiteX5" fmla="*/ 417444 w 775253"/>
                          <a:gd name="connsiteY5" fmla="*/ 775252 h 1093304"/>
                          <a:gd name="connsiteX6" fmla="*/ 337931 w 775253"/>
                          <a:gd name="connsiteY6" fmla="*/ 655982 h 1093304"/>
                          <a:gd name="connsiteX7" fmla="*/ 278296 w 775253"/>
                          <a:gd name="connsiteY7" fmla="*/ 477078 h 1093304"/>
                          <a:gd name="connsiteX8" fmla="*/ 258418 w 775253"/>
                          <a:gd name="connsiteY8" fmla="*/ 417443 h 1093304"/>
                          <a:gd name="connsiteX9" fmla="*/ 159026 w 775253"/>
                          <a:gd name="connsiteY9" fmla="*/ 298173 h 1093304"/>
                          <a:gd name="connsiteX10" fmla="*/ 39757 w 775253"/>
                          <a:gd name="connsiteY10" fmla="*/ 59634 h 1093304"/>
                          <a:gd name="connsiteX11" fmla="*/ 0 w 775253"/>
                          <a:gd name="connsiteY11" fmla="*/ 0 h 1093304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  <a:cxn ang="0">
                            <a:pos x="connsiteX9" y="connsiteY9"/>
                          </a:cxn>
                          <a:cxn ang="0">
                            <a:pos x="connsiteX10" y="connsiteY10"/>
                          </a:cxn>
                          <a:cxn ang="0">
                            <a:pos x="connsiteX11" y="connsiteY11"/>
                          </a:cxn>
                        </a:cxnLst>
                        <a:rect l="l" t="t" r="r" b="b"/>
                        <a:pathLst>
                          <a:path w="775253" h="1093304">
                            <a:moveTo>
                              <a:pt x="775253" y="1093304"/>
                            </a:moveTo>
                            <a:cubicBezTo>
                              <a:pt x="748749" y="1080052"/>
                              <a:pt x="716694" y="1074500"/>
                              <a:pt x="695740" y="1053547"/>
                            </a:cubicBezTo>
                            <a:cubicBezTo>
                              <a:pt x="680924" y="1038731"/>
                              <a:pt x="690677" y="1008729"/>
                              <a:pt x="675861" y="993913"/>
                            </a:cubicBezTo>
                            <a:cubicBezTo>
                              <a:pt x="651295" y="969348"/>
                              <a:pt x="572354" y="946158"/>
                              <a:pt x="536713" y="934278"/>
                            </a:cubicBezTo>
                            <a:cubicBezTo>
                              <a:pt x="483705" y="775251"/>
                              <a:pt x="563217" y="960782"/>
                              <a:pt x="457200" y="854765"/>
                            </a:cubicBezTo>
                            <a:cubicBezTo>
                              <a:pt x="436247" y="833812"/>
                              <a:pt x="432690" y="800662"/>
                              <a:pt x="417444" y="775252"/>
                            </a:cubicBezTo>
                            <a:cubicBezTo>
                              <a:pt x="392861" y="734280"/>
                              <a:pt x="353041" y="701311"/>
                              <a:pt x="337931" y="655982"/>
                            </a:cubicBezTo>
                            <a:lnTo>
                              <a:pt x="278296" y="477078"/>
                            </a:lnTo>
                            <a:cubicBezTo>
                              <a:pt x="271670" y="457200"/>
                              <a:pt x="273234" y="432259"/>
                              <a:pt x="258418" y="417443"/>
                            </a:cubicBezTo>
                            <a:cubicBezTo>
                              <a:pt x="181890" y="340915"/>
                              <a:pt x="214377" y="381199"/>
                              <a:pt x="159026" y="298173"/>
                            </a:cubicBezTo>
                            <a:cubicBezTo>
                              <a:pt x="104161" y="133577"/>
                              <a:pt x="142515" y="213770"/>
                              <a:pt x="39757" y="59634"/>
                            </a:cubicBezTo>
                            <a:lnTo>
                              <a:pt x="0" y="0"/>
                            </a:lnTo>
                          </a:path>
                        </a:pathLst>
                      </a:custGeom>
                      <a:ln w="38100">
                        <a:solidFill>
                          <a:srgbClr val="623C3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ru-RU"/>
                      </a:p>
                    </p:txBody>
                  </p:sp>
                </p:grpSp>
              </p:grpSp>
              <p:grpSp>
                <p:nvGrpSpPr>
                  <p:cNvPr id="160" name="Группа 168"/>
                  <p:cNvGrpSpPr/>
                  <p:nvPr/>
                </p:nvGrpSpPr>
                <p:grpSpPr>
                  <a:xfrm>
                    <a:off x="-142449" y="975339"/>
                    <a:ext cx="2333524" cy="4743598"/>
                    <a:chOff x="-142449" y="975339"/>
                    <a:chExt cx="2333524" cy="4743598"/>
                  </a:xfrm>
                </p:grpSpPr>
                <p:sp>
                  <p:nvSpPr>
                    <p:cNvPr id="157" name="Полилиния 156"/>
                    <p:cNvSpPr/>
                    <p:nvPr/>
                  </p:nvSpPr>
                  <p:spPr>
                    <a:xfrm>
                      <a:off x="135834" y="3042745"/>
                      <a:ext cx="1261056" cy="1031859"/>
                    </a:xfrm>
                    <a:custGeom>
                      <a:avLst/>
                      <a:gdLst>
                        <a:gd name="connsiteX0" fmla="*/ 967752 w 1261056"/>
                        <a:gd name="connsiteY0" fmla="*/ 378372 h 1031859"/>
                        <a:gd name="connsiteX1" fmla="*/ 888925 w 1261056"/>
                        <a:gd name="connsiteY1" fmla="*/ 299545 h 1031859"/>
                        <a:gd name="connsiteX2" fmla="*/ 857394 w 1261056"/>
                        <a:gd name="connsiteY2" fmla="*/ 252248 h 1031859"/>
                        <a:gd name="connsiteX3" fmla="*/ 762800 w 1261056"/>
                        <a:gd name="connsiteY3" fmla="*/ 220717 h 1031859"/>
                        <a:gd name="connsiteX4" fmla="*/ 699738 w 1261056"/>
                        <a:gd name="connsiteY4" fmla="*/ 236483 h 1031859"/>
                        <a:gd name="connsiteX5" fmla="*/ 683973 w 1261056"/>
                        <a:gd name="connsiteY5" fmla="*/ 283779 h 1031859"/>
                        <a:gd name="connsiteX6" fmla="*/ 557849 w 1261056"/>
                        <a:gd name="connsiteY6" fmla="*/ 252248 h 1031859"/>
                        <a:gd name="connsiteX7" fmla="*/ 510552 w 1261056"/>
                        <a:gd name="connsiteY7" fmla="*/ 141889 h 1031859"/>
                        <a:gd name="connsiteX8" fmla="*/ 400194 w 1261056"/>
                        <a:gd name="connsiteY8" fmla="*/ 173421 h 1031859"/>
                        <a:gd name="connsiteX9" fmla="*/ 337132 w 1261056"/>
                        <a:gd name="connsiteY9" fmla="*/ 268014 h 1031859"/>
                        <a:gd name="connsiteX10" fmla="*/ 305600 w 1261056"/>
                        <a:gd name="connsiteY10" fmla="*/ 315310 h 1031859"/>
                        <a:gd name="connsiteX11" fmla="*/ 211007 w 1261056"/>
                        <a:gd name="connsiteY11" fmla="*/ 378372 h 1031859"/>
                        <a:gd name="connsiteX12" fmla="*/ 163711 w 1261056"/>
                        <a:gd name="connsiteY12" fmla="*/ 488731 h 1031859"/>
                        <a:gd name="connsiteX13" fmla="*/ 132180 w 1261056"/>
                        <a:gd name="connsiteY13" fmla="*/ 551793 h 1031859"/>
                        <a:gd name="connsiteX14" fmla="*/ 84883 w 1261056"/>
                        <a:gd name="connsiteY14" fmla="*/ 662152 h 1031859"/>
                        <a:gd name="connsiteX15" fmla="*/ 163711 w 1261056"/>
                        <a:gd name="connsiteY15" fmla="*/ 961696 h 1031859"/>
                        <a:gd name="connsiteX16" fmla="*/ 211007 w 1261056"/>
                        <a:gd name="connsiteY16" fmla="*/ 930165 h 1031859"/>
                        <a:gd name="connsiteX17" fmla="*/ 274069 w 1261056"/>
                        <a:gd name="connsiteY17" fmla="*/ 851338 h 1031859"/>
                        <a:gd name="connsiteX18" fmla="*/ 337132 w 1261056"/>
                        <a:gd name="connsiteY18" fmla="*/ 914400 h 1031859"/>
                        <a:gd name="connsiteX19" fmla="*/ 415959 w 1261056"/>
                        <a:gd name="connsiteY19" fmla="*/ 945931 h 1031859"/>
                        <a:gd name="connsiteX20" fmla="*/ 447490 w 1261056"/>
                        <a:gd name="connsiteY20" fmla="*/ 993227 h 1031859"/>
                        <a:gd name="connsiteX21" fmla="*/ 636676 w 1261056"/>
                        <a:gd name="connsiteY21" fmla="*/ 945931 h 1031859"/>
                        <a:gd name="connsiteX22" fmla="*/ 683973 w 1261056"/>
                        <a:gd name="connsiteY22" fmla="*/ 851338 h 1031859"/>
                        <a:gd name="connsiteX23" fmla="*/ 715504 w 1261056"/>
                        <a:gd name="connsiteY23" fmla="*/ 898634 h 1031859"/>
                        <a:gd name="connsiteX24" fmla="*/ 762800 w 1261056"/>
                        <a:gd name="connsiteY24" fmla="*/ 930165 h 1031859"/>
                        <a:gd name="connsiteX25" fmla="*/ 825863 w 1261056"/>
                        <a:gd name="connsiteY25" fmla="*/ 993227 h 1031859"/>
                        <a:gd name="connsiteX26" fmla="*/ 857394 w 1261056"/>
                        <a:gd name="connsiteY26" fmla="*/ 930165 h 1031859"/>
                        <a:gd name="connsiteX27" fmla="*/ 936221 w 1261056"/>
                        <a:gd name="connsiteY27" fmla="*/ 851338 h 1031859"/>
                        <a:gd name="connsiteX28" fmla="*/ 951987 w 1261056"/>
                        <a:gd name="connsiteY28" fmla="*/ 898634 h 1031859"/>
                        <a:gd name="connsiteX29" fmla="*/ 1062345 w 1261056"/>
                        <a:gd name="connsiteY29" fmla="*/ 804041 h 1031859"/>
                        <a:gd name="connsiteX30" fmla="*/ 1078111 w 1261056"/>
                        <a:gd name="connsiteY30" fmla="*/ 756745 h 1031859"/>
                        <a:gd name="connsiteX31" fmla="*/ 1125407 w 1261056"/>
                        <a:gd name="connsiteY31" fmla="*/ 788276 h 1031859"/>
                        <a:gd name="connsiteX32" fmla="*/ 1188469 w 1261056"/>
                        <a:gd name="connsiteY32" fmla="*/ 646386 h 1031859"/>
                        <a:gd name="connsiteX33" fmla="*/ 1220000 w 1261056"/>
                        <a:gd name="connsiteY33" fmla="*/ 599089 h 1031859"/>
                        <a:gd name="connsiteX34" fmla="*/ 1235766 w 1261056"/>
                        <a:gd name="connsiteY34" fmla="*/ 299545 h 1031859"/>
                        <a:gd name="connsiteX35" fmla="*/ 1251532 w 1261056"/>
                        <a:gd name="connsiteY35" fmla="*/ 204952 h 1031859"/>
                        <a:gd name="connsiteX36" fmla="*/ 1235766 w 1261056"/>
                        <a:gd name="connsiteY36" fmla="*/ 47296 h 1031859"/>
                        <a:gd name="connsiteX37" fmla="*/ 1156938 w 1261056"/>
                        <a:gd name="connsiteY37" fmla="*/ 31531 h 1031859"/>
                        <a:gd name="connsiteX38" fmla="*/ 1109642 w 1261056"/>
                        <a:gd name="connsiteY38" fmla="*/ 0 h 1031859"/>
                        <a:gd name="connsiteX39" fmla="*/ 999283 w 1261056"/>
                        <a:gd name="connsiteY39" fmla="*/ 78827 h 1031859"/>
                        <a:gd name="connsiteX40" fmla="*/ 967752 w 1261056"/>
                        <a:gd name="connsiteY40" fmla="*/ 126124 h 1031859"/>
                        <a:gd name="connsiteX41" fmla="*/ 904690 w 1261056"/>
                        <a:gd name="connsiteY41" fmla="*/ 283779 h 1031859"/>
                        <a:gd name="connsiteX42" fmla="*/ 888925 w 1261056"/>
                        <a:gd name="connsiteY42" fmla="*/ 299545 h 1031859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  <a:cxn ang="0">
                          <a:pos x="connsiteX13" y="connsiteY13"/>
                        </a:cxn>
                        <a:cxn ang="0">
                          <a:pos x="connsiteX14" y="connsiteY14"/>
                        </a:cxn>
                        <a:cxn ang="0">
                          <a:pos x="connsiteX15" y="connsiteY15"/>
                        </a:cxn>
                        <a:cxn ang="0">
                          <a:pos x="connsiteX16" y="connsiteY16"/>
                        </a:cxn>
                        <a:cxn ang="0">
                          <a:pos x="connsiteX17" y="connsiteY17"/>
                        </a:cxn>
                        <a:cxn ang="0">
                          <a:pos x="connsiteX18" y="connsiteY18"/>
                        </a:cxn>
                        <a:cxn ang="0">
                          <a:pos x="connsiteX19" y="connsiteY19"/>
                        </a:cxn>
                        <a:cxn ang="0">
                          <a:pos x="connsiteX20" y="connsiteY20"/>
                        </a:cxn>
                        <a:cxn ang="0">
                          <a:pos x="connsiteX21" y="connsiteY21"/>
                        </a:cxn>
                        <a:cxn ang="0">
                          <a:pos x="connsiteX22" y="connsiteY22"/>
                        </a:cxn>
                        <a:cxn ang="0">
                          <a:pos x="connsiteX23" y="connsiteY23"/>
                        </a:cxn>
                        <a:cxn ang="0">
                          <a:pos x="connsiteX24" y="connsiteY24"/>
                        </a:cxn>
                        <a:cxn ang="0">
                          <a:pos x="connsiteX25" y="connsiteY25"/>
                        </a:cxn>
                        <a:cxn ang="0">
                          <a:pos x="connsiteX26" y="connsiteY26"/>
                        </a:cxn>
                        <a:cxn ang="0">
                          <a:pos x="connsiteX27" y="connsiteY27"/>
                        </a:cxn>
                        <a:cxn ang="0">
                          <a:pos x="connsiteX28" y="connsiteY28"/>
                        </a:cxn>
                        <a:cxn ang="0">
                          <a:pos x="connsiteX29" y="connsiteY29"/>
                        </a:cxn>
                        <a:cxn ang="0">
                          <a:pos x="connsiteX30" y="connsiteY30"/>
                        </a:cxn>
                        <a:cxn ang="0">
                          <a:pos x="connsiteX31" y="connsiteY31"/>
                        </a:cxn>
                        <a:cxn ang="0">
                          <a:pos x="connsiteX32" y="connsiteY32"/>
                        </a:cxn>
                        <a:cxn ang="0">
                          <a:pos x="connsiteX33" y="connsiteY33"/>
                        </a:cxn>
                        <a:cxn ang="0">
                          <a:pos x="connsiteX34" y="connsiteY34"/>
                        </a:cxn>
                        <a:cxn ang="0">
                          <a:pos x="connsiteX35" y="connsiteY35"/>
                        </a:cxn>
                        <a:cxn ang="0">
                          <a:pos x="connsiteX36" y="connsiteY36"/>
                        </a:cxn>
                        <a:cxn ang="0">
                          <a:pos x="connsiteX37" y="connsiteY37"/>
                        </a:cxn>
                        <a:cxn ang="0">
                          <a:pos x="connsiteX38" y="connsiteY38"/>
                        </a:cxn>
                        <a:cxn ang="0">
                          <a:pos x="connsiteX39" y="connsiteY39"/>
                        </a:cxn>
                        <a:cxn ang="0">
                          <a:pos x="connsiteX40" y="connsiteY40"/>
                        </a:cxn>
                        <a:cxn ang="0">
                          <a:pos x="connsiteX41" y="connsiteY41"/>
                        </a:cxn>
                        <a:cxn ang="0">
                          <a:pos x="connsiteX42" y="connsiteY42"/>
                        </a:cxn>
                      </a:cxnLst>
                      <a:rect l="l" t="t" r="r" b="b"/>
                      <a:pathLst>
                        <a:path w="1261056" h="1031859">
                          <a:moveTo>
                            <a:pt x="967752" y="378372"/>
                          </a:moveTo>
                          <a:cubicBezTo>
                            <a:pt x="883667" y="252245"/>
                            <a:pt x="994030" y="404652"/>
                            <a:pt x="888925" y="299545"/>
                          </a:cubicBezTo>
                          <a:cubicBezTo>
                            <a:pt x="875527" y="286147"/>
                            <a:pt x="873462" y="262290"/>
                            <a:pt x="857394" y="252248"/>
                          </a:cubicBezTo>
                          <a:cubicBezTo>
                            <a:pt x="829209" y="234632"/>
                            <a:pt x="762800" y="220717"/>
                            <a:pt x="762800" y="220717"/>
                          </a:cubicBezTo>
                          <a:cubicBezTo>
                            <a:pt x="741779" y="225972"/>
                            <a:pt x="716658" y="222947"/>
                            <a:pt x="699738" y="236483"/>
                          </a:cubicBezTo>
                          <a:cubicBezTo>
                            <a:pt x="686761" y="246864"/>
                            <a:pt x="699738" y="278524"/>
                            <a:pt x="683973" y="283779"/>
                          </a:cubicBezTo>
                          <a:cubicBezTo>
                            <a:pt x="664946" y="290121"/>
                            <a:pt x="583374" y="260757"/>
                            <a:pt x="557849" y="252248"/>
                          </a:cubicBezTo>
                          <a:cubicBezTo>
                            <a:pt x="555274" y="241949"/>
                            <a:pt x="538548" y="145000"/>
                            <a:pt x="510552" y="141889"/>
                          </a:cubicBezTo>
                          <a:cubicBezTo>
                            <a:pt x="472528" y="137664"/>
                            <a:pt x="436980" y="162910"/>
                            <a:pt x="400194" y="173421"/>
                          </a:cubicBezTo>
                          <a:lnTo>
                            <a:pt x="337132" y="268014"/>
                          </a:lnTo>
                          <a:cubicBezTo>
                            <a:pt x="326622" y="283779"/>
                            <a:pt x="321366" y="304800"/>
                            <a:pt x="305600" y="315310"/>
                          </a:cubicBezTo>
                          <a:lnTo>
                            <a:pt x="211007" y="378372"/>
                          </a:lnTo>
                          <a:cubicBezTo>
                            <a:pt x="195242" y="415158"/>
                            <a:pt x="180272" y="452296"/>
                            <a:pt x="163711" y="488731"/>
                          </a:cubicBezTo>
                          <a:cubicBezTo>
                            <a:pt x="153986" y="510126"/>
                            <a:pt x="140432" y="529788"/>
                            <a:pt x="132180" y="551793"/>
                          </a:cubicBezTo>
                          <a:cubicBezTo>
                            <a:pt x="88549" y="668142"/>
                            <a:pt x="148782" y="566303"/>
                            <a:pt x="84883" y="662152"/>
                          </a:cubicBezTo>
                          <a:cubicBezTo>
                            <a:pt x="94719" y="858874"/>
                            <a:pt x="0" y="1031859"/>
                            <a:pt x="163711" y="961696"/>
                          </a:cubicBezTo>
                          <a:cubicBezTo>
                            <a:pt x="181127" y="954232"/>
                            <a:pt x="195242" y="940675"/>
                            <a:pt x="211007" y="930165"/>
                          </a:cubicBezTo>
                          <a:cubicBezTo>
                            <a:pt x="215583" y="911863"/>
                            <a:pt x="217891" y="827262"/>
                            <a:pt x="274069" y="851338"/>
                          </a:cubicBezTo>
                          <a:cubicBezTo>
                            <a:pt x="301393" y="863048"/>
                            <a:pt x="312397" y="897910"/>
                            <a:pt x="337132" y="914400"/>
                          </a:cubicBezTo>
                          <a:cubicBezTo>
                            <a:pt x="360679" y="930098"/>
                            <a:pt x="389683" y="935421"/>
                            <a:pt x="415959" y="945931"/>
                          </a:cubicBezTo>
                          <a:cubicBezTo>
                            <a:pt x="426469" y="961696"/>
                            <a:pt x="428848" y="989838"/>
                            <a:pt x="447490" y="993227"/>
                          </a:cubicBezTo>
                          <a:cubicBezTo>
                            <a:pt x="552726" y="1012361"/>
                            <a:pt x="571877" y="989131"/>
                            <a:pt x="636676" y="945931"/>
                          </a:cubicBezTo>
                          <a:cubicBezTo>
                            <a:pt x="640564" y="934269"/>
                            <a:pt x="663599" y="851338"/>
                            <a:pt x="683973" y="851338"/>
                          </a:cubicBezTo>
                          <a:cubicBezTo>
                            <a:pt x="702921" y="851338"/>
                            <a:pt x="702106" y="885236"/>
                            <a:pt x="715504" y="898634"/>
                          </a:cubicBezTo>
                          <a:cubicBezTo>
                            <a:pt x="728902" y="912032"/>
                            <a:pt x="747035" y="919655"/>
                            <a:pt x="762800" y="930165"/>
                          </a:cubicBezTo>
                          <a:cubicBezTo>
                            <a:pt x="767472" y="944179"/>
                            <a:pt x="779150" y="1021255"/>
                            <a:pt x="825863" y="993227"/>
                          </a:cubicBezTo>
                          <a:cubicBezTo>
                            <a:pt x="846016" y="981135"/>
                            <a:pt x="845734" y="950570"/>
                            <a:pt x="857394" y="930165"/>
                          </a:cubicBezTo>
                          <a:cubicBezTo>
                            <a:pt x="889733" y="873572"/>
                            <a:pt x="882862" y="886911"/>
                            <a:pt x="936221" y="851338"/>
                          </a:cubicBezTo>
                          <a:cubicBezTo>
                            <a:pt x="941476" y="867103"/>
                            <a:pt x="935369" y="898634"/>
                            <a:pt x="951987" y="898634"/>
                          </a:cubicBezTo>
                          <a:cubicBezTo>
                            <a:pt x="998921" y="898634"/>
                            <a:pt x="1043585" y="841560"/>
                            <a:pt x="1062345" y="804041"/>
                          </a:cubicBezTo>
                          <a:cubicBezTo>
                            <a:pt x="1069777" y="789177"/>
                            <a:pt x="1072856" y="772510"/>
                            <a:pt x="1078111" y="756745"/>
                          </a:cubicBezTo>
                          <a:cubicBezTo>
                            <a:pt x="1093876" y="767255"/>
                            <a:pt x="1107432" y="794268"/>
                            <a:pt x="1125407" y="788276"/>
                          </a:cubicBezTo>
                          <a:cubicBezTo>
                            <a:pt x="1182135" y="769367"/>
                            <a:pt x="1174330" y="684091"/>
                            <a:pt x="1188469" y="646386"/>
                          </a:cubicBezTo>
                          <a:cubicBezTo>
                            <a:pt x="1195122" y="628644"/>
                            <a:pt x="1209490" y="614855"/>
                            <a:pt x="1220000" y="599089"/>
                          </a:cubicBezTo>
                          <a:cubicBezTo>
                            <a:pt x="1225255" y="499241"/>
                            <a:pt x="1227792" y="399213"/>
                            <a:pt x="1235766" y="299545"/>
                          </a:cubicBezTo>
                          <a:cubicBezTo>
                            <a:pt x="1238315" y="267681"/>
                            <a:pt x="1251532" y="236918"/>
                            <a:pt x="1251532" y="204952"/>
                          </a:cubicBezTo>
                          <a:cubicBezTo>
                            <a:pt x="1251532" y="152138"/>
                            <a:pt x="1261056" y="93661"/>
                            <a:pt x="1235766" y="47296"/>
                          </a:cubicBezTo>
                          <a:cubicBezTo>
                            <a:pt x="1222934" y="23772"/>
                            <a:pt x="1183214" y="36786"/>
                            <a:pt x="1156938" y="31531"/>
                          </a:cubicBezTo>
                          <a:cubicBezTo>
                            <a:pt x="1141173" y="21021"/>
                            <a:pt x="1128590" y="0"/>
                            <a:pt x="1109642" y="0"/>
                          </a:cubicBezTo>
                          <a:cubicBezTo>
                            <a:pt x="991402" y="0"/>
                            <a:pt x="1029500" y="18393"/>
                            <a:pt x="999283" y="78827"/>
                          </a:cubicBezTo>
                          <a:cubicBezTo>
                            <a:pt x="990809" y="95774"/>
                            <a:pt x="978262" y="110358"/>
                            <a:pt x="967752" y="126124"/>
                          </a:cubicBezTo>
                          <a:cubicBezTo>
                            <a:pt x="945191" y="193807"/>
                            <a:pt x="939487" y="225783"/>
                            <a:pt x="904690" y="283779"/>
                          </a:cubicBezTo>
                          <a:cubicBezTo>
                            <a:pt x="900866" y="290152"/>
                            <a:pt x="894180" y="294290"/>
                            <a:pt x="888925" y="299545"/>
                          </a:cubicBezTo>
                        </a:path>
                      </a:pathLst>
                    </a:custGeom>
                    <a:solidFill>
                      <a:srgbClr val="F98F1B"/>
                    </a:solidFill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  <p:sp>
                  <p:nvSpPr>
                    <p:cNvPr id="158" name="Полилиния 157"/>
                    <p:cNvSpPr/>
                    <p:nvPr/>
                  </p:nvSpPr>
                  <p:spPr>
                    <a:xfrm>
                      <a:off x="-142449" y="3986310"/>
                      <a:ext cx="2333524" cy="1626214"/>
                    </a:xfrm>
                    <a:custGeom>
                      <a:avLst/>
                      <a:gdLst>
                        <a:gd name="connsiteX0" fmla="*/ 568118 w 2333524"/>
                        <a:gd name="connsiteY0" fmla="*/ 175787 h 1626214"/>
                        <a:gd name="connsiteX1" fmla="*/ 520821 w 2333524"/>
                        <a:gd name="connsiteY1" fmla="*/ 160021 h 1626214"/>
                        <a:gd name="connsiteX2" fmla="*/ 441994 w 2333524"/>
                        <a:gd name="connsiteY2" fmla="*/ 65428 h 1626214"/>
                        <a:gd name="connsiteX3" fmla="*/ 410463 w 2333524"/>
                        <a:gd name="connsiteY3" fmla="*/ 18131 h 1626214"/>
                        <a:gd name="connsiteX4" fmla="*/ 363166 w 2333524"/>
                        <a:gd name="connsiteY4" fmla="*/ 112724 h 1626214"/>
                        <a:gd name="connsiteX5" fmla="*/ 221277 w 2333524"/>
                        <a:gd name="connsiteY5" fmla="*/ 144256 h 1626214"/>
                        <a:gd name="connsiteX6" fmla="*/ 158215 w 2333524"/>
                        <a:gd name="connsiteY6" fmla="*/ 238849 h 1626214"/>
                        <a:gd name="connsiteX7" fmla="*/ 126683 w 2333524"/>
                        <a:gd name="connsiteY7" fmla="*/ 286145 h 1626214"/>
                        <a:gd name="connsiteX8" fmla="*/ 142449 w 2333524"/>
                        <a:gd name="connsiteY8" fmla="*/ 428035 h 1626214"/>
                        <a:gd name="connsiteX9" fmla="*/ 173980 w 2333524"/>
                        <a:gd name="connsiteY9" fmla="*/ 696049 h 1626214"/>
                        <a:gd name="connsiteX10" fmla="*/ 205511 w 2333524"/>
                        <a:gd name="connsiteY10" fmla="*/ 743345 h 1626214"/>
                        <a:gd name="connsiteX11" fmla="*/ 110918 w 2333524"/>
                        <a:gd name="connsiteY11" fmla="*/ 1058656 h 1626214"/>
                        <a:gd name="connsiteX12" fmla="*/ 158215 w 2333524"/>
                        <a:gd name="connsiteY12" fmla="*/ 1074421 h 1626214"/>
                        <a:gd name="connsiteX13" fmla="*/ 331635 w 2333524"/>
                        <a:gd name="connsiteY13" fmla="*/ 1090187 h 1626214"/>
                        <a:gd name="connsiteX14" fmla="*/ 347401 w 2333524"/>
                        <a:gd name="connsiteY14" fmla="*/ 1137483 h 1626214"/>
                        <a:gd name="connsiteX15" fmla="*/ 615415 w 2333524"/>
                        <a:gd name="connsiteY15" fmla="*/ 1169014 h 1626214"/>
                        <a:gd name="connsiteX16" fmla="*/ 710008 w 2333524"/>
                        <a:gd name="connsiteY16" fmla="*/ 1137483 h 1626214"/>
                        <a:gd name="connsiteX17" fmla="*/ 757304 w 2333524"/>
                        <a:gd name="connsiteY17" fmla="*/ 1169014 h 1626214"/>
                        <a:gd name="connsiteX18" fmla="*/ 788835 w 2333524"/>
                        <a:gd name="connsiteY18" fmla="*/ 1263607 h 1626214"/>
                        <a:gd name="connsiteX19" fmla="*/ 804601 w 2333524"/>
                        <a:gd name="connsiteY19" fmla="*/ 1326669 h 1626214"/>
                        <a:gd name="connsiteX20" fmla="*/ 851897 w 2333524"/>
                        <a:gd name="connsiteY20" fmla="*/ 1358200 h 1626214"/>
                        <a:gd name="connsiteX21" fmla="*/ 946490 w 2333524"/>
                        <a:gd name="connsiteY21" fmla="*/ 1263607 h 1626214"/>
                        <a:gd name="connsiteX22" fmla="*/ 1009552 w 2333524"/>
                        <a:gd name="connsiteY22" fmla="*/ 1232076 h 1626214"/>
                        <a:gd name="connsiteX23" fmla="*/ 1041083 w 2333524"/>
                        <a:gd name="connsiteY23" fmla="*/ 1279373 h 1626214"/>
                        <a:gd name="connsiteX24" fmla="*/ 1056849 w 2333524"/>
                        <a:gd name="connsiteY24" fmla="*/ 1389731 h 1626214"/>
                        <a:gd name="connsiteX25" fmla="*/ 1119911 w 2333524"/>
                        <a:gd name="connsiteY25" fmla="*/ 1405497 h 1626214"/>
                        <a:gd name="connsiteX26" fmla="*/ 1182973 w 2333524"/>
                        <a:gd name="connsiteY26" fmla="*/ 1358200 h 1626214"/>
                        <a:gd name="connsiteX27" fmla="*/ 1214504 w 2333524"/>
                        <a:gd name="connsiteY27" fmla="*/ 1310904 h 1626214"/>
                        <a:gd name="connsiteX28" fmla="*/ 1309097 w 2333524"/>
                        <a:gd name="connsiteY28" fmla="*/ 1421262 h 1626214"/>
                        <a:gd name="connsiteX29" fmla="*/ 1356394 w 2333524"/>
                        <a:gd name="connsiteY29" fmla="*/ 1452793 h 1626214"/>
                        <a:gd name="connsiteX30" fmla="*/ 1403690 w 2333524"/>
                        <a:gd name="connsiteY30" fmla="*/ 1437028 h 1626214"/>
                        <a:gd name="connsiteX31" fmla="*/ 1435221 w 2333524"/>
                        <a:gd name="connsiteY31" fmla="*/ 1358200 h 1626214"/>
                        <a:gd name="connsiteX32" fmla="*/ 1466752 w 2333524"/>
                        <a:gd name="connsiteY32" fmla="*/ 1310904 h 1626214"/>
                        <a:gd name="connsiteX33" fmla="*/ 1545580 w 2333524"/>
                        <a:gd name="connsiteY33" fmla="*/ 1342435 h 1626214"/>
                        <a:gd name="connsiteX34" fmla="*/ 1640173 w 2333524"/>
                        <a:gd name="connsiteY34" fmla="*/ 1421262 h 1626214"/>
                        <a:gd name="connsiteX35" fmla="*/ 1734766 w 2333524"/>
                        <a:gd name="connsiteY35" fmla="*/ 1468559 h 1626214"/>
                        <a:gd name="connsiteX36" fmla="*/ 1797828 w 2333524"/>
                        <a:gd name="connsiteY36" fmla="*/ 1452793 h 1626214"/>
                        <a:gd name="connsiteX37" fmla="*/ 1845125 w 2333524"/>
                        <a:gd name="connsiteY37" fmla="*/ 1594683 h 1626214"/>
                        <a:gd name="connsiteX38" fmla="*/ 1892421 w 2333524"/>
                        <a:gd name="connsiteY38" fmla="*/ 1626214 h 1626214"/>
                        <a:gd name="connsiteX39" fmla="*/ 2050077 w 2333524"/>
                        <a:gd name="connsiteY39" fmla="*/ 1578918 h 1626214"/>
                        <a:gd name="connsiteX40" fmla="*/ 2128904 w 2333524"/>
                        <a:gd name="connsiteY40" fmla="*/ 1437028 h 1626214"/>
                        <a:gd name="connsiteX41" fmla="*/ 2144670 w 2333524"/>
                        <a:gd name="connsiteY41" fmla="*/ 1358200 h 1626214"/>
                        <a:gd name="connsiteX42" fmla="*/ 2207732 w 2333524"/>
                        <a:gd name="connsiteY42" fmla="*/ 1373966 h 1626214"/>
                        <a:gd name="connsiteX43" fmla="*/ 2239263 w 2333524"/>
                        <a:gd name="connsiteY43" fmla="*/ 1295138 h 1626214"/>
                        <a:gd name="connsiteX44" fmla="*/ 2286559 w 2333524"/>
                        <a:gd name="connsiteY44" fmla="*/ 1232076 h 1626214"/>
                        <a:gd name="connsiteX45" fmla="*/ 2302325 w 2333524"/>
                        <a:gd name="connsiteY45" fmla="*/ 1153249 h 1626214"/>
                        <a:gd name="connsiteX46" fmla="*/ 2286559 w 2333524"/>
                        <a:gd name="connsiteY46" fmla="*/ 1169014 h 1626214"/>
                        <a:gd name="connsiteX47" fmla="*/ 2239263 w 2333524"/>
                        <a:gd name="connsiteY47" fmla="*/ 1042890 h 1626214"/>
                        <a:gd name="connsiteX48" fmla="*/ 2207732 w 2333524"/>
                        <a:gd name="connsiteY48" fmla="*/ 964062 h 1626214"/>
                        <a:gd name="connsiteX49" fmla="*/ 2191966 w 2333524"/>
                        <a:gd name="connsiteY49" fmla="*/ 901000 h 1626214"/>
                        <a:gd name="connsiteX50" fmla="*/ 2113139 w 2333524"/>
                        <a:gd name="connsiteY50" fmla="*/ 774876 h 1626214"/>
                        <a:gd name="connsiteX51" fmla="*/ 2065842 w 2333524"/>
                        <a:gd name="connsiteY51" fmla="*/ 759111 h 1626214"/>
                        <a:gd name="connsiteX52" fmla="*/ 1955483 w 2333524"/>
                        <a:gd name="connsiteY52" fmla="*/ 806407 h 1626214"/>
                        <a:gd name="connsiteX53" fmla="*/ 1939718 w 2333524"/>
                        <a:gd name="connsiteY53" fmla="*/ 853704 h 1626214"/>
                        <a:gd name="connsiteX54" fmla="*/ 1829359 w 2333524"/>
                        <a:gd name="connsiteY54" fmla="*/ 743345 h 1626214"/>
                        <a:gd name="connsiteX55" fmla="*/ 1719001 w 2333524"/>
                        <a:gd name="connsiteY55" fmla="*/ 774876 h 1626214"/>
                        <a:gd name="connsiteX56" fmla="*/ 1687470 w 2333524"/>
                        <a:gd name="connsiteY56" fmla="*/ 822173 h 1626214"/>
                        <a:gd name="connsiteX57" fmla="*/ 1671704 w 2333524"/>
                        <a:gd name="connsiteY57" fmla="*/ 869469 h 1626214"/>
                        <a:gd name="connsiteX58" fmla="*/ 1624408 w 2333524"/>
                        <a:gd name="connsiteY58" fmla="*/ 901000 h 1626214"/>
                        <a:gd name="connsiteX59" fmla="*/ 1482518 w 2333524"/>
                        <a:gd name="connsiteY59" fmla="*/ 853704 h 1626214"/>
                        <a:gd name="connsiteX60" fmla="*/ 1419456 w 2333524"/>
                        <a:gd name="connsiteY60" fmla="*/ 806407 h 1626214"/>
                        <a:gd name="connsiteX61" fmla="*/ 1403690 w 2333524"/>
                        <a:gd name="connsiteY61" fmla="*/ 680283 h 1626214"/>
                        <a:gd name="connsiteX62" fmla="*/ 1387925 w 2333524"/>
                        <a:gd name="connsiteY62" fmla="*/ 632987 h 1626214"/>
                        <a:gd name="connsiteX63" fmla="*/ 1340628 w 2333524"/>
                        <a:gd name="connsiteY63" fmla="*/ 506862 h 1626214"/>
                        <a:gd name="connsiteX64" fmla="*/ 1309097 w 2333524"/>
                        <a:gd name="connsiteY64" fmla="*/ 459566 h 1626214"/>
                        <a:gd name="connsiteX65" fmla="*/ 1261801 w 2333524"/>
                        <a:gd name="connsiteY65" fmla="*/ 428035 h 1626214"/>
                        <a:gd name="connsiteX66" fmla="*/ 1214504 w 2333524"/>
                        <a:gd name="connsiteY66" fmla="*/ 443800 h 1626214"/>
                        <a:gd name="connsiteX67" fmla="*/ 1182973 w 2333524"/>
                        <a:gd name="connsiteY67" fmla="*/ 380738 h 1626214"/>
                        <a:gd name="connsiteX68" fmla="*/ 1151442 w 2333524"/>
                        <a:gd name="connsiteY68" fmla="*/ 333442 h 1626214"/>
                        <a:gd name="connsiteX69" fmla="*/ 1009552 w 2333524"/>
                        <a:gd name="connsiteY69" fmla="*/ 380738 h 1626214"/>
                        <a:gd name="connsiteX70" fmla="*/ 978021 w 2333524"/>
                        <a:gd name="connsiteY70" fmla="*/ 428035 h 1626214"/>
                        <a:gd name="connsiteX71" fmla="*/ 914959 w 2333524"/>
                        <a:gd name="connsiteY71" fmla="*/ 522628 h 1626214"/>
                        <a:gd name="connsiteX72" fmla="*/ 820366 w 2333524"/>
                        <a:gd name="connsiteY72" fmla="*/ 491097 h 1626214"/>
                        <a:gd name="connsiteX73" fmla="*/ 725773 w 2333524"/>
                        <a:gd name="connsiteY73" fmla="*/ 506862 h 1626214"/>
                        <a:gd name="connsiteX74" fmla="*/ 678477 w 2333524"/>
                        <a:gd name="connsiteY74" fmla="*/ 538393 h 1626214"/>
                        <a:gd name="connsiteX75" fmla="*/ 615415 w 2333524"/>
                        <a:gd name="connsiteY75" fmla="*/ 506862 h 1626214"/>
                        <a:gd name="connsiteX76" fmla="*/ 615415 w 2333524"/>
                        <a:gd name="connsiteY76" fmla="*/ 254614 h 1626214"/>
                        <a:gd name="connsiteX77" fmla="*/ 583883 w 2333524"/>
                        <a:gd name="connsiteY77" fmla="*/ 223083 h 1626214"/>
                        <a:gd name="connsiteX78" fmla="*/ 568118 w 2333524"/>
                        <a:gd name="connsiteY78" fmla="*/ 175787 h 162621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  <a:cxn ang="0">
                          <a:pos x="connsiteX13" y="connsiteY13"/>
                        </a:cxn>
                        <a:cxn ang="0">
                          <a:pos x="connsiteX14" y="connsiteY14"/>
                        </a:cxn>
                        <a:cxn ang="0">
                          <a:pos x="connsiteX15" y="connsiteY15"/>
                        </a:cxn>
                        <a:cxn ang="0">
                          <a:pos x="connsiteX16" y="connsiteY16"/>
                        </a:cxn>
                        <a:cxn ang="0">
                          <a:pos x="connsiteX17" y="connsiteY17"/>
                        </a:cxn>
                        <a:cxn ang="0">
                          <a:pos x="connsiteX18" y="connsiteY18"/>
                        </a:cxn>
                        <a:cxn ang="0">
                          <a:pos x="connsiteX19" y="connsiteY19"/>
                        </a:cxn>
                        <a:cxn ang="0">
                          <a:pos x="connsiteX20" y="connsiteY20"/>
                        </a:cxn>
                        <a:cxn ang="0">
                          <a:pos x="connsiteX21" y="connsiteY21"/>
                        </a:cxn>
                        <a:cxn ang="0">
                          <a:pos x="connsiteX22" y="connsiteY22"/>
                        </a:cxn>
                        <a:cxn ang="0">
                          <a:pos x="connsiteX23" y="connsiteY23"/>
                        </a:cxn>
                        <a:cxn ang="0">
                          <a:pos x="connsiteX24" y="connsiteY24"/>
                        </a:cxn>
                        <a:cxn ang="0">
                          <a:pos x="connsiteX25" y="connsiteY25"/>
                        </a:cxn>
                        <a:cxn ang="0">
                          <a:pos x="connsiteX26" y="connsiteY26"/>
                        </a:cxn>
                        <a:cxn ang="0">
                          <a:pos x="connsiteX27" y="connsiteY27"/>
                        </a:cxn>
                        <a:cxn ang="0">
                          <a:pos x="connsiteX28" y="connsiteY28"/>
                        </a:cxn>
                        <a:cxn ang="0">
                          <a:pos x="connsiteX29" y="connsiteY29"/>
                        </a:cxn>
                        <a:cxn ang="0">
                          <a:pos x="connsiteX30" y="connsiteY30"/>
                        </a:cxn>
                        <a:cxn ang="0">
                          <a:pos x="connsiteX31" y="connsiteY31"/>
                        </a:cxn>
                        <a:cxn ang="0">
                          <a:pos x="connsiteX32" y="connsiteY32"/>
                        </a:cxn>
                        <a:cxn ang="0">
                          <a:pos x="connsiteX33" y="connsiteY33"/>
                        </a:cxn>
                        <a:cxn ang="0">
                          <a:pos x="connsiteX34" y="connsiteY34"/>
                        </a:cxn>
                        <a:cxn ang="0">
                          <a:pos x="connsiteX35" y="connsiteY35"/>
                        </a:cxn>
                        <a:cxn ang="0">
                          <a:pos x="connsiteX36" y="connsiteY36"/>
                        </a:cxn>
                        <a:cxn ang="0">
                          <a:pos x="connsiteX37" y="connsiteY37"/>
                        </a:cxn>
                        <a:cxn ang="0">
                          <a:pos x="connsiteX38" y="connsiteY38"/>
                        </a:cxn>
                        <a:cxn ang="0">
                          <a:pos x="connsiteX39" y="connsiteY39"/>
                        </a:cxn>
                        <a:cxn ang="0">
                          <a:pos x="connsiteX40" y="connsiteY40"/>
                        </a:cxn>
                        <a:cxn ang="0">
                          <a:pos x="connsiteX41" y="connsiteY41"/>
                        </a:cxn>
                        <a:cxn ang="0">
                          <a:pos x="connsiteX42" y="connsiteY42"/>
                        </a:cxn>
                        <a:cxn ang="0">
                          <a:pos x="connsiteX43" y="connsiteY43"/>
                        </a:cxn>
                        <a:cxn ang="0">
                          <a:pos x="connsiteX44" y="connsiteY44"/>
                        </a:cxn>
                        <a:cxn ang="0">
                          <a:pos x="connsiteX45" y="connsiteY45"/>
                        </a:cxn>
                        <a:cxn ang="0">
                          <a:pos x="connsiteX46" y="connsiteY46"/>
                        </a:cxn>
                        <a:cxn ang="0">
                          <a:pos x="connsiteX47" y="connsiteY47"/>
                        </a:cxn>
                        <a:cxn ang="0">
                          <a:pos x="connsiteX48" y="connsiteY48"/>
                        </a:cxn>
                        <a:cxn ang="0">
                          <a:pos x="connsiteX49" y="connsiteY49"/>
                        </a:cxn>
                        <a:cxn ang="0">
                          <a:pos x="connsiteX50" y="connsiteY50"/>
                        </a:cxn>
                        <a:cxn ang="0">
                          <a:pos x="connsiteX51" y="connsiteY51"/>
                        </a:cxn>
                        <a:cxn ang="0">
                          <a:pos x="connsiteX52" y="connsiteY52"/>
                        </a:cxn>
                        <a:cxn ang="0">
                          <a:pos x="connsiteX53" y="connsiteY53"/>
                        </a:cxn>
                        <a:cxn ang="0">
                          <a:pos x="connsiteX54" y="connsiteY54"/>
                        </a:cxn>
                        <a:cxn ang="0">
                          <a:pos x="connsiteX55" y="connsiteY55"/>
                        </a:cxn>
                        <a:cxn ang="0">
                          <a:pos x="connsiteX56" y="connsiteY56"/>
                        </a:cxn>
                        <a:cxn ang="0">
                          <a:pos x="connsiteX57" y="connsiteY57"/>
                        </a:cxn>
                        <a:cxn ang="0">
                          <a:pos x="connsiteX58" y="connsiteY58"/>
                        </a:cxn>
                        <a:cxn ang="0">
                          <a:pos x="connsiteX59" y="connsiteY59"/>
                        </a:cxn>
                        <a:cxn ang="0">
                          <a:pos x="connsiteX60" y="connsiteY60"/>
                        </a:cxn>
                        <a:cxn ang="0">
                          <a:pos x="connsiteX61" y="connsiteY61"/>
                        </a:cxn>
                        <a:cxn ang="0">
                          <a:pos x="connsiteX62" y="connsiteY62"/>
                        </a:cxn>
                        <a:cxn ang="0">
                          <a:pos x="connsiteX63" y="connsiteY63"/>
                        </a:cxn>
                        <a:cxn ang="0">
                          <a:pos x="connsiteX64" y="connsiteY64"/>
                        </a:cxn>
                        <a:cxn ang="0">
                          <a:pos x="connsiteX65" y="connsiteY65"/>
                        </a:cxn>
                        <a:cxn ang="0">
                          <a:pos x="connsiteX66" y="connsiteY66"/>
                        </a:cxn>
                        <a:cxn ang="0">
                          <a:pos x="connsiteX67" y="connsiteY67"/>
                        </a:cxn>
                        <a:cxn ang="0">
                          <a:pos x="connsiteX68" y="connsiteY68"/>
                        </a:cxn>
                        <a:cxn ang="0">
                          <a:pos x="connsiteX69" y="connsiteY69"/>
                        </a:cxn>
                        <a:cxn ang="0">
                          <a:pos x="connsiteX70" y="connsiteY70"/>
                        </a:cxn>
                        <a:cxn ang="0">
                          <a:pos x="connsiteX71" y="connsiteY71"/>
                        </a:cxn>
                        <a:cxn ang="0">
                          <a:pos x="connsiteX72" y="connsiteY72"/>
                        </a:cxn>
                        <a:cxn ang="0">
                          <a:pos x="connsiteX73" y="connsiteY73"/>
                        </a:cxn>
                        <a:cxn ang="0">
                          <a:pos x="connsiteX74" y="connsiteY74"/>
                        </a:cxn>
                        <a:cxn ang="0">
                          <a:pos x="connsiteX75" y="connsiteY75"/>
                        </a:cxn>
                        <a:cxn ang="0">
                          <a:pos x="connsiteX76" y="connsiteY76"/>
                        </a:cxn>
                        <a:cxn ang="0">
                          <a:pos x="connsiteX77" y="connsiteY77"/>
                        </a:cxn>
                        <a:cxn ang="0">
                          <a:pos x="connsiteX78" y="connsiteY78"/>
                        </a:cxn>
                      </a:cxnLst>
                      <a:rect l="l" t="t" r="r" b="b"/>
                      <a:pathLst>
                        <a:path w="2333524" h="1626214">
                          <a:moveTo>
                            <a:pt x="568118" y="175787"/>
                          </a:moveTo>
                          <a:cubicBezTo>
                            <a:pt x="552352" y="170532"/>
                            <a:pt x="532572" y="171772"/>
                            <a:pt x="520821" y="160021"/>
                          </a:cubicBezTo>
                          <a:cubicBezTo>
                            <a:pt x="360800" y="0"/>
                            <a:pt x="605604" y="174503"/>
                            <a:pt x="441994" y="65428"/>
                          </a:cubicBezTo>
                          <a:cubicBezTo>
                            <a:pt x="431484" y="49662"/>
                            <a:pt x="429411" y="18131"/>
                            <a:pt x="410463" y="18131"/>
                          </a:cubicBezTo>
                          <a:cubicBezTo>
                            <a:pt x="367927" y="18131"/>
                            <a:pt x="386491" y="101061"/>
                            <a:pt x="363166" y="112724"/>
                          </a:cubicBezTo>
                          <a:cubicBezTo>
                            <a:pt x="319831" y="134392"/>
                            <a:pt x="268573" y="133745"/>
                            <a:pt x="221277" y="144256"/>
                          </a:cubicBezTo>
                          <a:lnTo>
                            <a:pt x="158215" y="238849"/>
                          </a:lnTo>
                          <a:lnTo>
                            <a:pt x="126683" y="286145"/>
                          </a:lnTo>
                          <a:cubicBezTo>
                            <a:pt x="131938" y="333442"/>
                            <a:pt x="138140" y="380643"/>
                            <a:pt x="142449" y="428035"/>
                          </a:cubicBezTo>
                          <a:cubicBezTo>
                            <a:pt x="144204" y="447335"/>
                            <a:pt x="146553" y="632053"/>
                            <a:pt x="173980" y="696049"/>
                          </a:cubicBezTo>
                          <a:cubicBezTo>
                            <a:pt x="181444" y="713465"/>
                            <a:pt x="195001" y="727580"/>
                            <a:pt x="205511" y="743345"/>
                          </a:cubicBezTo>
                          <a:cubicBezTo>
                            <a:pt x="0" y="769035"/>
                            <a:pt x="26996" y="722970"/>
                            <a:pt x="110918" y="1058656"/>
                          </a:cubicBezTo>
                          <a:cubicBezTo>
                            <a:pt x="114949" y="1074778"/>
                            <a:pt x="141764" y="1072071"/>
                            <a:pt x="158215" y="1074421"/>
                          </a:cubicBezTo>
                          <a:cubicBezTo>
                            <a:pt x="215677" y="1082630"/>
                            <a:pt x="273828" y="1084932"/>
                            <a:pt x="331635" y="1090187"/>
                          </a:cubicBezTo>
                          <a:cubicBezTo>
                            <a:pt x="336890" y="1105952"/>
                            <a:pt x="339156" y="1123054"/>
                            <a:pt x="347401" y="1137483"/>
                          </a:cubicBezTo>
                          <a:cubicBezTo>
                            <a:pt x="419063" y="1262890"/>
                            <a:pt x="425893" y="1196088"/>
                            <a:pt x="615415" y="1169014"/>
                          </a:cubicBezTo>
                          <a:cubicBezTo>
                            <a:pt x="646946" y="1158504"/>
                            <a:pt x="676771" y="1137483"/>
                            <a:pt x="710008" y="1137483"/>
                          </a:cubicBezTo>
                          <a:cubicBezTo>
                            <a:pt x="728956" y="1137483"/>
                            <a:pt x="747262" y="1152946"/>
                            <a:pt x="757304" y="1169014"/>
                          </a:cubicBezTo>
                          <a:cubicBezTo>
                            <a:pt x="774919" y="1197199"/>
                            <a:pt x="779284" y="1231772"/>
                            <a:pt x="788835" y="1263607"/>
                          </a:cubicBezTo>
                          <a:cubicBezTo>
                            <a:pt x="795061" y="1284361"/>
                            <a:pt x="792582" y="1308640"/>
                            <a:pt x="804601" y="1326669"/>
                          </a:cubicBezTo>
                          <a:cubicBezTo>
                            <a:pt x="815111" y="1342434"/>
                            <a:pt x="836132" y="1347690"/>
                            <a:pt x="851897" y="1358200"/>
                          </a:cubicBezTo>
                          <a:cubicBezTo>
                            <a:pt x="1020062" y="1274117"/>
                            <a:pt x="820366" y="1389731"/>
                            <a:pt x="946490" y="1263607"/>
                          </a:cubicBezTo>
                          <a:cubicBezTo>
                            <a:pt x="963108" y="1246989"/>
                            <a:pt x="988531" y="1242586"/>
                            <a:pt x="1009552" y="1232076"/>
                          </a:cubicBezTo>
                          <a:cubicBezTo>
                            <a:pt x="1020062" y="1247842"/>
                            <a:pt x="1035638" y="1261224"/>
                            <a:pt x="1041083" y="1279373"/>
                          </a:cubicBezTo>
                          <a:cubicBezTo>
                            <a:pt x="1051761" y="1314965"/>
                            <a:pt x="1037154" y="1358220"/>
                            <a:pt x="1056849" y="1389731"/>
                          </a:cubicBezTo>
                          <a:cubicBezTo>
                            <a:pt x="1068333" y="1408105"/>
                            <a:pt x="1098890" y="1400242"/>
                            <a:pt x="1119911" y="1405497"/>
                          </a:cubicBezTo>
                          <a:cubicBezTo>
                            <a:pt x="1140932" y="1389731"/>
                            <a:pt x="1164393" y="1376780"/>
                            <a:pt x="1182973" y="1358200"/>
                          </a:cubicBezTo>
                          <a:cubicBezTo>
                            <a:pt x="1196371" y="1344802"/>
                            <a:pt x="1195814" y="1307789"/>
                            <a:pt x="1214504" y="1310904"/>
                          </a:cubicBezTo>
                          <a:cubicBezTo>
                            <a:pt x="1259709" y="1318438"/>
                            <a:pt x="1280997" y="1393162"/>
                            <a:pt x="1309097" y="1421262"/>
                          </a:cubicBezTo>
                          <a:cubicBezTo>
                            <a:pt x="1322495" y="1434660"/>
                            <a:pt x="1340628" y="1442283"/>
                            <a:pt x="1356394" y="1452793"/>
                          </a:cubicBezTo>
                          <a:cubicBezTo>
                            <a:pt x="1372159" y="1447538"/>
                            <a:pt x="1393051" y="1449794"/>
                            <a:pt x="1403690" y="1437028"/>
                          </a:cubicBezTo>
                          <a:cubicBezTo>
                            <a:pt x="1421807" y="1415287"/>
                            <a:pt x="1422565" y="1383512"/>
                            <a:pt x="1435221" y="1358200"/>
                          </a:cubicBezTo>
                          <a:cubicBezTo>
                            <a:pt x="1443695" y="1341253"/>
                            <a:pt x="1456242" y="1326669"/>
                            <a:pt x="1466752" y="1310904"/>
                          </a:cubicBezTo>
                          <a:cubicBezTo>
                            <a:pt x="1493028" y="1321414"/>
                            <a:pt x="1524093" y="1324018"/>
                            <a:pt x="1545580" y="1342435"/>
                          </a:cubicBezTo>
                          <a:cubicBezTo>
                            <a:pt x="1664393" y="1444275"/>
                            <a:pt x="1482774" y="1381914"/>
                            <a:pt x="1640173" y="1421262"/>
                          </a:cubicBezTo>
                          <a:cubicBezTo>
                            <a:pt x="1664084" y="1437203"/>
                            <a:pt x="1702132" y="1468559"/>
                            <a:pt x="1734766" y="1468559"/>
                          </a:cubicBezTo>
                          <a:cubicBezTo>
                            <a:pt x="1756434" y="1468559"/>
                            <a:pt x="1776807" y="1458048"/>
                            <a:pt x="1797828" y="1452793"/>
                          </a:cubicBezTo>
                          <a:cubicBezTo>
                            <a:pt x="1807637" y="1492028"/>
                            <a:pt x="1822291" y="1562716"/>
                            <a:pt x="1845125" y="1594683"/>
                          </a:cubicBezTo>
                          <a:cubicBezTo>
                            <a:pt x="1856138" y="1610101"/>
                            <a:pt x="1876656" y="1615704"/>
                            <a:pt x="1892421" y="1626214"/>
                          </a:cubicBezTo>
                          <a:cubicBezTo>
                            <a:pt x="1944973" y="1610449"/>
                            <a:pt x="2003350" y="1607673"/>
                            <a:pt x="2050077" y="1578918"/>
                          </a:cubicBezTo>
                          <a:cubicBezTo>
                            <a:pt x="2064373" y="1570121"/>
                            <a:pt x="2118253" y="1458330"/>
                            <a:pt x="2128904" y="1437028"/>
                          </a:cubicBezTo>
                          <a:cubicBezTo>
                            <a:pt x="2134159" y="1410752"/>
                            <a:pt x="2123745" y="1374940"/>
                            <a:pt x="2144670" y="1358200"/>
                          </a:cubicBezTo>
                          <a:cubicBezTo>
                            <a:pt x="2161590" y="1344664"/>
                            <a:pt x="2189703" y="1385985"/>
                            <a:pt x="2207732" y="1373966"/>
                          </a:cubicBezTo>
                          <a:cubicBezTo>
                            <a:pt x="2231279" y="1358268"/>
                            <a:pt x="2225519" y="1319877"/>
                            <a:pt x="2239263" y="1295138"/>
                          </a:cubicBezTo>
                          <a:cubicBezTo>
                            <a:pt x="2252024" y="1272169"/>
                            <a:pt x="2270794" y="1253097"/>
                            <a:pt x="2286559" y="1232076"/>
                          </a:cubicBezTo>
                          <a:cubicBezTo>
                            <a:pt x="2291814" y="1205800"/>
                            <a:pt x="2296512" y="1179407"/>
                            <a:pt x="2302325" y="1153249"/>
                          </a:cubicBezTo>
                          <a:cubicBezTo>
                            <a:pt x="2319298" y="1076871"/>
                            <a:pt x="2333524" y="1051603"/>
                            <a:pt x="2286559" y="1169014"/>
                          </a:cubicBezTo>
                          <a:cubicBezTo>
                            <a:pt x="2222055" y="1040006"/>
                            <a:pt x="2282194" y="1171684"/>
                            <a:pt x="2239263" y="1042890"/>
                          </a:cubicBezTo>
                          <a:cubicBezTo>
                            <a:pt x="2230314" y="1016042"/>
                            <a:pt x="2216681" y="990910"/>
                            <a:pt x="2207732" y="964062"/>
                          </a:cubicBezTo>
                          <a:cubicBezTo>
                            <a:pt x="2200880" y="943506"/>
                            <a:pt x="2199574" y="921288"/>
                            <a:pt x="2191966" y="901000"/>
                          </a:cubicBezTo>
                          <a:cubicBezTo>
                            <a:pt x="2179400" y="867492"/>
                            <a:pt x="2140195" y="797422"/>
                            <a:pt x="2113139" y="774876"/>
                          </a:cubicBezTo>
                          <a:cubicBezTo>
                            <a:pt x="2100372" y="764237"/>
                            <a:pt x="2081608" y="764366"/>
                            <a:pt x="2065842" y="759111"/>
                          </a:cubicBezTo>
                          <a:cubicBezTo>
                            <a:pt x="2027974" y="768578"/>
                            <a:pt x="1982702" y="772384"/>
                            <a:pt x="1955483" y="806407"/>
                          </a:cubicBezTo>
                          <a:cubicBezTo>
                            <a:pt x="1945102" y="819384"/>
                            <a:pt x="1944973" y="837938"/>
                            <a:pt x="1939718" y="853704"/>
                          </a:cubicBezTo>
                          <a:cubicBezTo>
                            <a:pt x="1915717" y="813703"/>
                            <a:pt x="1892688" y="743345"/>
                            <a:pt x="1829359" y="743345"/>
                          </a:cubicBezTo>
                          <a:cubicBezTo>
                            <a:pt x="1791101" y="743345"/>
                            <a:pt x="1755787" y="764366"/>
                            <a:pt x="1719001" y="774876"/>
                          </a:cubicBezTo>
                          <a:cubicBezTo>
                            <a:pt x="1708491" y="790642"/>
                            <a:pt x="1695944" y="805226"/>
                            <a:pt x="1687470" y="822173"/>
                          </a:cubicBezTo>
                          <a:cubicBezTo>
                            <a:pt x="1680038" y="837037"/>
                            <a:pt x="1682085" y="856492"/>
                            <a:pt x="1671704" y="869469"/>
                          </a:cubicBezTo>
                          <a:cubicBezTo>
                            <a:pt x="1659867" y="884265"/>
                            <a:pt x="1640173" y="890490"/>
                            <a:pt x="1624408" y="901000"/>
                          </a:cubicBezTo>
                          <a:cubicBezTo>
                            <a:pt x="1572458" y="888013"/>
                            <a:pt x="1531092" y="880689"/>
                            <a:pt x="1482518" y="853704"/>
                          </a:cubicBezTo>
                          <a:cubicBezTo>
                            <a:pt x="1459549" y="840943"/>
                            <a:pt x="1440477" y="822173"/>
                            <a:pt x="1419456" y="806407"/>
                          </a:cubicBezTo>
                          <a:cubicBezTo>
                            <a:pt x="1414201" y="764366"/>
                            <a:pt x="1411269" y="721968"/>
                            <a:pt x="1403690" y="680283"/>
                          </a:cubicBezTo>
                          <a:cubicBezTo>
                            <a:pt x="1400717" y="663933"/>
                            <a:pt x="1393604" y="648605"/>
                            <a:pt x="1387925" y="632987"/>
                          </a:cubicBezTo>
                          <a:cubicBezTo>
                            <a:pt x="1372581" y="590790"/>
                            <a:pt x="1359208" y="547738"/>
                            <a:pt x="1340628" y="506862"/>
                          </a:cubicBezTo>
                          <a:cubicBezTo>
                            <a:pt x="1332787" y="489613"/>
                            <a:pt x="1322495" y="472964"/>
                            <a:pt x="1309097" y="459566"/>
                          </a:cubicBezTo>
                          <a:cubicBezTo>
                            <a:pt x="1295699" y="446168"/>
                            <a:pt x="1277566" y="438545"/>
                            <a:pt x="1261801" y="428035"/>
                          </a:cubicBezTo>
                          <a:cubicBezTo>
                            <a:pt x="1246035" y="433290"/>
                            <a:pt x="1228754" y="452350"/>
                            <a:pt x="1214504" y="443800"/>
                          </a:cubicBezTo>
                          <a:cubicBezTo>
                            <a:pt x="1194351" y="431708"/>
                            <a:pt x="1194633" y="401143"/>
                            <a:pt x="1182973" y="380738"/>
                          </a:cubicBezTo>
                          <a:cubicBezTo>
                            <a:pt x="1173572" y="364287"/>
                            <a:pt x="1161952" y="349207"/>
                            <a:pt x="1151442" y="333442"/>
                          </a:cubicBezTo>
                          <a:cubicBezTo>
                            <a:pt x="1112206" y="343251"/>
                            <a:pt x="1041520" y="357904"/>
                            <a:pt x="1009552" y="380738"/>
                          </a:cubicBezTo>
                          <a:cubicBezTo>
                            <a:pt x="994133" y="391751"/>
                            <a:pt x="988531" y="412269"/>
                            <a:pt x="978021" y="428035"/>
                          </a:cubicBezTo>
                          <a:cubicBezTo>
                            <a:pt x="968747" y="455858"/>
                            <a:pt x="955839" y="518086"/>
                            <a:pt x="914959" y="522628"/>
                          </a:cubicBezTo>
                          <a:cubicBezTo>
                            <a:pt x="881926" y="526298"/>
                            <a:pt x="820366" y="491097"/>
                            <a:pt x="820366" y="491097"/>
                          </a:cubicBezTo>
                          <a:cubicBezTo>
                            <a:pt x="788835" y="496352"/>
                            <a:pt x="756099" y="496754"/>
                            <a:pt x="725773" y="506862"/>
                          </a:cubicBezTo>
                          <a:cubicBezTo>
                            <a:pt x="707798" y="512854"/>
                            <a:pt x="697425" y="538393"/>
                            <a:pt x="678477" y="538393"/>
                          </a:cubicBezTo>
                          <a:cubicBezTo>
                            <a:pt x="654975" y="538393"/>
                            <a:pt x="636436" y="517372"/>
                            <a:pt x="615415" y="506862"/>
                          </a:cubicBezTo>
                          <a:cubicBezTo>
                            <a:pt x="619998" y="451863"/>
                            <a:pt x="650972" y="325728"/>
                            <a:pt x="615415" y="254614"/>
                          </a:cubicBezTo>
                          <a:cubicBezTo>
                            <a:pt x="608768" y="241319"/>
                            <a:pt x="594394" y="233593"/>
                            <a:pt x="583883" y="223083"/>
                          </a:cubicBezTo>
                          <a:lnTo>
                            <a:pt x="568118" y="175787"/>
                          </a:lnTo>
                          <a:close/>
                        </a:path>
                      </a:pathLst>
                    </a:custGeom>
                    <a:solidFill>
                      <a:srgbClr val="FF6600"/>
                    </a:solidFill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  <p:sp>
                  <p:nvSpPr>
                    <p:cNvPr id="156" name="Полилиния 155"/>
                    <p:cNvSpPr/>
                    <p:nvPr/>
                  </p:nvSpPr>
                  <p:spPr>
                    <a:xfrm>
                      <a:off x="454917" y="975339"/>
                      <a:ext cx="1493023" cy="1720564"/>
                    </a:xfrm>
                    <a:custGeom>
                      <a:avLst/>
                      <a:gdLst>
                        <a:gd name="connsiteX0" fmla="*/ 380655 w 1493023"/>
                        <a:gd name="connsiteY0" fmla="*/ 285902 h 1720564"/>
                        <a:gd name="connsiteX1" fmla="*/ 443717 w 1493023"/>
                        <a:gd name="connsiteY1" fmla="*/ 128247 h 1720564"/>
                        <a:gd name="connsiteX2" fmla="*/ 506780 w 1493023"/>
                        <a:gd name="connsiteY2" fmla="*/ 17889 h 1720564"/>
                        <a:gd name="connsiteX3" fmla="*/ 554076 w 1493023"/>
                        <a:gd name="connsiteY3" fmla="*/ 2123 h 1720564"/>
                        <a:gd name="connsiteX4" fmla="*/ 774793 w 1493023"/>
                        <a:gd name="connsiteY4" fmla="*/ 17889 h 1720564"/>
                        <a:gd name="connsiteX5" fmla="*/ 806324 w 1493023"/>
                        <a:gd name="connsiteY5" fmla="*/ 65185 h 1720564"/>
                        <a:gd name="connsiteX6" fmla="*/ 853621 w 1493023"/>
                        <a:gd name="connsiteY6" fmla="*/ 159778 h 1720564"/>
                        <a:gd name="connsiteX7" fmla="*/ 869386 w 1493023"/>
                        <a:gd name="connsiteY7" fmla="*/ 207075 h 1720564"/>
                        <a:gd name="connsiteX8" fmla="*/ 995511 w 1493023"/>
                        <a:gd name="connsiteY8" fmla="*/ 222840 h 1720564"/>
                        <a:gd name="connsiteX9" fmla="*/ 1121635 w 1493023"/>
                        <a:gd name="connsiteY9" fmla="*/ 270137 h 1720564"/>
                        <a:gd name="connsiteX10" fmla="*/ 1153166 w 1493023"/>
                        <a:gd name="connsiteY10" fmla="*/ 317433 h 1720564"/>
                        <a:gd name="connsiteX11" fmla="*/ 1168931 w 1493023"/>
                        <a:gd name="connsiteY11" fmla="*/ 569682 h 1720564"/>
                        <a:gd name="connsiteX12" fmla="*/ 1216228 w 1493023"/>
                        <a:gd name="connsiteY12" fmla="*/ 585447 h 1720564"/>
                        <a:gd name="connsiteX13" fmla="*/ 1247759 w 1493023"/>
                        <a:gd name="connsiteY13" fmla="*/ 695806 h 1720564"/>
                        <a:gd name="connsiteX14" fmla="*/ 1231993 w 1493023"/>
                        <a:gd name="connsiteY14" fmla="*/ 900758 h 1720564"/>
                        <a:gd name="connsiteX15" fmla="*/ 1279290 w 1493023"/>
                        <a:gd name="connsiteY15" fmla="*/ 932289 h 1720564"/>
                        <a:gd name="connsiteX16" fmla="*/ 1326586 w 1493023"/>
                        <a:gd name="connsiteY16" fmla="*/ 979585 h 1720564"/>
                        <a:gd name="connsiteX17" fmla="*/ 1373883 w 1493023"/>
                        <a:gd name="connsiteY17" fmla="*/ 995351 h 1720564"/>
                        <a:gd name="connsiteX18" fmla="*/ 1452711 w 1493023"/>
                        <a:gd name="connsiteY18" fmla="*/ 1089944 h 1720564"/>
                        <a:gd name="connsiteX19" fmla="*/ 1468476 w 1493023"/>
                        <a:gd name="connsiteY19" fmla="*/ 1153006 h 1720564"/>
                        <a:gd name="connsiteX20" fmla="*/ 1484242 w 1493023"/>
                        <a:gd name="connsiteY20" fmla="*/ 1200302 h 1720564"/>
                        <a:gd name="connsiteX21" fmla="*/ 1468476 w 1493023"/>
                        <a:gd name="connsiteY21" fmla="*/ 1373723 h 1720564"/>
                        <a:gd name="connsiteX22" fmla="*/ 1373883 w 1493023"/>
                        <a:gd name="connsiteY22" fmla="*/ 1436785 h 1720564"/>
                        <a:gd name="connsiteX23" fmla="*/ 1184697 w 1493023"/>
                        <a:gd name="connsiteY23" fmla="*/ 1405254 h 1720564"/>
                        <a:gd name="connsiteX24" fmla="*/ 1153166 w 1493023"/>
                        <a:gd name="connsiteY24" fmla="*/ 1452551 h 1720564"/>
                        <a:gd name="connsiteX25" fmla="*/ 1090104 w 1493023"/>
                        <a:gd name="connsiteY25" fmla="*/ 1468316 h 1720564"/>
                        <a:gd name="connsiteX26" fmla="*/ 979745 w 1493023"/>
                        <a:gd name="connsiteY26" fmla="*/ 1499847 h 1720564"/>
                        <a:gd name="connsiteX27" fmla="*/ 963980 w 1493023"/>
                        <a:gd name="connsiteY27" fmla="*/ 1547144 h 1720564"/>
                        <a:gd name="connsiteX28" fmla="*/ 948214 w 1493023"/>
                        <a:gd name="connsiteY28" fmla="*/ 1625971 h 1720564"/>
                        <a:gd name="connsiteX29" fmla="*/ 869386 w 1493023"/>
                        <a:gd name="connsiteY29" fmla="*/ 1704799 h 1720564"/>
                        <a:gd name="connsiteX30" fmla="*/ 822090 w 1493023"/>
                        <a:gd name="connsiteY30" fmla="*/ 1720564 h 1720564"/>
                        <a:gd name="connsiteX31" fmla="*/ 759028 w 1493023"/>
                        <a:gd name="connsiteY31" fmla="*/ 1673268 h 1720564"/>
                        <a:gd name="connsiteX32" fmla="*/ 727497 w 1493023"/>
                        <a:gd name="connsiteY32" fmla="*/ 1625971 h 1720564"/>
                        <a:gd name="connsiteX33" fmla="*/ 680200 w 1493023"/>
                        <a:gd name="connsiteY33" fmla="*/ 1610206 h 1720564"/>
                        <a:gd name="connsiteX34" fmla="*/ 538311 w 1493023"/>
                        <a:gd name="connsiteY34" fmla="*/ 1594440 h 1720564"/>
                        <a:gd name="connsiteX35" fmla="*/ 443717 w 1493023"/>
                        <a:gd name="connsiteY35" fmla="*/ 1531378 h 1720564"/>
                        <a:gd name="connsiteX36" fmla="*/ 412186 w 1493023"/>
                        <a:gd name="connsiteY36" fmla="*/ 1468316 h 1720564"/>
                        <a:gd name="connsiteX37" fmla="*/ 333359 w 1493023"/>
                        <a:gd name="connsiteY37" fmla="*/ 1562909 h 1720564"/>
                        <a:gd name="connsiteX38" fmla="*/ 270297 w 1493023"/>
                        <a:gd name="connsiteY38" fmla="*/ 1578675 h 1720564"/>
                        <a:gd name="connsiteX39" fmla="*/ 159938 w 1493023"/>
                        <a:gd name="connsiteY39" fmla="*/ 1610206 h 1720564"/>
                        <a:gd name="connsiteX40" fmla="*/ 65345 w 1493023"/>
                        <a:gd name="connsiteY40" fmla="*/ 1594440 h 1720564"/>
                        <a:gd name="connsiteX41" fmla="*/ 33814 w 1493023"/>
                        <a:gd name="connsiteY41" fmla="*/ 1531378 h 1720564"/>
                        <a:gd name="connsiteX42" fmla="*/ 81111 w 1493023"/>
                        <a:gd name="connsiteY42" fmla="*/ 1342192 h 1720564"/>
                        <a:gd name="connsiteX43" fmla="*/ 65345 w 1493023"/>
                        <a:gd name="connsiteY43" fmla="*/ 1279130 h 1720564"/>
                        <a:gd name="connsiteX44" fmla="*/ 18049 w 1493023"/>
                        <a:gd name="connsiteY44" fmla="*/ 1263364 h 1720564"/>
                        <a:gd name="connsiteX45" fmla="*/ 2283 w 1493023"/>
                        <a:gd name="connsiteY45" fmla="*/ 1200302 h 1720564"/>
                        <a:gd name="connsiteX46" fmla="*/ 18049 w 1493023"/>
                        <a:gd name="connsiteY46" fmla="*/ 1042647 h 1720564"/>
                        <a:gd name="connsiteX47" fmla="*/ 65345 w 1493023"/>
                        <a:gd name="connsiteY47" fmla="*/ 1026882 h 1720564"/>
                        <a:gd name="connsiteX48" fmla="*/ 128407 w 1493023"/>
                        <a:gd name="connsiteY48" fmla="*/ 979585 h 1720564"/>
                        <a:gd name="connsiteX49" fmla="*/ 223000 w 1493023"/>
                        <a:gd name="connsiteY49" fmla="*/ 916523 h 1720564"/>
                        <a:gd name="connsiteX50" fmla="*/ 317593 w 1493023"/>
                        <a:gd name="connsiteY50" fmla="*/ 853461 h 1720564"/>
                        <a:gd name="connsiteX51" fmla="*/ 427952 w 1493023"/>
                        <a:gd name="connsiteY51" fmla="*/ 790399 h 1720564"/>
                        <a:gd name="connsiteX52" fmla="*/ 412186 w 1493023"/>
                        <a:gd name="connsiteY52" fmla="*/ 711571 h 1720564"/>
                        <a:gd name="connsiteX53" fmla="*/ 380655 w 1493023"/>
                        <a:gd name="connsiteY53" fmla="*/ 664275 h 1720564"/>
                        <a:gd name="connsiteX54" fmla="*/ 333359 w 1493023"/>
                        <a:gd name="connsiteY54" fmla="*/ 538151 h 1720564"/>
                        <a:gd name="connsiteX55" fmla="*/ 333359 w 1493023"/>
                        <a:gd name="connsiteY55" fmla="*/ 348964 h 1720564"/>
                        <a:gd name="connsiteX56" fmla="*/ 349124 w 1493023"/>
                        <a:gd name="connsiteY56" fmla="*/ 301668 h 1720564"/>
                        <a:gd name="connsiteX57" fmla="*/ 380655 w 1493023"/>
                        <a:gd name="connsiteY57" fmla="*/ 285902 h 172056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  <a:cxn ang="0">
                          <a:pos x="connsiteX13" y="connsiteY13"/>
                        </a:cxn>
                        <a:cxn ang="0">
                          <a:pos x="connsiteX14" y="connsiteY14"/>
                        </a:cxn>
                        <a:cxn ang="0">
                          <a:pos x="connsiteX15" y="connsiteY15"/>
                        </a:cxn>
                        <a:cxn ang="0">
                          <a:pos x="connsiteX16" y="connsiteY16"/>
                        </a:cxn>
                        <a:cxn ang="0">
                          <a:pos x="connsiteX17" y="connsiteY17"/>
                        </a:cxn>
                        <a:cxn ang="0">
                          <a:pos x="connsiteX18" y="connsiteY18"/>
                        </a:cxn>
                        <a:cxn ang="0">
                          <a:pos x="connsiteX19" y="connsiteY19"/>
                        </a:cxn>
                        <a:cxn ang="0">
                          <a:pos x="connsiteX20" y="connsiteY20"/>
                        </a:cxn>
                        <a:cxn ang="0">
                          <a:pos x="connsiteX21" y="connsiteY21"/>
                        </a:cxn>
                        <a:cxn ang="0">
                          <a:pos x="connsiteX22" y="connsiteY22"/>
                        </a:cxn>
                        <a:cxn ang="0">
                          <a:pos x="connsiteX23" y="connsiteY23"/>
                        </a:cxn>
                        <a:cxn ang="0">
                          <a:pos x="connsiteX24" y="connsiteY24"/>
                        </a:cxn>
                        <a:cxn ang="0">
                          <a:pos x="connsiteX25" y="connsiteY25"/>
                        </a:cxn>
                        <a:cxn ang="0">
                          <a:pos x="connsiteX26" y="connsiteY26"/>
                        </a:cxn>
                        <a:cxn ang="0">
                          <a:pos x="connsiteX27" y="connsiteY27"/>
                        </a:cxn>
                        <a:cxn ang="0">
                          <a:pos x="connsiteX28" y="connsiteY28"/>
                        </a:cxn>
                        <a:cxn ang="0">
                          <a:pos x="connsiteX29" y="connsiteY29"/>
                        </a:cxn>
                        <a:cxn ang="0">
                          <a:pos x="connsiteX30" y="connsiteY30"/>
                        </a:cxn>
                        <a:cxn ang="0">
                          <a:pos x="connsiteX31" y="connsiteY31"/>
                        </a:cxn>
                        <a:cxn ang="0">
                          <a:pos x="connsiteX32" y="connsiteY32"/>
                        </a:cxn>
                        <a:cxn ang="0">
                          <a:pos x="connsiteX33" y="connsiteY33"/>
                        </a:cxn>
                        <a:cxn ang="0">
                          <a:pos x="connsiteX34" y="connsiteY34"/>
                        </a:cxn>
                        <a:cxn ang="0">
                          <a:pos x="connsiteX35" y="connsiteY35"/>
                        </a:cxn>
                        <a:cxn ang="0">
                          <a:pos x="connsiteX36" y="connsiteY36"/>
                        </a:cxn>
                        <a:cxn ang="0">
                          <a:pos x="connsiteX37" y="connsiteY37"/>
                        </a:cxn>
                        <a:cxn ang="0">
                          <a:pos x="connsiteX38" y="connsiteY38"/>
                        </a:cxn>
                        <a:cxn ang="0">
                          <a:pos x="connsiteX39" y="connsiteY39"/>
                        </a:cxn>
                        <a:cxn ang="0">
                          <a:pos x="connsiteX40" y="connsiteY40"/>
                        </a:cxn>
                        <a:cxn ang="0">
                          <a:pos x="connsiteX41" y="connsiteY41"/>
                        </a:cxn>
                        <a:cxn ang="0">
                          <a:pos x="connsiteX42" y="connsiteY42"/>
                        </a:cxn>
                        <a:cxn ang="0">
                          <a:pos x="connsiteX43" y="connsiteY43"/>
                        </a:cxn>
                        <a:cxn ang="0">
                          <a:pos x="connsiteX44" y="connsiteY44"/>
                        </a:cxn>
                        <a:cxn ang="0">
                          <a:pos x="connsiteX45" y="connsiteY45"/>
                        </a:cxn>
                        <a:cxn ang="0">
                          <a:pos x="connsiteX46" y="connsiteY46"/>
                        </a:cxn>
                        <a:cxn ang="0">
                          <a:pos x="connsiteX47" y="connsiteY47"/>
                        </a:cxn>
                        <a:cxn ang="0">
                          <a:pos x="connsiteX48" y="connsiteY48"/>
                        </a:cxn>
                        <a:cxn ang="0">
                          <a:pos x="connsiteX49" y="connsiteY49"/>
                        </a:cxn>
                        <a:cxn ang="0">
                          <a:pos x="connsiteX50" y="connsiteY50"/>
                        </a:cxn>
                        <a:cxn ang="0">
                          <a:pos x="connsiteX51" y="connsiteY51"/>
                        </a:cxn>
                        <a:cxn ang="0">
                          <a:pos x="connsiteX52" y="connsiteY52"/>
                        </a:cxn>
                        <a:cxn ang="0">
                          <a:pos x="connsiteX53" y="connsiteY53"/>
                        </a:cxn>
                        <a:cxn ang="0">
                          <a:pos x="connsiteX54" y="connsiteY54"/>
                        </a:cxn>
                        <a:cxn ang="0">
                          <a:pos x="connsiteX55" y="connsiteY55"/>
                        </a:cxn>
                        <a:cxn ang="0">
                          <a:pos x="connsiteX56" y="connsiteY56"/>
                        </a:cxn>
                        <a:cxn ang="0">
                          <a:pos x="connsiteX57" y="connsiteY57"/>
                        </a:cxn>
                      </a:cxnLst>
                      <a:rect l="l" t="t" r="r" b="b"/>
                      <a:pathLst>
                        <a:path w="1493023" h="1720564">
                          <a:moveTo>
                            <a:pt x="380655" y="285902"/>
                          </a:moveTo>
                          <a:cubicBezTo>
                            <a:pt x="396421" y="256999"/>
                            <a:pt x="380090" y="242775"/>
                            <a:pt x="443717" y="128247"/>
                          </a:cubicBezTo>
                          <a:cubicBezTo>
                            <a:pt x="453026" y="111490"/>
                            <a:pt x="486960" y="33745"/>
                            <a:pt x="506780" y="17889"/>
                          </a:cubicBezTo>
                          <a:cubicBezTo>
                            <a:pt x="519757" y="7508"/>
                            <a:pt x="538311" y="7378"/>
                            <a:pt x="554076" y="2123"/>
                          </a:cubicBezTo>
                          <a:cubicBezTo>
                            <a:pt x="627648" y="7378"/>
                            <a:pt x="703235" y="0"/>
                            <a:pt x="774793" y="17889"/>
                          </a:cubicBezTo>
                          <a:cubicBezTo>
                            <a:pt x="793175" y="22484"/>
                            <a:pt x="797850" y="48238"/>
                            <a:pt x="806324" y="65185"/>
                          </a:cubicBezTo>
                          <a:cubicBezTo>
                            <a:pt x="871596" y="195728"/>
                            <a:pt x="763259" y="24236"/>
                            <a:pt x="853621" y="159778"/>
                          </a:cubicBezTo>
                          <a:cubicBezTo>
                            <a:pt x="858876" y="175544"/>
                            <a:pt x="854200" y="200326"/>
                            <a:pt x="869386" y="207075"/>
                          </a:cubicBezTo>
                          <a:cubicBezTo>
                            <a:pt x="908103" y="224283"/>
                            <a:pt x="953719" y="215875"/>
                            <a:pt x="995511" y="222840"/>
                          </a:cubicBezTo>
                          <a:cubicBezTo>
                            <a:pt x="1059905" y="233572"/>
                            <a:pt x="1062478" y="240558"/>
                            <a:pt x="1121635" y="270137"/>
                          </a:cubicBezTo>
                          <a:cubicBezTo>
                            <a:pt x="1132145" y="285902"/>
                            <a:pt x="1151906" y="298527"/>
                            <a:pt x="1153166" y="317433"/>
                          </a:cubicBezTo>
                          <a:cubicBezTo>
                            <a:pt x="1158110" y="391599"/>
                            <a:pt x="1100683" y="501435"/>
                            <a:pt x="1168931" y="569682"/>
                          </a:cubicBezTo>
                          <a:cubicBezTo>
                            <a:pt x="1180682" y="581433"/>
                            <a:pt x="1200462" y="580192"/>
                            <a:pt x="1216228" y="585447"/>
                          </a:cubicBezTo>
                          <a:cubicBezTo>
                            <a:pt x="1223661" y="607748"/>
                            <a:pt x="1247759" y="676014"/>
                            <a:pt x="1247759" y="695806"/>
                          </a:cubicBezTo>
                          <a:cubicBezTo>
                            <a:pt x="1247759" y="764325"/>
                            <a:pt x="1237248" y="832441"/>
                            <a:pt x="1231993" y="900758"/>
                          </a:cubicBezTo>
                          <a:cubicBezTo>
                            <a:pt x="1247759" y="911268"/>
                            <a:pt x="1264734" y="920159"/>
                            <a:pt x="1279290" y="932289"/>
                          </a:cubicBezTo>
                          <a:cubicBezTo>
                            <a:pt x="1296418" y="946562"/>
                            <a:pt x="1308035" y="967218"/>
                            <a:pt x="1326586" y="979585"/>
                          </a:cubicBezTo>
                          <a:cubicBezTo>
                            <a:pt x="1340413" y="988803"/>
                            <a:pt x="1358117" y="990096"/>
                            <a:pt x="1373883" y="995351"/>
                          </a:cubicBezTo>
                          <a:cubicBezTo>
                            <a:pt x="1402295" y="1023762"/>
                            <a:pt x="1436249" y="1051531"/>
                            <a:pt x="1452711" y="1089944"/>
                          </a:cubicBezTo>
                          <a:cubicBezTo>
                            <a:pt x="1461246" y="1109860"/>
                            <a:pt x="1462523" y="1132172"/>
                            <a:pt x="1468476" y="1153006"/>
                          </a:cubicBezTo>
                          <a:cubicBezTo>
                            <a:pt x="1473041" y="1168985"/>
                            <a:pt x="1478987" y="1184537"/>
                            <a:pt x="1484242" y="1200302"/>
                          </a:cubicBezTo>
                          <a:cubicBezTo>
                            <a:pt x="1478987" y="1258109"/>
                            <a:pt x="1493023" y="1321123"/>
                            <a:pt x="1468476" y="1373723"/>
                          </a:cubicBezTo>
                          <a:cubicBezTo>
                            <a:pt x="1452450" y="1408063"/>
                            <a:pt x="1373883" y="1436785"/>
                            <a:pt x="1373883" y="1436785"/>
                          </a:cubicBezTo>
                          <a:cubicBezTo>
                            <a:pt x="1310821" y="1426275"/>
                            <a:pt x="1248466" y="1400699"/>
                            <a:pt x="1184697" y="1405254"/>
                          </a:cubicBezTo>
                          <a:cubicBezTo>
                            <a:pt x="1165797" y="1406604"/>
                            <a:pt x="1168932" y="1442041"/>
                            <a:pt x="1153166" y="1452551"/>
                          </a:cubicBezTo>
                          <a:cubicBezTo>
                            <a:pt x="1135137" y="1464570"/>
                            <a:pt x="1111125" y="1463061"/>
                            <a:pt x="1090104" y="1468316"/>
                          </a:cubicBezTo>
                          <a:cubicBezTo>
                            <a:pt x="1012222" y="1585140"/>
                            <a:pt x="1121682" y="1452535"/>
                            <a:pt x="979745" y="1499847"/>
                          </a:cubicBezTo>
                          <a:cubicBezTo>
                            <a:pt x="963979" y="1505102"/>
                            <a:pt x="968011" y="1531022"/>
                            <a:pt x="963980" y="1547144"/>
                          </a:cubicBezTo>
                          <a:cubicBezTo>
                            <a:pt x="957481" y="1573140"/>
                            <a:pt x="957623" y="1600881"/>
                            <a:pt x="948214" y="1625971"/>
                          </a:cubicBezTo>
                          <a:cubicBezTo>
                            <a:pt x="933661" y="1664779"/>
                            <a:pt x="904961" y="1687012"/>
                            <a:pt x="869386" y="1704799"/>
                          </a:cubicBezTo>
                          <a:cubicBezTo>
                            <a:pt x="854522" y="1712231"/>
                            <a:pt x="837855" y="1715309"/>
                            <a:pt x="822090" y="1720564"/>
                          </a:cubicBezTo>
                          <a:cubicBezTo>
                            <a:pt x="801069" y="1704799"/>
                            <a:pt x="777608" y="1691848"/>
                            <a:pt x="759028" y="1673268"/>
                          </a:cubicBezTo>
                          <a:cubicBezTo>
                            <a:pt x="745630" y="1659870"/>
                            <a:pt x="742293" y="1637808"/>
                            <a:pt x="727497" y="1625971"/>
                          </a:cubicBezTo>
                          <a:cubicBezTo>
                            <a:pt x="714520" y="1615590"/>
                            <a:pt x="696592" y="1612938"/>
                            <a:pt x="680200" y="1610206"/>
                          </a:cubicBezTo>
                          <a:cubicBezTo>
                            <a:pt x="633260" y="1602383"/>
                            <a:pt x="585607" y="1599695"/>
                            <a:pt x="538311" y="1594440"/>
                          </a:cubicBezTo>
                          <a:cubicBezTo>
                            <a:pt x="500021" y="1575295"/>
                            <a:pt x="467791" y="1567489"/>
                            <a:pt x="443717" y="1531378"/>
                          </a:cubicBezTo>
                          <a:cubicBezTo>
                            <a:pt x="430680" y="1511823"/>
                            <a:pt x="422696" y="1489337"/>
                            <a:pt x="412186" y="1468316"/>
                          </a:cubicBezTo>
                          <a:cubicBezTo>
                            <a:pt x="392094" y="1498454"/>
                            <a:pt x="366041" y="1544233"/>
                            <a:pt x="333359" y="1562909"/>
                          </a:cubicBezTo>
                          <a:cubicBezTo>
                            <a:pt x="314546" y="1573659"/>
                            <a:pt x="291131" y="1572722"/>
                            <a:pt x="270297" y="1578675"/>
                          </a:cubicBezTo>
                          <a:cubicBezTo>
                            <a:pt x="111975" y="1623910"/>
                            <a:pt x="357079" y="1560919"/>
                            <a:pt x="159938" y="1610206"/>
                          </a:cubicBezTo>
                          <a:cubicBezTo>
                            <a:pt x="128407" y="1604951"/>
                            <a:pt x="92452" y="1611382"/>
                            <a:pt x="65345" y="1594440"/>
                          </a:cubicBezTo>
                          <a:cubicBezTo>
                            <a:pt x="45416" y="1581984"/>
                            <a:pt x="35616" y="1554811"/>
                            <a:pt x="33814" y="1531378"/>
                          </a:cubicBezTo>
                          <a:cubicBezTo>
                            <a:pt x="24577" y="1411300"/>
                            <a:pt x="33972" y="1412901"/>
                            <a:pt x="81111" y="1342192"/>
                          </a:cubicBezTo>
                          <a:cubicBezTo>
                            <a:pt x="75856" y="1321171"/>
                            <a:pt x="78881" y="1296050"/>
                            <a:pt x="65345" y="1279130"/>
                          </a:cubicBezTo>
                          <a:cubicBezTo>
                            <a:pt x="54964" y="1266153"/>
                            <a:pt x="28430" y="1276341"/>
                            <a:pt x="18049" y="1263364"/>
                          </a:cubicBezTo>
                          <a:cubicBezTo>
                            <a:pt x="4513" y="1246444"/>
                            <a:pt x="7538" y="1221323"/>
                            <a:pt x="2283" y="1200302"/>
                          </a:cubicBezTo>
                          <a:cubicBezTo>
                            <a:pt x="7538" y="1147750"/>
                            <a:pt x="0" y="1092281"/>
                            <a:pt x="18049" y="1042647"/>
                          </a:cubicBezTo>
                          <a:cubicBezTo>
                            <a:pt x="23728" y="1027029"/>
                            <a:pt x="50916" y="1035127"/>
                            <a:pt x="65345" y="1026882"/>
                          </a:cubicBezTo>
                          <a:cubicBezTo>
                            <a:pt x="88159" y="1013845"/>
                            <a:pt x="106881" y="994653"/>
                            <a:pt x="128407" y="979585"/>
                          </a:cubicBezTo>
                          <a:cubicBezTo>
                            <a:pt x="159452" y="957853"/>
                            <a:pt x="223000" y="916523"/>
                            <a:pt x="223000" y="916523"/>
                          </a:cubicBezTo>
                          <a:cubicBezTo>
                            <a:pt x="284356" y="824491"/>
                            <a:pt x="215788" y="904364"/>
                            <a:pt x="317593" y="853461"/>
                          </a:cubicBezTo>
                          <a:cubicBezTo>
                            <a:pt x="508470" y="758021"/>
                            <a:pt x="283298" y="838615"/>
                            <a:pt x="427952" y="790399"/>
                          </a:cubicBezTo>
                          <a:cubicBezTo>
                            <a:pt x="422697" y="764123"/>
                            <a:pt x="421595" y="736661"/>
                            <a:pt x="412186" y="711571"/>
                          </a:cubicBezTo>
                          <a:cubicBezTo>
                            <a:pt x="405533" y="693830"/>
                            <a:pt x="387308" y="682016"/>
                            <a:pt x="380655" y="664275"/>
                          </a:cubicBezTo>
                          <a:cubicBezTo>
                            <a:pt x="322211" y="508424"/>
                            <a:pt x="407305" y="649068"/>
                            <a:pt x="333359" y="538151"/>
                          </a:cubicBezTo>
                          <a:cubicBezTo>
                            <a:pt x="309800" y="443918"/>
                            <a:pt x="310050" y="477166"/>
                            <a:pt x="333359" y="348964"/>
                          </a:cubicBezTo>
                          <a:cubicBezTo>
                            <a:pt x="336332" y="332614"/>
                            <a:pt x="339153" y="314963"/>
                            <a:pt x="349124" y="301668"/>
                          </a:cubicBezTo>
                          <a:cubicBezTo>
                            <a:pt x="356175" y="292267"/>
                            <a:pt x="364890" y="314806"/>
                            <a:pt x="380655" y="285902"/>
                          </a:cubicBezTo>
                          <a:close/>
                        </a:path>
                      </a:pathLst>
                    </a:custGeom>
                    <a:solidFill>
                      <a:srgbClr val="F98F1B"/>
                    </a:solidFill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  <p:sp>
                  <p:nvSpPr>
                    <p:cNvPr id="163" name="Полилиния 162"/>
                    <p:cNvSpPr/>
                    <p:nvPr/>
                  </p:nvSpPr>
                  <p:spPr>
                    <a:xfrm>
                      <a:off x="904254" y="3294993"/>
                      <a:ext cx="1199840" cy="1024759"/>
                    </a:xfrm>
                    <a:custGeom>
                      <a:avLst/>
                      <a:gdLst>
                        <a:gd name="connsiteX0" fmla="*/ 199332 w 1199840"/>
                        <a:gd name="connsiteY0" fmla="*/ 126124 h 1024759"/>
                        <a:gd name="connsiteX1" fmla="*/ 262394 w 1199840"/>
                        <a:gd name="connsiteY1" fmla="*/ 94593 h 1024759"/>
                        <a:gd name="connsiteX2" fmla="*/ 325456 w 1199840"/>
                        <a:gd name="connsiteY2" fmla="*/ 0 h 1024759"/>
                        <a:gd name="connsiteX3" fmla="*/ 435815 w 1199840"/>
                        <a:gd name="connsiteY3" fmla="*/ 15766 h 1024759"/>
                        <a:gd name="connsiteX4" fmla="*/ 561939 w 1199840"/>
                        <a:gd name="connsiteY4" fmla="*/ 110359 h 1024759"/>
                        <a:gd name="connsiteX5" fmla="*/ 609236 w 1199840"/>
                        <a:gd name="connsiteY5" fmla="*/ 141890 h 1024759"/>
                        <a:gd name="connsiteX6" fmla="*/ 766891 w 1199840"/>
                        <a:gd name="connsiteY6" fmla="*/ 204952 h 1024759"/>
                        <a:gd name="connsiteX7" fmla="*/ 782656 w 1199840"/>
                        <a:gd name="connsiteY7" fmla="*/ 252248 h 1024759"/>
                        <a:gd name="connsiteX8" fmla="*/ 940312 w 1199840"/>
                        <a:gd name="connsiteY8" fmla="*/ 299545 h 1024759"/>
                        <a:gd name="connsiteX9" fmla="*/ 1097967 w 1199840"/>
                        <a:gd name="connsiteY9" fmla="*/ 362607 h 1024759"/>
                        <a:gd name="connsiteX10" fmla="*/ 1113732 w 1199840"/>
                        <a:gd name="connsiteY10" fmla="*/ 409904 h 1024759"/>
                        <a:gd name="connsiteX11" fmla="*/ 1129498 w 1199840"/>
                        <a:gd name="connsiteY11" fmla="*/ 536028 h 1024759"/>
                        <a:gd name="connsiteX12" fmla="*/ 1161029 w 1199840"/>
                        <a:gd name="connsiteY12" fmla="*/ 583324 h 1024759"/>
                        <a:gd name="connsiteX13" fmla="*/ 1192560 w 1199840"/>
                        <a:gd name="connsiteY13" fmla="*/ 693683 h 1024759"/>
                        <a:gd name="connsiteX14" fmla="*/ 1176794 w 1199840"/>
                        <a:gd name="connsiteY14" fmla="*/ 898635 h 1024759"/>
                        <a:gd name="connsiteX15" fmla="*/ 1113732 w 1199840"/>
                        <a:gd name="connsiteY15" fmla="*/ 914400 h 1024759"/>
                        <a:gd name="connsiteX16" fmla="*/ 1082201 w 1199840"/>
                        <a:gd name="connsiteY16" fmla="*/ 977462 h 1024759"/>
                        <a:gd name="connsiteX17" fmla="*/ 987608 w 1199840"/>
                        <a:gd name="connsiteY17" fmla="*/ 1024759 h 1024759"/>
                        <a:gd name="connsiteX18" fmla="*/ 940312 w 1199840"/>
                        <a:gd name="connsiteY18" fmla="*/ 1008993 h 1024759"/>
                        <a:gd name="connsiteX19" fmla="*/ 845718 w 1199840"/>
                        <a:gd name="connsiteY19" fmla="*/ 945931 h 1024759"/>
                        <a:gd name="connsiteX20" fmla="*/ 798422 w 1199840"/>
                        <a:gd name="connsiteY20" fmla="*/ 977462 h 1024759"/>
                        <a:gd name="connsiteX21" fmla="*/ 341222 w 1199840"/>
                        <a:gd name="connsiteY21" fmla="*/ 977462 h 1024759"/>
                        <a:gd name="connsiteX22" fmla="*/ 293925 w 1199840"/>
                        <a:gd name="connsiteY22" fmla="*/ 882869 h 1024759"/>
                        <a:gd name="connsiteX23" fmla="*/ 278160 w 1199840"/>
                        <a:gd name="connsiteY23" fmla="*/ 835573 h 1024759"/>
                        <a:gd name="connsiteX24" fmla="*/ 120505 w 1199840"/>
                        <a:gd name="connsiteY24" fmla="*/ 725214 h 1024759"/>
                        <a:gd name="connsiteX25" fmla="*/ 41677 w 1199840"/>
                        <a:gd name="connsiteY25" fmla="*/ 630621 h 1024759"/>
                        <a:gd name="connsiteX26" fmla="*/ 73208 w 1199840"/>
                        <a:gd name="connsiteY26" fmla="*/ 536028 h 1024759"/>
                        <a:gd name="connsiteX27" fmla="*/ 136270 w 1199840"/>
                        <a:gd name="connsiteY27" fmla="*/ 299545 h 1024759"/>
                        <a:gd name="connsiteX28" fmla="*/ 183567 w 1199840"/>
                        <a:gd name="connsiteY28" fmla="*/ 283779 h 1024759"/>
                        <a:gd name="connsiteX29" fmla="*/ 215098 w 1199840"/>
                        <a:gd name="connsiteY29" fmla="*/ 157655 h 1024759"/>
                        <a:gd name="connsiteX30" fmla="*/ 199332 w 1199840"/>
                        <a:gd name="connsiteY30" fmla="*/ 126124 h 1024759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  <a:cxn ang="0">
                          <a:pos x="connsiteX13" y="connsiteY13"/>
                        </a:cxn>
                        <a:cxn ang="0">
                          <a:pos x="connsiteX14" y="connsiteY14"/>
                        </a:cxn>
                        <a:cxn ang="0">
                          <a:pos x="connsiteX15" y="connsiteY15"/>
                        </a:cxn>
                        <a:cxn ang="0">
                          <a:pos x="connsiteX16" y="connsiteY16"/>
                        </a:cxn>
                        <a:cxn ang="0">
                          <a:pos x="connsiteX17" y="connsiteY17"/>
                        </a:cxn>
                        <a:cxn ang="0">
                          <a:pos x="connsiteX18" y="connsiteY18"/>
                        </a:cxn>
                        <a:cxn ang="0">
                          <a:pos x="connsiteX19" y="connsiteY19"/>
                        </a:cxn>
                        <a:cxn ang="0">
                          <a:pos x="connsiteX20" y="connsiteY20"/>
                        </a:cxn>
                        <a:cxn ang="0">
                          <a:pos x="connsiteX21" y="connsiteY21"/>
                        </a:cxn>
                        <a:cxn ang="0">
                          <a:pos x="connsiteX22" y="connsiteY22"/>
                        </a:cxn>
                        <a:cxn ang="0">
                          <a:pos x="connsiteX23" y="connsiteY23"/>
                        </a:cxn>
                        <a:cxn ang="0">
                          <a:pos x="connsiteX24" y="connsiteY24"/>
                        </a:cxn>
                        <a:cxn ang="0">
                          <a:pos x="connsiteX25" y="connsiteY25"/>
                        </a:cxn>
                        <a:cxn ang="0">
                          <a:pos x="connsiteX26" y="connsiteY26"/>
                        </a:cxn>
                        <a:cxn ang="0">
                          <a:pos x="connsiteX27" y="connsiteY27"/>
                        </a:cxn>
                        <a:cxn ang="0">
                          <a:pos x="connsiteX28" y="connsiteY28"/>
                        </a:cxn>
                        <a:cxn ang="0">
                          <a:pos x="connsiteX29" y="connsiteY29"/>
                        </a:cxn>
                        <a:cxn ang="0">
                          <a:pos x="connsiteX30" y="connsiteY30"/>
                        </a:cxn>
                      </a:cxnLst>
                      <a:rect l="l" t="t" r="r" b="b"/>
                      <a:pathLst>
                        <a:path w="1199840" h="1024759">
                          <a:moveTo>
                            <a:pt x="199332" y="126124"/>
                          </a:moveTo>
                          <a:cubicBezTo>
                            <a:pt x="207215" y="115614"/>
                            <a:pt x="245776" y="111211"/>
                            <a:pt x="262394" y="94593"/>
                          </a:cubicBezTo>
                          <a:cubicBezTo>
                            <a:pt x="289190" y="67797"/>
                            <a:pt x="325456" y="0"/>
                            <a:pt x="325456" y="0"/>
                          </a:cubicBezTo>
                          <a:cubicBezTo>
                            <a:pt x="362242" y="5255"/>
                            <a:pt x="400562" y="4015"/>
                            <a:pt x="435815" y="15766"/>
                          </a:cubicBezTo>
                          <a:cubicBezTo>
                            <a:pt x="513122" y="41535"/>
                            <a:pt x="507993" y="65404"/>
                            <a:pt x="561939" y="110359"/>
                          </a:cubicBezTo>
                          <a:cubicBezTo>
                            <a:pt x="576495" y="122489"/>
                            <a:pt x="593470" y="131380"/>
                            <a:pt x="609236" y="141890"/>
                          </a:cubicBezTo>
                          <a:cubicBezTo>
                            <a:pt x="646195" y="252771"/>
                            <a:pt x="590884" y="134549"/>
                            <a:pt x="766891" y="204952"/>
                          </a:cubicBezTo>
                          <a:cubicBezTo>
                            <a:pt x="782321" y="211124"/>
                            <a:pt x="770905" y="240497"/>
                            <a:pt x="782656" y="252248"/>
                          </a:cubicBezTo>
                          <a:cubicBezTo>
                            <a:pt x="819317" y="288909"/>
                            <a:pt x="897334" y="292382"/>
                            <a:pt x="940312" y="299545"/>
                          </a:cubicBezTo>
                          <a:cubicBezTo>
                            <a:pt x="977272" y="410426"/>
                            <a:pt x="921960" y="292203"/>
                            <a:pt x="1097967" y="362607"/>
                          </a:cubicBezTo>
                          <a:cubicBezTo>
                            <a:pt x="1113397" y="368779"/>
                            <a:pt x="1108477" y="394138"/>
                            <a:pt x="1113732" y="409904"/>
                          </a:cubicBezTo>
                          <a:cubicBezTo>
                            <a:pt x="1118987" y="451945"/>
                            <a:pt x="1118350" y="495152"/>
                            <a:pt x="1129498" y="536028"/>
                          </a:cubicBezTo>
                          <a:cubicBezTo>
                            <a:pt x="1134484" y="554308"/>
                            <a:pt x="1152555" y="566377"/>
                            <a:pt x="1161029" y="583324"/>
                          </a:cubicBezTo>
                          <a:cubicBezTo>
                            <a:pt x="1172335" y="605937"/>
                            <a:pt x="1187510" y="673484"/>
                            <a:pt x="1192560" y="693683"/>
                          </a:cubicBezTo>
                          <a:cubicBezTo>
                            <a:pt x="1187305" y="762000"/>
                            <a:pt x="1199840" y="834108"/>
                            <a:pt x="1176794" y="898635"/>
                          </a:cubicBezTo>
                          <a:cubicBezTo>
                            <a:pt x="1169506" y="919040"/>
                            <a:pt x="1130378" y="900529"/>
                            <a:pt x="1113732" y="914400"/>
                          </a:cubicBezTo>
                          <a:cubicBezTo>
                            <a:pt x="1095677" y="929445"/>
                            <a:pt x="1097246" y="959407"/>
                            <a:pt x="1082201" y="977462"/>
                          </a:cubicBezTo>
                          <a:cubicBezTo>
                            <a:pt x="1058692" y="1005673"/>
                            <a:pt x="1019890" y="1013998"/>
                            <a:pt x="987608" y="1024759"/>
                          </a:cubicBezTo>
                          <a:cubicBezTo>
                            <a:pt x="971843" y="1019504"/>
                            <a:pt x="954839" y="1017064"/>
                            <a:pt x="940312" y="1008993"/>
                          </a:cubicBezTo>
                          <a:cubicBezTo>
                            <a:pt x="907185" y="990589"/>
                            <a:pt x="845718" y="945931"/>
                            <a:pt x="845718" y="945931"/>
                          </a:cubicBezTo>
                          <a:cubicBezTo>
                            <a:pt x="829953" y="956441"/>
                            <a:pt x="816884" y="973201"/>
                            <a:pt x="798422" y="977462"/>
                          </a:cubicBezTo>
                          <a:cubicBezTo>
                            <a:pt x="659929" y="1009422"/>
                            <a:pt x="468877" y="984181"/>
                            <a:pt x="341222" y="977462"/>
                          </a:cubicBezTo>
                          <a:cubicBezTo>
                            <a:pt x="301592" y="858576"/>
                            <a:pt x="355052" y="1005124"/>
                            <a:pt x="293925" y="882869"/>
                          </a:cubicBezTo>
                          <a:cubicBezTo>
                            <a:pt x="286493" y="868005"/>
                            <a:pt x="283415" y="851338"/>
                            <a:pt x="278160" y="835573"/>
                          </a:cubicBezTo>
                          <a:cubicBezTo>
                            <a:pt x="336255" y="661286"/>
                            <a:pt x="330337" y="781169"/>
                            <a:pt x="120505" y="725214"/>
                          </a:cubicBezTo>
                          <a:cubicBezTo>
                            <a:pt x="95899" y="718653"/>
                            <a:pt x="54906" y="650465"/>
                            <a:pt x="41677" y="630621"/>
                          </a:cubicBezTo>
                          <a:cubicBezTo>
                            <a:pt x="0" y="505585"/>
                            <a:pt x="39466" y="670994"/>
                            <a:pt x="73208" y="536028"/>
                          </a:cubicBezTo>
                          <a:cubicBezTo>
                            <a:pt x="116741" y="361894"/>
                            <a:pt x="24686" y="355338"/>
                            <a:pt x="136270" y="299545"/>
                          </a:cubicBezTo>
                          <a:cubicBezTo>
                            <a:pt x="151134" y="292113"/>
                            <a:pt x="167801" y="289034"/>
                            <a:pt x="183567" y="283779"/>
                          </a:cubicBezTo>
                          <a:cubicBezTo>
                            <a:pt x="219604" y="175667"/>
                            <a:pt x="177049" y="309851"/>
                            <a:pt x="215098" y="157655"/>
                          </a:cubicBezTo>
                          <a:cubicBezTo>
                            <a:pt x="219128" y="141533"/>
                            <a:pt x="191449" y="136634"/>
                            <a:pt x="199332" y="126124"/>
                          </a:cubicBezTo>
                          <a:close/>
                        </a:path>
                      </a:pathLst>
                    </a:custGeom>
                    <a:solidFill>
                      <a:srgbClr val="F26526"/>
                    </a:solidFill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  <p:sp>
                  <p:nvSpPr>
                    <p:cNvPr id="164" name="Полилиния 163"/>
                    <p:cNvSpPr/>
                    <p:nvPr/>
                  </p:nvSpPr>
                  <p:spPr>
                    <a:xfrm>
                      <a:off x="692240" y="2648607"/>
                      <a:ext cx="884312" cy="507991"/>
                    </a:xfrm>
                    <a:custGeom>
                      <a:avLst/>
                      <a:gdLst>
                        <a:gd name="connsiteX0" fmla="*/ 490174 w 884312"/>
                        <a:gd name="connsiteY0" fmla="*/ 126124 h 507991"/>
                        <a:gd name="connsiteX1" fmla="*/ 395581 w 884312"/>
                        <a:gd name="connsiteY1" fmla="*/ 78827 h 507991"/>
                        <a:gd name="connsiteX2" fmla="*/ 348284 w 884312"/>
                        <a:gd name="connsiteY2" fmla="*/ 110359 h 507991"/>
                        <a:gd name="connsiteX3" fmla="*/ 237926 w 884312"/>
                        <a:gd name="connsiteY3" fmla="*/ 94593 h 507991"/>
                        <a:gd name="connsiteX4" fmla="*/ 190629 w 884312"/>
                        <a:gd name="connsiteY4" fmla="*/ 78827 h 507991"/>
                        <a:gd name="connsiteX5" fmla="*/ 127567 w 884312"/>
                        <a:gd name="connsiteY5" fmla="*/ 94593 h 507991"/>
                        <a:gd name="connsiteX6" fmla="*/ 111801 w 884312"/>
                        <a:gd name="connsiteY6" fmla="*/ 141890 h 507991"/>
                        <a:gd name="connsiteX7" fmla="*/ 17208 w 884312"/>
                        <a:gd name="connsiteY7" fmla="*/ 94593 h 507991"/>
                        <a:gd name="connsiteX8" fmla="*/ 1443 w 884312"/>
                        <a:gd name="connsiteY8" fmla="*/ 141890 h 507991"/>
                        <a:gd name="connsiteX9" fmla="*/ 17208 w 884312"/>
                        <a:gd name="connsiteY9" fmla="*/ 268014 h 507991"/>
                        <a:gd name="connsiteX10" fmla="*/ 64505 w 884312"/>
                        <a:gd name="connsiteY10" fmla="*/ 283779 h 507991"/>
                        <a:gd name="connsiteX11" fmla="*/ 143332 w 884312"/>
                        <a:gd name="connsiteY11" fmla="*/ 299545 h 507991"/>
                        <a:gd name="connsiteX12" fmla="*/ 159098 w 884312"/>
                        <a:gd name="connsiteY12" fmla="*/ 425669 h 507991"/>
                        <a:gd name="connsiteX13" fmla="*/ 206394 w 884312"/>
                        <a:gd name="connsiteY13" fmla="*/ 409903 h 507991"/>
                        <a:gd name="connsiteX14" fmla="*/ 237926 w 884312"/>
                        <a:gd name="connsiteY14" fmla="*/ 441434 h 507991"/>
                        <a:gd name="connsiteX15" fmla="*/ 316753 w 884312"/>
                        <a:gd name="connsiteY15" fmla="*/ 378372 h 507991"/>
                        <a:gd name="connsiteX16" fmla="*/ 364050 w 884312"/>
                        <a:gd name="connsiteY16" fmla="*/ 409903 h 507991"/>
                        <a:gd name="connsiteX17" fmla="*/ 427112 w 884312"/>
                        <a:gd name="connsiteY17" fmla="*/ 409903 h 507991"/>
                        <a:gd name="connsiteX18" fmla="*/ 474408 w 884312"/>
                        <a:gd name="connsiteY18" fmla="*/ 394138 h 507991"/>
                        <a:gd name="connsiteX19" fmla="*/ 553236 w 884312"/>
                        <a:gd name="connsiteY19" fmla="*/ 362607 h 507991"/>
                        <a:gd name="connsiteX20" fmla="*/ 600532 w 884312"/>
                        <a:gd name="connsiteY20" fmla="*/ 331076 h 507991"/>
                        <a:gd name="connsiteX21" fmla="*/ 679360 w 884312"/>
                        <a:gd name="connsiteY21" fmla="*/ 441434 h 507991"/>
                        <a:gd name="connsiteX22" fmla="*/ 758188 w 884312"/>
                        <a:gd name="connsiteY22" fmla="*/ 504496 h 507991"/>
                        <a:gd name="connsiteX23" fmla="*/ 852781 w 884312"/>
                        <a:gd name="connsiteY23" fmla="*/ 457200 h 507991"/>
                        <a:gd name="connsiteX24" fmla="*/ 884312 w 884312"/>
                        <a:gd name="connsiteY24" fmla="*/ 315310 h 507991"/>
                        <a:gd name="connsiteX25" fmla="*/ 852781 w 884312"/>
                        <a:gd name="connsiteY25" fmla="*/ 141890 h 507991"/>
                        <a:gd name="connsiteX26" fmla="*/ 805484 w 884312"/>
                        <a:gd name="connsiteY26" fmla="*/ 157655 h 507991"/>
                        <a:gd name="connsiteX27" fmla="*/ 679360 w 884312"/>
                        <a:gd name="connsiteY27" fmla="*/ 220717 h 507991"/>
                        <a:gd name="connsiteX28" fmla="*/ 632063 w 884312"/>
                        <a:gd name="connsiteY28" fmla="*/ 189186 h 507991"/>
                        <a:gd name="connsiteX29" fmla="*/ 616298 w 884312"/>
                        <a:gd name="connsiteY29" fmla="*/ 141890 h 507991"/>
                        <a:gd name="connsiteX30" fmla="*/ 600532 w 884312"/>
                        <a:gd name="connsiteY30" fmla="*/ 47296 h 507991"/>
                        <a:gd name="connsiteX31" fmla="*/ 505939 w 884312"/>
                        <a:gd name="connsiteY31" fmla="*/ 15765 h 507991"/>
                        <a:gd name="connsiteX32" fmla="*/ 490174 w 884312"/>
                        <a:gd name="connsiteY32" fmla="*/ 0 h 507991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  <a:cxn ang="0">
                          <a:pos x="connsiteX13" y="connsiteY13"/>
                        </a:cxn>
                        <a:cxn ang="0">
                          <a:pos x="connsiteX14" y="connsiteY14"/>
                        </a:cxn>
                        <a:cxn ang="0">
                          <a:pos x="connsiteX15" y="connsiteY15"/>
                        </a:cxn>
                        <a:cxn ang="0">
                          <a:pos x="connsiteX16" y="connsiteY16"/>
                        </a:cxn>
                        <a:cxn ang="0">
                          <a:pos x="connsiteX17" y="connsiteY17"/>
                        </a:cxn>
                        <a:cxn ang="0">
                          <a:pos x="connsiteX18" y="connsiteY18"/>
                        </a:cxn>
                        <a:cxn ang="0">
                          <a:pos x="connsiteX19" y="connsiteY19"/>
                        </a:cxn>
                        <a:cxn ang="0">
                          <a:pos x="connsiteX20" y="connsiteY20"/>
                        </a:cxn>
                        <a:cxn ang="0">
                          <a:pos x="connsiteX21" y="connsiteY21"/>
                        </a:cxn>
                        <a:cxn ang="0">
                          <a:pos x="connsiteX22" y="connsiteY22"/>
                        </a:cxn>
                        <a:cxn ang="0">
                          <a:pos x="connsiteX23" y="connsiteY23"/>
                        </a:cxn>
                        <a:cxn ang="0">
                          <a:pos x="connsiteX24" y="connsiteY24"/>
                        </a:cxn>
                        <a:cxn ang="0">
                          <a:pos x="connsiteX25" y="connsiteY25"/>
                        </a:cxn>
                        <a:cxn ang="0">
                          <a:pos x="connsiteX26" y="connsiteY26"/>
                        </a:cxn>
                        <a:cxn ang="0">
                          <a:pos x="connsiteX27" y="connsiteY27"/>
                        </a:cxn>
                        <a:cxn ang="0">
                          <a:pos x="connsiteX28" y="connsiteY28"/>
                        </a:cxn>
                        <a:cxn ang="0">
                          <a:pos x="connsiteX29" y="connsiteY29"/>
                        </a:cxn>
                        <a:cxn ang="0">
                          <a:pos x="connsiteX30" y="connsiteY30"/>
                        </a:cxn>
                        <a:cxn ang="0">
                          <a:pos x="connsiteX31" y="connsiteY31"/>
                        </a:cxn>
                        <a:cxn ang="0">
                          <a:pos x="connsiteX32" y="connsiteY32"/>
                        </a:cxn>
                      </a:cxnLst>
                      <a:rect l="l" t="t" r="r" b="b"/>
                      <a:pathLst>
                        <a:path w="884312" h="507991">
                          <a:moveTo>
                            <a:pt x="490174" y="126124"/>
                          </a:moveTo>
                          <a:cubicBezTo>
                            <a:pt x="473705" y="115145"/>
                            <a:pt x="421688" y="74476"/>
                            <a:pt x="395581" y="78827"/>
                          </a:cubicBezTo>
                          <a:cubicBezTo>
                            <a:pt x="376891" y="81942"/>
                            <a:pt x="364050" y="99848"/>
                            <a:pt x="348284" y="110359"/>
                          </a:cubicBezTo>
                          <a:cubicBezTo>
                            <a:pt x="311498" y="105104"/>
                            <a:pt x="274364" y="101881"/>
                            <a:pt x="237926" y="94593"/>
                          </a:cubicBezTo>
                          <a:cubicBezTo>
                            <a:pt x="221630" y="91334"/>
                            <a:pt x="207248" y="78827"/>
                            <a:pt x="190629" y="78827"/>
                          </a:cubicBezTo>
                          <a:cubicBezTo>
                            <a:pt x="168961" y="78827"/>
                            <a:pt x="148588" y="89338"/>
                            <a:pt x="127567" y="94593"/>
                          </a:cubicBezTo>
                          <a:cubicBezTo>
                            <a:pt x="122312" y="110359"/>
                            <a:pt x="126665" y="134458"/>
                            <a:pt x="111801" y="141890"/>
                          </a:cubicBezTo>
                          <a:cubicBezTo>
                            <a:pt x="93153" y="151214"/>
                            <a:pt x="25172" y="99903"/>
                            <a:pt x="17208" y="94593"/>
                          </a:cubicBezTo>
                          <a:cubicBezTo>
                            <a:pt x="11953" y="110359"/>
                            <a:pt x="1443" y="125272"/>
                            <a:pt x="1443" y="141890"/>
                          </a:cubicBezTo>
                          <a:cubicBezTo>
                            <a:pt x="1443" y="184258"/>
                            <a:pt x="0" y="229297"/>
                            <a:pt x="17208" y="268014"/>
                          </a:cubicBezTo>
                          <a:cubicBezTo>
                            <a:pt x="23957" y="283200"/>
                            <a:pt x="48383" y="279748"/>
                            <a:pt x="64505" y="283779"/>
                          </a:cubicBezTo>
                          <a:cubicBezTo>
                            <a:pt x="90501" y="290278"/>
                            <a:pt x="117056" y="294290"/>
                            <a:pt x="143332" y="299545"/>
                          </a:cubicBezTo>
                          <a:cubicBezTo>
                            <a:pt x="148587" y="341586"/>
                            <a:pt x="138077" y="388883"/>
                            <a:pt x="159098" y="425669"/>
                          </a:cubicBezTo>
                          <a:cubicBezTo>
                            <a:pt x="167343" y="440098"/>
                            <a:pt x="190098" y="406644"/>
                            <a:pt x="206394" y="409903"/>
                          </a:cubicBezTo>
                          <a:cubicBezTo>
                            <a:pt x="220969" y="412818"/>
                            <a:pt x="227415" y="430924"/>
                            <a:pt x="237926" y="441434"/>
                          </a:cubicBezTo>
                          <a:cubicBezTo>
                            <a:pt x="256348" y="413801"/>
                            <a:pt x="271064" y="370757"/>
                            <a:pt x="316753" y="378372"/>
                          </a:cubicBezTo>
                          <a:cubicBezTo>
                            <a:pt x="335443" y="381487"/>
                            <a:pt x="348284" y="399393"/>
                            <a:pt x="364050" y="409903"/>
                          </a:cubicBezTo>
                          <a:cubicBezTo>
                            <a:pt x="418887" y="492159"/>
                            <a:pt x="372275" y="453773"/>
                            <a:pt x="427112" y="409903"/>
                          </a:cubicBezTo>
                          <a:cubicBezTo>
                            <a:pt x="440089" y="399522"/>
                            <a:pt x="458643" y="399393"/>
                            <a:pt x="474408" y="394138"/>
                          </a:cubicBezTo>
                          <a:cubicBezTo>
                            <a:pt x="555082" y="447920"/>
                            <a:pt x="496087" y="431187"/>
                            <a:pt x="553236" y="362607"/>
                          </a:cubicBezTo>
                          <a:cubicBezTo>
                            <a:pt x="565366" y="348051"/>
                            <a:pt x="584767" y="341586"/>
                            <a:pt x="600532" y="331076"/>
                          </a:cubicBezTo>
                          <a:cubicBezTo>
                            <a:pt x="629501" y="417981"/>
                            <a:pt x="597745" y="346216"/>
                            <a:pt x="679360" y="441434"/>
                          </a:cubicBezTo>
                          <a:cubicBezTo>
                            <a:pt x="736409" y="507991"/>
                            <a:pt x="678619" y="477974"/>
                            <a:pt x="758188" y="504496"/>
                          </a:cubicBezTo>
                          <a:cubicBezTo>
                            <a:pt x="785168" y="495503"/>
                            <a:pt x="835317" y="483396"/>
                            <a:pt x="852781" y="457200"/>
                          </a:cubicBezTo>
                          <a:cubicBezTo>
                            <a:pt x="859141" y="447660"/>
                            <a:pt x="883965" y="317043"/>
                            <a:pt x="884312" y="315310"/>
                          </a:cubicBezTo>
                          <a:cubicBezTo>
                            <a:pt x="873802" y="257503"/>
                            <a:pt x="879057" y="194441"/>
                            <a:pt x="852781" y="141890"/>
                          </a:cubicBezTo>
                          <a:cubicBezTo>
                            <a:pt x="845349" y="127026"/>
                            <a:pt x="820348" y="150223"/>
                            <a:pt x="805484" y="157655"/>
                          </a:cubicBezTo>
                          <a:cubicBezTo>
                            <a:pt x="656560" y="232117"/>
                            <a:pt x="786015" y="185167"/>
                            <a:pt x="679360" y="220717"/>
                          </a:cubicBezTo>
                          <a:cubicBezTo>
                            <a:pt x="663594" y="210207"/>
                            <a:pt x="643900" y="203982"/>
                            <a:pt x="632063" y="189186"/>
                          </a:cubicBezTo>
                          <a:cubicBezTo>
                            <a:pt x="621682" y="176209"/>
                            <a:pt x="619903" y="158112"/>
                            <a:pt x="616298" y="141890"/>
                          </a:cubicBezTo>
                          <a:cubicBezTo>
                            <a:pt x="609364" y="110685"/>
                            <a:pt x="621582" y="71353"/>
                            <a:pt x="600532" y="47296"/>
                          </a:cubicBezTo>
                          <a:cubicBezTo>
                            <a:pt x="578646" y="22283"/>
                            <a:pt x="536488" y="28857"/>
                            <a:pt x="505939" y="15765"/>
                          </a:cubicBezTo>
                          <a:cubicBezTo>
                            <a:pt x="499108" y="12838"/>
                            <a:pt x="495429" y="5255"/>
                            <a:pt x="490174" y="0"/>
                          </a:cubicBezTo>
                        </a:path>
                      </a:pathLst>
                    </a:custGeom>
                    <a:solidFill>
                      <a:srgbClr val="F26526"/>
                    </a:solidFill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  <p:sp>
                  <p:nvSpPr>
                    <p:cNvPr id="165" name="Полилиния 164"/>
                    <p:cNvSpPr/>
                    <p:nvPr/>
                  </p:nvSpPr>
                  <p:spPr>
                    <a:xfrm>
                      <a:off x="428604" y="5072066"/>
                      <a:ext cx="1266659" cy="646871"/>
                    </a:xfrm>
                    <a:custGeom>
                      <a:avLst/>
                      <a:gdLst>
                        <a:gd name="connsiteX0" fmla="*/ 420894 w 1266659"/>
                        <a:gd name="connsiteY0" fmla="*/ 395074 h 1057225"/>
                        <a:gd name="connsiteX1" fmla="*/ 310535 w 1266659"/>
                        <a:gd name="connsiteY1" fmla="*/ 379308 h 1057225"/>
                        <a:gd name="connsiteX2" fmla="*/ 263238 w 1266659"/>
                        <a:gd name="connsiteY2" fmla="*/ 363543 h 1057225"/>
                        <a:gd name="connsiteX3" fmla="*/ 168645 w 1266659"/>
                        <a:gd name="connsiteY3" fmla="*/ 442370 h 1057225"/>
                        <a:gd name="connsiteX4" fmla="*/ 152880 w 1266659"/>
                        <a:gd name="connsiteY4" fmla="*/ 489667 h 1057225"/>
                        <a:gd name="connsiteX5" fmla="*/ 42521 w 1266659"/>
                        <a:gd name="connsiteY5" fmla="*/ 505432 h 1057225"/>
                        <a:gd name="connsiteX6" fmla="*/ 89818 w 1266659"/>
                        <a:gd name="connsiteY6" fmla="*/ 757681 h 1057225"/>
                        <a:gd name="connsiteX7" fmla="*/ 105583 w 1266659"/>
                        <a:gd name="connsiteY7" fmla="*/ 820743 h 1057225"/>
                        <a:gd name="connsiteX8" fmla="*/ 215942 w 1266659"/>
                        <a:gd name="connsiteY8" fmla="*/ 820743 h 1057225"/>
                        <a:gd name="connsiteX9" fmla="*/ 310535 w 1266659"/>
                        <a:gd name="connsiteY9" fmla="*/ 773446 h 1057225"/>
                        <a:gd name="connsiteX10" fmla="*/ 405128 w 1266659"/>
                        <a:gd name="connsiteY10" fmla="*/ 820743 h 1057225"/>
                        <a:gd name="connsiteX11" fmla="*/ 562783 w 1266659"/>
                        <a:gd name="connsiteY11" fmla="*/ 883805 h 1057225"/>
                        <a:gd name="connsiteX12" fmla="*/ 594314 w 1266659"/>
                        <a:gd name="connsiteY12" fmla="*/ 931101 h 1057225"/>
                        <a:gd name="connsiteX13" fmla="*/ 736204 w 1266659"/>
                        <a:gd name="connsiteY13" fmla="*/ 883805 h 1057225"/>
                        <a:gd name="connsiteX14" fmla="*/ 767735 w 1266659"/>
                        <a:gd name="connsiteY14" fmla="*/ 931101 h 1057225"/>
                        <a:gd name="connsiteX15" fmla="*/ 815031 w 1266659"/>
                        <a:gd name="connsiteY15" fmla="*/ 1025694 h 1057225"/>
                        <a:gd name="connsiteX16" fmla="*/ 862328 w 1266659"/>
                        <a:gd name="connsiteY16" fmla="*/ 1057225 h 1057225"/>
                        <a:gd name="connsiteX17" fmla="*/ 988452 w 1266659"/>
                        <a:gd name="connsiteY17" fmla="*/ 1041460 h 1057225"/>
                        <a:gd name="connsiteX18" fmla="*/ 1051514 w 1266659"/>
                        <a:gd name="connsiteY18" fmla="*/ 1009929 h 1057225"/>
                        <a:gd name="connsiteX19" fmla="*/ 1098811 w 1266659"/>
                        <a:gd name="connsiteY19" fmla="*/ 978398 h 1057225"/>
                        <a:gd name="connsiteX20" fmla="*/ 1256466 w 1266659"/>
                        <a:gd name="connsiteY20" fmla="*/ 962632 h 1057225"/>
                        <a:gd name="connsiteX21" fmla="*/ 1240700 w 1266659"/>
                        <a:gd name="connsiteY21" fmla="*/ 789212 h 1057225"/>
                        <a:gd name="connsiteX22" fmla="*/ 1161873 w 1266659"/>
                        <a:gd name="connsiteY22" fmla="*/ 773446 h 1057225"/>
                        <a:gd name="connsiteX23" fmla="*/ 1114576 w 1266659"/>
                        <a:gd name="connsiteY23" fmla="*/ 678853 h 1057225"/>
                        <a:gd name="connsiteX24" fmla="*/ 1067280 w 1266659"/>
                        <a:gd name="connsiteY24" fmla="*/ 631556 h 1057225"/>
                        <a:gd name="connsiteX25" fmla="*/ 1083045 w 1266659"/>
                        <a:gd name="connsiteY25" fmla="*/ 536963 h 1057225"/>
                        <a:gd name="connsiteX26" fmla="*/ 1067280 w 1266659"/>
                        <a:gd name="connsiteY26" fmla="*/ 379308 h 1057225"/>
                        <a:gd name="connsiteX27" fmla="*/ 1004218 w 1266659"/>
                        <a:gd name="connsiteY27" fmla="*/ 363543 h 1057225"/>
                        <a:gd name="connsiteX28" fmla="*/ 956921 w 1266659"/>
                        <a:gd name="connsiteY28" fmla="*/ 379308 h 1057225"/>
                        <a:gd name="connsiteX29" fmla="*/ 846562 w 1266659"/>
                        <a:gd name="connsiteY29" fmla="*/ 332012 h 1057225"/>
                        <a:gd name="connsiteX30" fmla="*/ 799266 w 1266659"/>
                        <a:gd name="connsiteY30" fmla="*/ 284715 h 1057225"/>
                        <a:gd name="connsiteX31" fmla="*/ 751969 w 1266659"/>
                        <a:gd name="connsiteY31" fmla="*/ 253184 h 1057225"/>
                        <a:gd name="connsiteX32" fmla="*/ 736204 w 1266659"/>
                        <a:gd name="connsiteY32" fmla="*/ 205887 h 1057225"/>
                        <a:gd name="connsiteX33" fmla="*/ 720438 w 1266659"/>
                        <a:gd name="connsiteY33" fmla="*/ 63998 h 1057225"/>
                        <a:gd name="connsiteX34" fmla="*/ 610080 w 1266659"/>
                        <a:gd name="connsiteY34" fmla="*/ 936 h 1057225"/>
                        <a:gd name="connsiteX35" fmla="*/ 452425 w 1266659"/>
                        <a:gd name="connsiteY35" fmla="*/ 16701 h 1057225"/>
                        <a:gd name="connsiteX36" fmla="*/ 420894 w 1266659"/>
                        <a:gd name="connsiteY36" fmla="*/ 63998 h 1057225"/>
                        <a:gd name="connsiteX37" fmla="*/ 389362 w 1266659"/>
                        <a:gd name="connsiteY37" fmla="*/ 127060 h 1057225"/>
                        <a:gd name="connsiteX38" fmla="*/ 357831 w 1266659"/>
                        <a:gd name="connsiteY38" fmla="*/ 237418 h 1057225"/>
                        <a:gd name="connsiteX39" fmla="*/ 342066 w 1266659"/>
                        <a:gd name="connsiteY39" fmla="*/ 347777 h 1057225"/>
                        <a:gd name="connsiteX40" fmla="*/ 184411 w 1266659"/>
                        <a:gd name="connsiteY40" fmla="*/ 363543 h 1057225"/>
                        <a:gd name="connsiteX41" fmla="*/ 231707 w 1266659"/>
                        <a:gd name="connsiteY41" fmla="*/ 410839 h 1057225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  <a:cxn ang="0">
                          <a:pos x="connsiteX13" y="connsiteY13"/>
                        </a:cxn>
                        <a:cxn ang="0">
                          <a:pos x="connsiteX14" y="connsiteY14"/>
                        </a:cxn>
                        <a:cxn ang="0">
                          <a:pos x="connsiteX15" y="connsiteY15"/>
                        </a:cxn>
                        <a:cxn ang="0">
                          <a:pos x="connsiteX16" y="connsiteY16"/>
                        </a:cxn>
                        <a:cxn ang="0">
                          <a:pos x="connsiteX17" y="connsiteY17"/>
                        </a:cxn>
                        <a:cxn ang="0">
                          <a:pos x="connsiteX18" y="connsiteY18"/>
                        </a:cxn>
                        <a:cxn ang="0">
                          <a:pos x="connsiteX19" y="connsiteY19"/>
                        </a:cxn>
                        <a:cxn ang="0">
                          <a:pos x="connsiteX20" y="connsiteY20"/>
                        </a:cxn>
                        <a:cxn ang="0">
                          <a:pos x="connsiteX21" y="connsiteY21"/>
                        </a:cxn>
                        <a:cxn ang="0">
                          <a:pos x="connsiteX22" y="connsiteY22"/>
                        </a:cxn>
                        <a:cxn ang="0">
                          <a:pos x="connsiteX23" y="connsiteY23"/>
                        </a:cxn>
                        <a:cxn ang="0">
                          <a:pos x="connsiteX24" y="connsiteY24"/>
                        </a:cxn>
                        <a:cxn ang="0">
                          <a:pos x="connsiteX25" y="connsiteY25"/>
                        </a:cxn>
                        <a:cxn ang="0">
                          <a:pos x="connsiteX26" y="connsiteY26"/>
                        </a:cxn>
                        <a:cxn ang="0">
                          <a:pos x="connsiteX27" y="connsiteY27"/>
                        </a:cxn>
                        <a:cxn ang="0">
                          <a:pos x="connsiteX28" y="connsiteY28"/>
                        </a:cxn>
                        <a:cxn ang="0">
                          <a:pos x="connsiteX29" y="connsiteY29"/>
                        </a:cxn>
                        <a:cxn ang="0">
                          <a:pos x="connsiteX30" y="connsiteY30"/>
                        </a:cxn>
                        <a:cxn ang="0">
                          <a:pos x="connsiteX31" y="connsiteY31"/>
                        </a:cxn>
                        <a:cxn ang="0">
                          <a:pos x="connsiteX32" y="connsiteY32"/>
                        </a:cxn>
                        <a:cxn ang="0">
                          <a:pos x="connsiteX33" y="connsiteY33"/>
                        </a:cxn>
                        <a:cxn ang="0">
                          <a:pos x="connsiteX34" y="connsiteY34"/>
                        </a:cxn>
                        <a:cxn ang="0">
                          <a:pos x="connsiteX35" y="connsiteY35"/>
                        </a:cxn>
                        <a:cxn ang="0">
                          <a:pos x="connsiteX36" y="connsiteY36"/>
                        </a:cxn>
                        <a:cxn ang="0">
                          <a:pos x="connsiteX37" y="connsiteY37"/>
                        </a:cxn>
                        <a:cxn ang="0">
                          <a:pos x="connsiteX38" y="connsiteY38"/>
                        </a:cxn>
                        <a:cxn ang="0">
                          <a:pos x="connsiteX39" y="connsiteY39"/>
                        </a:cxn>
                        <a:cxn ang="0">
                          <a:pos x="connsiteX40" y="connsiteY40"/>
                        </a:cxn>
                        <a:cxn ang="0">
                          <a:pos x="connsiteX41" y="connsiteY41"/>
                        </a:cxn>
                      </a:cxnLst>
                      <a:rect l="l" t="t" r="r" b="b"/>
                      <a:pathLst>
                        <a:path w="1266659" h="1057225">
                          <a:moveTo>
                            <a:pt x="420894" y="395074"/>
                          </a:moveTo>
                          <a:cubicBezTo>
                            <a:pt x="384108" y="389819"/>
                            <a:pt x="346973" y="386596"/>
                            <a:pt x="310535" y="379308"/>
                          </a:cubicBezTo>
                          <a:cubicBezTo>
                            <a:pt x="294239" y="376049"/>
                            <a:pt x="279630" y="360811"/>
                            <a:pt x="263238" y="363543"/>
                          </a:cubicBezTo>
                          <a:cubicBezTo>
                            <a:pt x="236901" y="367933"/>
                            <a:pt x="182849" y="428166"/>
                            <a:pt x="168645" y="442370"/>
                          </a:cubicBezTo>
                          <a:cubicBezTo>
                            <a:pt x="163390" y="458136"/>
                            <a:pt x="167744" y="482235"/>
                            <a:pt x="152880" y="489667"/>
                          </a:cubicBezTo>
                          <a:cubicBezTo>
                            <a:pt x="119643" y="506285"/>
                            <a:pt x="58093" y="471692"/>
                            <a:pt x="42521" y="505432"/>
                          </a:cubicBezTo>
                          <a:cubicBezTo>
                            <a:pt x="0" y="597560"/>
                            <a:pt x="52360" y="682763"/>
                            <a:pt x="89818" y="757681"/>
                          </a:cubicBezTo>
                          <a:cubicBezTo>
                            <a:pt x="95073" y="778702"/>
                            <a:pt x="93564" y="802714"/>
                            <a:pt x="105583" y="820743"/>
                          </a:cubicBezTo>
                          <a:cubicBezTo>
                            <a:pt x="145937" y="881274"/>
                            <a:pt x="168799" y="840948"/>
                            <a:pt x="215942" y="820743"/>
                          </a:cubicBezTo>
                          <a:cubicBezTo>
                            <a:pt x="307321" y="781580"/>
                            <a:pt x="219643" y="834040"/>
                            <a:pt x="310535" y="773446"/>
                          </a:cubicBezTo>
                          <a:cubicBezTo>
                            <a:pt x="385188" y="823215"/>
                            <a:pt x="327990" y="791074"/>
                            <a:pt x="405128" y="820743"/>
                          </a:cubicBezTo>
                          <a:cubicBezTo>
                            <a:pt x="457955" y="841061"/>
                            <a:pt x="562783" y="883805"/>
                            <a:pt x="562783" y="883805"/>
                          </a:cubicBezTo>
                          <a:cubicBezTo>
                            <a:pt x="573293" y="899570"/>
                            <a:pt x="575932" y="926506"/>
                            <a:pt x="594314" y="931101"/>
                          </a:cubicBezTo>
                          <a:cubicBezTo>
                            <a:pt x="656105" y="946549"/>
                            <a:pt x="692832" y="912719"/>
                            <a:pt x="736204" y="883805"/>
                          </a:cubicBezTo>
                          <a:cubicBezTo>
                            <a:pt x="746714" y="899570"/>
                            <a:pt x="759261" y="914154"/>
                            <a:pt x="767735" y="931101"/>
                          </a:cubicBezTo>
                          <a:cubicBezTo>
                            <a:pt x="793380" y="982392"/>
                            <a:pt x="769848" y="980511"/>
                            <a:pt x="815031" y="1025694"/>
                          </a:cubicBezTo>
                          <a:cubicBezTo>
                            <a:pt x="828429" y="1039092"/>
                            <a:pt x="846562" y="1046715"/>
                            <a:pt x="862328" y="1057225"/>
                          </a:cubicBezTo>
                          <a:cubicBezTo>
                            <a:pt x="904369" y="1051970"/>
                            <a:pt x="947349" y="1051736"/>
                            <a:pt x="988452" y="1041460"/>
                          </a:cubicBezTo>
                          <a:cubicBezTo>
                            <a:pt x="1011252" y="1035760"/>
                            <a:pt x="1031109" y="1021589"/>
                            <a:pt x="1051514" y="1009929"/>
                          </a:cubicBezTo>
                          <a:cubicBezTo>
                            <a:pt x="1067965" y="1000528"/>
                            <a:pt x="1080348" y="982659"/>
                            <a:pt x="1098811" y="978398"/>
                          </a:cubicBezTo>
                          <a:cubicBezTo>
                            <a:pt x="1150272" y="966522"/>
                            <a:pt x="1203914" y="967887"/>
                            <a:pt x="1256466" y="962632"/>
                          </a:cubicBezTo>
                          <a:cubicBezTo>
                            <a:pt x="1251211" y="904825"/>
                            <a:pt x="1266659" y="841129"/>
                            <a:pt x="1240700" y="789212"/>
                          </a:cubicBezTo>
                          <a:cubicBezTo>
                            <a:pt x="1228716" y="765245"/>
                            <a:pt x="1182039" y="791091"/>
                            <a:pt x="1161873" y="773446"/>
                          </a:cubicBezTo>
                          <a:cubicBezTo>
                            <a:pt x="1135343" y="750232"/>
                            <a:pt x="1134131" y="708185"/>
                            <a:pt x="1114576" y="678853"/>
                          </a:cubicBezTo>
                          <a:cubicBezTo>
                            <a:pt x="1102209" y="660302"/>
                            <a:pt x="1083045" y="647322"/>
                            <a:pt x="1067280" y="631556"/>
                          </a:cubicBezTo>
                          <a:cubicBezTo>
                            <a:pt x="1019835" y="489226"/>
                            <a:pt x="1071584" y="685948"/>
                            <a:pt x="1083045" y="536963"/>
                          </a:cubicBezTo>
                          <a:cubicBezTo>
                            <a:pt x="1087096" y="484305"/>
                            <a:pt x="1089134" y="427388"/>
                            <a:pt x="1067280" y="379308"/>
                          </a:cubicBezTo>
                          <a:cubicBezTo>
                            <a:pt x="1058314" y="359583"/>
                            <a:pt x="1025239" y="368798"/>
                            <a:pt x="1004218" y="363543"/>
                          </a:cubicBezTo>
                          <a:cubicBezTo>
                            <a:pt x="988452" y="368798"/>
                            <a:pt x="973217" y="382567"/>
                            <a:pt x="956921" y="379308"/>
                          </a:cubicBezTo>
                          <a:cubicBezTo>
                            <a:pt x="917676" y="371459"/>
                            <a:pt x="880881" y="352603"/>
                            <a:pt x="846562" y="332012"/>
                          </a:cubicBezTo>
                          <a:cubicBezTo>
                            <a:pt x="827444" y="320541"/>
                            <a:pt x="816394" y="298988"/>
                            <a:pt x="799266" y="284715"/>
                          </a:cubicBezTo>
                          <a:cubicBezTo>
                            <a:pt x="784710" y="272585"/>
                            <a:pt x="767735" y="263694"/>
                            <a:pt x="751969" y="253184"/>
                          </a:cubicBezTo>
                          <a:cubicBezTo>
                            <a:pt x="746714" y="237418"/>
                            <a:pt x="738936" y="222279"/>
                            <a:pt x="736204" y="205887"/>
                          </a:cubicBezTo>
                          <a:cubicBezTo>
                            <a:pt x="728381" y="158947"/>
                            <a:pt x="738741" y="107925"/>
                            <a:pt x="720438" y="63998"/>
                          </a:cubicBezTo>
                          <a:cubicBezTo>
                            <a:pt x="705043" y="27050"/>
                            <a:pt x="643749" y="12159"/>
                            <a:pt x="610080" y="936"/>
                          </a:cubicBezTo>
                          <a:cubicBezTo>
                            <a:pt x="557528" y="6191"/>
                            <a:pt x="502529" y="0"/>
                            <a:pt x="452425" y="16701"/>
                          </a:cubicBezTo>
                          <a:cubicBezTo>
                            <a:pt x="434449" y="22693"/>
                            <a:pt x="430295" y="47547"/>
                            <a:pt x="420894" y="63998"/>
                          </a:cubicBezTo>
                          <a:cubicBezTo>
                            <a:pt x="409234" y="84403"/>
                            <a:pt x="398620" y="105458"/>
                            <a:pt x="389362" y="127060"/>
                          </a:cubicBezTo>
                          <a:cubicBezTo>
                            <a:pt x="378700" y="151938"/>
                            <a:pt x="362040" y="214266"/>
                            <a:pt x="357831" y="237418"/>
                          </a:cubicBezTo>
                          <a:cubicBezTo>
                            <a:pt x="351184" y="273978"/>
                            <a:pt x="372118" y="325921"/>
                            <a:pt x="342066" y="347777"/>
                          </a:cubicBezTo>
                          <a:cubicBezTo>
                            <a:pt x="299354" y="378841"/>
                            <a:pt x="236963" y="358288"/>
                            <a:pt x="184411" y="363543"/>
                          </a:cubicBezTo>
                          <a:cubicBezTo>
                            <a:pt x="203500" y="420810"/>
                            <a:pt x="183558" y="410839"/>
                            <a:pt x="231707" y="410839"/>
                          </a:cubicBezTo>
                        </a:path>
                      </a:pathLst>
                    </a:custGeom>
                    <a:solidFill>
                      <a:srgbClr val="F98F1B"/>
                    </a:solidFill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  <p:sp>
                  <p:nvSpPr>
                    <p:cNvPr id="166" name="Полилиния 165"/>
                    <p:cNvSpPr/>
                    <p:nvPr/>
                  </p:nvSpPr>
                  <p:spPr>
                    <a:xfrm>
                      <a:off x="357166" y="1975747"/>
                      <a:ext cx="997348" cy="667427"/>
                    </a:xfrm>
                    <a:custGeom>
                      <a:avLst/>
                      <a:gdLst>
                        <a:gd name="connsiteX0" fmla="*/ 776630 w 997348"/>
                        <a:gd name="connsiteY0" fmla="*/ 34971 h 667427"/>
                        <a:gd name="connsiteX1" fmla="*/ 571679 w 997348"/>
                        <a:gd name="connsiteY1" fmla="*/ 34971 h 667427"/>
                        <a:gd name="connsiteX2" fmla="*/ 540148 w 997348"/>
                        <a:gd name="connsiteY2" fmla="*/ 82268 h 667427"/>
                        <a:gd name="connsiteX3" fmla="*/ 524382 w 997348"/>
                        <a:gd name="connsiteY3" fmla="*/ 129564 h 667427"/>
                        <a:gd name="connsiteX4" fmla="*/ 319430 w 997348"/>
                        <a:gd name="connsiteY4" fmla="*/ 161095 h 667427"/>
                        <a:gd name="connsiteX5" fmla="*/ 287899 w 997348"/>
                        <a:gd name="connsiteY5" fmla="*/ 208392 h 667427"/>
                        <a:gd name="connsiteX6" fmla="*/ 224837 w 997348"/>
                        <a:gd name="connsiteY6" fmla="*/ 192626 h 667427"/>
                        <a:gd name="connsiteX7" fmla="*/ 130244 w 997348"/>
                        <a:gd name="connsiteY7" fmla="*/ 208392 h 667427"/>
                        <a:gd name="connsiteX8" fmla="*/ 146010 w 997348"/>
                        <a:gd name="connsiteY8" fmla="*/ 334516 h 667427"/>
                        <a:gd name="connsiteX9" fmla="*/ 51417 w 997348"/>
                        <a:gd name="connsiteY9" fmla="*/ 366047 h 667427"/>
                        <a:gd name="connsiteX10" fmla="*/ 114479 w 997348"/>
                        <a:gd name="connsiteY10" fmla="*/ 602530 h 667427"/>
                        <a:gd name="connsiteX11" fmla="*/ 161775 w 997348"/>
                        <a:gd name="connsiteY11" fmla="*/ 586764 h 667427"/>
                        <a:gd name="connsiteX12" fmla="*/ 193306 w 997348"/>
                        <a:gd name="connsiteY12" fmla="*/ 539468 h 667427"/>
                        <a:gd name="connsiteX13" fmla="*/ 303665 w 997348"/>
                        <a:gd name="connsiteY13" fmla="*/ 618295 h 667427"/>
                        <a:gd name="connsiteX14" fmla="*/ 350961 w 997348"/>
                        <a:gd name="connsiteY14" fmla="*/ 634061 h 667427"/>
                        <a:gd name="connsiteX15" fmla="*/ 382493 w 997348"/>
                        <a:gd name="connsiteY15" fmla="*/ 570999 h 667427"/>
                        <a:gd name="connsiteX16" fmla="*/ 492851 w 997348"/>
                        <a:gd name="connsiteY16" fmla="*/ 476406 h 667427"/>
                        <a:gd name="connsiteX17" fmla="*/ 540148 w 997348"/>
                        <a:gd name="connsiteY17" fmla="*/ 492171 h 667427"/>
                        <a:gd name="connsiteX18" fmla="*/ 555913 w 997348"/>
                        <a:gd name="connsiteY18" fmla="*/ 539468 h 667427"/>
                        <a:gd name="connsiteX19" fmla="*/ 587444 w 997348"/>
                        <a:gd name="connsiteY19" fmla="*/ 602530 h 667427"/>
                        <a:gd name="connsiteX20" fmla="*/ 697803 w 997348"/>
                        <a:gd name="connsiteY20" fmla="*/ 665592 h 667427"/>
                        <a:gd name="connsiteX21" fmla="*/ 760865 w 997348"/>
                        <a:gd name="connsiteY21" fmla="*/ 649826 h 667427"/>
                        <a:gd name="connsiteX22" fmla="*/ 808161 w 997348"/>
                        <a:gd name="connsiteY22" fmla="*/ 665592 h 667427"/>
                        <a:gd name="connsiteX23" fmla="*/ 902755 w 997348"/>
                        <a:gd name="connsiteY23" fmla="*/ 634061 h 667427"/>
                        <a:gd name="connsiteX24" fmla="*/ 950051 w 997348"/>
                        <a:gd name="connsiteY24" fmla="*/ 602530 h 667427"/>
                        <a:gd name="connsiteX25" fmla="*/ 997348 w 997348"/>
                        <a:gd name="connsiteY25" fmla="*/ 492171 h 667427"/>
                        <a:gd name="connsiteX26" fmla="*/ 981582 w 997348"/>
                        <a:gd name="connsiteY26" fmla="*/ 366047 h 667427"/>
                        <a:gd name="connsiteX27" fmla="*/ 902755 w 997348"/>
                        <a:gd name="connsiteY27" fmla="*/ 302985 h 667427"/>
                        <a:gd name="connsiteX28" fmla="*/ 839693 w 997348"/>
                        <a:gd name="connsiteY28" fmla="*/ 287219 h 667427"/>
                        <a:gd name="connsiteX29" fmla="*/ 839693 w 997348"/>
                        <a:gd name="connsiteY29" fmla="*/ 98033 h 667427"/>
                        <a:gd name="connsiteX30" fmla="*/ 792396 w 997348"/>
                        <a:gd name="connsiteY30" fmla="*/ 82268 h 667427"/>
                        <a:gd name="connsiteX31" fmla="*/ 776630 w 997348"/>
                        <a:gd name="connsiteY31" fmla="*/ 34971 h 66742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  <a:cxn ang="0">
                          <a:pos x="connsiteX13" y="connsiteY13"/>
                        </a:cxn>
                        <a:cxn ang="0">
                          <a:pos x="connsiteX14" y="connsiteY14"/>
                        </a:cxn>
                        <a:cxn ang="0">
                          <a:pos x="connsiteX15" y="connsiteY15"/>
                        </a:cxn>
                        <a:cxn ang="0">
                          <a:pos x="connsiteX16" y="connsiteY16"/>
                        </a:cxn>
                        <a:cxn ang="0">
                          <a:pos x="connsiteX17" y="connsiteY17"/>
                        </a:cxn>
                        <a:cxn ang="0">
                          <a:pos x="connsiteX18" y="connsiteY18"/>
                        </a:cxn>
                        <a:cxn ang="0">
                          <a:pos x="connsiteX19" y="connsiteY19"/>
                        </a:cxn>
                        <a:cxn ang="0">
                          <a:pos x="connsiteX20" y="connsiteY20"/>
                        </a:cxn>
                        <a:cxn ang="0">
                          <a:pos x="connsiteX21" y="connsiteY21"/>
                        </a:cxn>
                        <a:cxn ang="0">
                          <a:pos x="connsiteX22" y="connsiteY22"/>
                        </a:cxn>
                        <a:cxn ang="0">
                          <a:pos x="connsiteX23" y="connsiteY23"/>
                        </a:cxn>
                        <a:cxn ang="0">
                          <a:pos x="connsiteX24" y="connsiteY24"/>
                        </a:cxn>
                        <a:cxn ang="0">
                          <a:pos x="connsiteX25" y="connsiteY25"/>
                        </a:cxn>
                        <a:cxn ang="0">
                          <a:pos x="connsiteX26" y="connsiteY26"/>
                        </a:cxn>
                        <a:cxn ang="0">
                          <a:pos x="connsiteX27" y="connsiteY27"/>
                        </a:cxn>
                        <a:cxn ang="0">
                          <a:pos x="connsiteX28" y="connsiteY28"/>
                        </a:cxn>
                        <a:cxn ang="0">
                          <a:pos x="connsiteX29" y="connsiteY29"/>
                        </a:cxn>
                        <a:cxn ang="0">
                          <a:pos x="connsiteX30" y="connsiteY30"/>
                        </a:cxn>
                        <a:cxn ang="0">
                          <a:pos x="connsiteX31" y="connsiteY31"/>
                        </a:cxn>
                      </a:cxnLst>
                      <a:rect l="l" t="t" r="r" b="b"/>
                      <a:pathLst>
                        <a:path w="997348" h="667427">
                          <a:moveTo>
                            <a:pt x="776630" y="34971"/>
                          </a:moveTo>
                          <a:cubicBezTo>
                            <a:pt x="698024" y="15320"/>
                            <a:pt x="667848" y="0"/>
                            <a:pt x="571679" y="34971"/>
                          </a:cubicBezTo>
                          <a:cubicBezTo>
                            <a:pt x="553872" y="41446"/>
                            <a:pt x="548622" y="65321"/>
                            <a:pt x="540148" y="82268"/>
                          </a:cubicBezTo>
                          <a:cubicBezTo>
                            <a:pt x="532716" y="97132"/>
                            <a:pt x="540032" y="123975"/>
                            <a:pt x="524382" y="129564"/>
                          </a:cubicBezTo>
                          <a:cubicBezTo>
                            <a:pt x="459288" y="152812"/>
                            <a:pt x="387747" y="150585"/>
                            <a:pt x="319430" y="161095"/>
                          </a:cubicBezTo>
                          <a:cubicBezTo>
                            <a:pt x="308920" y="176861"/>
                            <a:pt x="305875" y="202400"/>
                            <a:pt x="287899" y="208392"/>
                          </a:cubicBezTo>
                          <a:cubicBezTo>
                            <a:pt x="267343" y="215244"/>
                            <a:pt x="246505" y="192626"/>
                            <a:pt x="224837" y="192626"/>
                          </a:cubicBezTo>
                          <a:cubicBezTo>
                            <a:pt x="192871" y="192626"/>
                            <a:pt x="161775" y="203137"/>
                            <a:pt x="130244" y="208392"/>
                          </a:cubicBezTo>
                          <a:cubicBezTo>
                            <a:pt x="135499" y="250433"/>
                            <a:pt x="164958" y="296620"/>
                            <a:pt x="146010" y="334516"/>
                          </a:cubicBezTo>
                          <a:cubicBezTo>
                            <a:pt x="131146" y="364244"/>
                            <a:pt x="51417" y="366047"/>
                            <a:pt x="51417" y="366047"/>
                          </a:cubicBezTo>
                          <a:cubicBezTo>
                            <a:pt x="55973" y="429837"/>
                            <a:pt x="0" y="602530"/>
                            <a:pt x="114479" y="602530"/>
                          </a:cubicBezTo>
                          <a:cubicBezTo>
                            <a:pt x="131097" y="602530"/>
                            <a:pt x="146010" y="592019"/>
                            <a:pt x="161775" y="586764"/>
                          </a:cubicBezTo>
                          <a:cubicBezTo>
                            <a:pt x="172285" y="570999"/>
                            <a:pt x="174616" y="542583"/>
                            <a:pt x="193306" y="539468"/>
                          </a:cubicBezTo>
                          <a:cubicBezTo>
                            <a:pt x="236854" y="532210"/>
                            <a:pt x="277180" y="600639"/>
                            <a:pt x="303665" y="618295"/>
                          </a:cubicBezTo>
                          <a:cubicBezTo>
                            <a:pt x="317492" y="627513"/>
                            <a:pt x="335196" y="628806"/>
                            <a:pt x="350961" y="634061"/>
                          </a:cubicBezTo>
                          <a:cubicBezTo>
                            <a:pt x="361472" y="613040"/>
                            <a:pt x="368392" y="589801"/>
                            <a:pt x="382493" y="570999"/>
                          </a:cubicBezTo>
                          <a:cubicBezTo>
                            <a:pt x="420723" y="520026"/>
                            <a:pt x="445187" y="508183"/>
                            <a:pt x="492851" y="476406"/>
                          </a:cubicBezTo>
                          <a:cubicBezTo>
                            <a:pt x="508617" y="481661"/>
                            <a:pt x="528397" y="480420"/>
                            <a:pt x="540148" y="492171"/>
                          </a:cubicBezTo>
                          <a:cubicBezTo>
                            <a:pt x="551899" y="503922"/>
                            <a:pt x="549367" y="524193"/>
                            <a:pt x="555913" y="539468"/>
                          </a:cubicBezTo>
                          <a:cubicBezTo>
                            <a:pt x="565171" y="561070"/>
                            <a:pt x="572398" y="584475"/>
                            <a:pt x="587444" y="602530"/>
                          </a:cubicBezTo>
                          <a:cubicBezTo>
                            <a:pt x="603361" y="621630"/>
                            <a:pt x="680970" y="657176"/>
                            <a:pt x="697803" y="665592"/>
                          </a:cubicBezTo>
                          <a:cubicBezTo>
                            <a:pt x="718824" y="660337"/>
                            <a:pt x="739197" y="649826"/>
                            <a:pt x="760865" y="649826"/>
                          </a:cubicBezTo>
                          <a:cubicBezTo>
                            <a:pt x="777483" y="649826"/>
                            <a:pt x="791644" y="667427"/>
                            <a:pt x="808161" y="665592"/>
                          </a:cubicBezTo>
                          <a:cubicBezTo>
                            <a:pt x="841195" y="661922"/>
                            <a:pt x="902755" y="634061"/>
                            <a:pt x="902755" y="634061"/>
                          </a:cubicBezTo>
                          <a:cubicBezTo>
                            <a:pt x="918520" y="623551"/>
                            <a:pt x="937921" y="617086"/>
                            <a:pt x="950051" y="602530"/>
                          </a:cubicBezTo>
                          <a:cubicBezTo>
                            <a:pt x="971697" y="576555"/>
                            <a:pt x="986395" y="525028"/>
                            <a:pt x="997348" y="492171"/>
                          </a:cubicBezTo>
                          <a:cubicBezTo>
                            <a:pt x="992093" y="450130"/>
                            <a:pt x="992730" y="406923"/>
                            <a:pt x="981582" y="366047"/>
                          </a:cubicBezTo>
                          <a:cubicBezTo>
                            <a:pt x="967995" y="316227"/>
                            <a:pt x="944205" y="314828"/>
                            <a:pt x="902755" y="302985"/>
                          </a:cubicBezTo>
                          <a:cubicBezTo>
                            <a:pt x="881921" y="297032"/>
                            <a:pt x="860714" y="292474"/>
                            <a:pt x="839693" y="287219"/>
                          </a:cubicBezTo>
                          <a:cubicBezTo>
                            <a:pt x="863242" y="216569"/>
                            <a:pt x="878094" y="194035"/>
                            <a:pt x="839693" y="98033"/>
                          </a:cubicBezTo>
                          <a:cubicBezTo>
                            <a:pt x="833521" y="82603"/>
                            <a:pt x="808162" y="87523"/>
                            <a:pt x="792396" y="82268"/>
                          </a:cubicBezTo>
                          <a:lnTo>
                            <a:pt x="776630" y="34971"/>
                          </a:lnTo>
                          <a:close/>
                        </a:path>
                      </a:pathLst>
                    </a:custGeom>
                    <a:solidFill>
                      <a:srgbClr val="FFC000"/>
                    </a:solidFill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  <p:sp>
                  <p:nvSpPr>
                    <p:cNvPr id="167" name="Полилиния 166"/>
                    <p:cNvSpPr/>
                    <p:nvPr/>
                  </p:nvSpPr>
                  <p:spPr>
                    <a:xfrm>
                      <a:off x="124948" y="3123515"/>
                      <a:ext cx="784831" cy="549851"/>
                    </a:xfrm>
                    <a:custGeom>
                      <a:avLst/>
                      <a:gdLst>
                        <a:gd name="connsiteX0" fmla="*/ 505673 w 784831"/>
                        <a:gd name="connsiteY0" fmla="*/ 108416 h 549851"/>
                        <a:gd name="connsiteX1" fmla="*/ 411080 w 784831"/>
                        <a:gd name="connsiteY1" fmla="*/ 61119 h 549851"/>
                        <a:gd name="connsiteX2" fmla="*/ 316486 w 784831"/>
                        <a:gd name="connsiteY2" fmla="*/ 13823 h 549851"/>
                        <a:gd name="connsiteX3" fmla="*/ 143066 w 784831"/>
                        <a:gd name="connsiteY3" fmla="*/ 45354 h 549851"/>
                        <a:gd name="connsiteX4" fmla="*/ 127300 w 784831"/>
                        <a:gd name="connsiteY4" fmla="*/ 234540 h 549851"/>
                        <a:gd name="connsiteX5" fmla="*/ 32707 w 784831"/>
                        <a:gd name="connsiteY5" fmla="*/ 281837 h 549851"/>
                        <a:gd name="connsiteX6" fmla="*/ 16942 w 784831"/>
                        <a:gd name="connsiteY6" fmla="*/ 344899 h 549851"/>
                        <a:gd name="connsiteX7" fmla="*/ 1176 w 784831"/>
                        <a:gd name="connsiteY7" fmla="*/ 392195 h 549851"/>
                        <a:gd name="connsiteX8" fmla="*/ 16942 w 784831"/>
                        <a:gd name="connsiteY8" fmla="*/ 486788 h 549851"/>
                        <a:gd name="connsiteX9" fmla="*/ 158831 w 784831"/>
                        <a:gd name="connsiteY9" fmla="*/ 502554 h 549851"/>
                        <a:gd name="connsiteX10" fmla="*/ 253424 w 784831"/>
                        <a:gd name="connsiteY10" fmla="*/ 455257 h 549851"/>
                        <a:gd name="connsiteX11" fmla="*/ 300721 w 784831"/>
                        <a:gd name="connsiteY11" fmla="*/ 486788 h 549851"/>
                        <a:gd name="connsiteX12" fmla="*/ 348018 w 784831"/>
                        <a:gd name="connsiteY12" fmla="*/ 502554 h 549851"/>
                        <a:gd name="connsiteX13" fmla="*/ 411080 w 784831"/>
                        <a:gd name="connsiteY13" fmla="*/ 486788 h 549851"/>
                        <a:gd name="connsiteX14" fmla="*/ 458376 w 784831"/>
                        <a:gd name="connsiteY14" fmla="*/ 471023 h 549851"/>
                        <a:gd name="connsiteX15" fmla="*/ 552969 w 784831"/>
                        <a:gd name="connsiteY15" fmla="*/ 502554 h 549851"/>
                        <a:gd name="connsiteX16" fmla="*/ 568735 w 784831"/>
                        <a:gd name="connsiteY16" fmla="*/ 455257 h 549851"/>
                        <a:gd name="connsiteX17" fmla="*/ 600266 w 784831"/>
                        <a:gd name="connsiteY17" fmla="*/ 549851 h 549851"/>
                        <a:gd name="connsiteX18" fmla="*/ 663328 w 784831"/>
                        <a:gd name="connsiteY18" fmla="*/ 518319 h 549851"/>
                        <a:gd name="connsiteX19" fmla="*/ 726390 w 784831"/>
                        <a:gd name="connsiteY19" fmla="*/ 392195 h 549851"/>
                        <a:gd name="connsiteX20" fmla="*/ 773686 w 784831"/>
                        <a:gd name="connsiteY20" fmla="*/ 281837 h 549851"/>
                        <a:gd name="connsiteX21" fmla="*/ 757921 w 784831"/>
                        <a:gd name="connsiteY21" fmla="*/ 139947 h 549851"/>
                        <a:gd name="connsiteX22" fmla="*/ 742155 w 784831"/>
                        <a:gd name="connsiteY22" fmla="*/ 92651 h 549851"/>
                        <a:gd name="connsiteX23" fmla="*/ 694859 w 784831"/>
                        <a:gd name="connsiteY23" fmla="*/ 76885 h 549851"/>
                        <a:gd name="connsiteX24" fmla="*/ 505673 w 784831"/>
                        <a:gd name="connsiteY24" fmla="*/ 61119 h 549851"/>
                        <a:gd name="connsiteX25" fmla="*/ 474142 w 784831"/>
                        <a:gd name="connsiteY25" fmla="*/ 61119 h 549851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  <a:cxn ang="0">
                          <a:pos x="connsiteX13" y="connsiteY13"/>
                        </a:cxn>
                        <a:cxn ang="0">
                          <a:pos x="connsiteX14" y="connsiteY14"/>
                        </a:cxn>
                        <a:cxn ang="0">
                          <a:pos x="connsiteX15" y="connsiteY15"/>
                        </a:cxn>
                        <a:cxn ang="0">
                          <a:pos x="connsiteX16" y="connsiteY16"/>
                        </a:cxn>
                        <a:cxn ang="0">
                          <a:pos x="connsiteX17" y="connsiteY17"/>
                        </a:cxn>
                        <a:cxn ang="0">
                          <a:pos x="connsiteX18" y="connsiteY18"/>
                        </a:cxn>
                        <a:cxn ang="0">
                          <a:pos x="connsiteX19" y="connsiteY19"/>
                        </a:cxn>
                        <a:cxn ang="0">
                          <a:pos x="connsiteX20" y="connsiteY20"/>
                        </a:cxn>
                        <a:cxn ang="0">
                          <a:pos x="connsiteX21" y="connsiteY21"/>
                        </a:cxn>
                        <a:cxn ang="0">
                          <a:pos x="connsiteX22" y="connsiteY22"/>
                        </a:cxn>
                        <a:cxn ang="0">
                          <a:pos x="connsiteX23" y="connsiteY23"/>
                        </a:cxn>
                        <a:cxn ang="0">
                          <a:pos x="connsiteX24" y="connsiteY24"/>
                        </a:cxn>
                        <a:cxn ang="0">
                          <a:pos x="connsiteX25" y="connsiteY25"/>
                        </a:cxn>
                      </a:cxnLst>
                      <a:rect l="l" t="t" r="r" b="b"/>
                      <a:pathLst>
                        <a:path w="784831" h="549851">
                          <a:moveTo>
                            <a:pt x="505673" y="108416"/>
                          </a:moveTo>
                          <a:cubicBezTo>
                            <a:pt x="370125" y="18052"/>
                            <a:pt x="541624" y="126392"/>
                            <a:pt x="411080" y="61119"/>
                          </a:cubicBezTo>
                          <a:cubicBezTo>
                            <a:pt x="288843" y="0"/>
                            <a:pt x="435358" y="53445"/>
                            <a:pt x="316486" y="13823"/>
                          </a:cubicBezTo>
                          <a:cubicBezTo>
                            <a:pt x="258679" y="24333"/>
                            <a:pt x="196413" y="20732"/>
                            <a:pt x="143066" y="45354"/>
                          </a:cubicBezTo>
                          <a:cubicBezTo>
                            <a:pt x="83410" y="72888"/>
                            <a:pt x="125165" y="217462"/>
                            <a:pt x="127300" y="234540"/>
                          </a:cubicBezTo>
                          <a:cubicBezTo>
                            <a:pt x="100321" y="243533"/>
                            <a:pt x="50170" y="255642"/>
                            <a:pt x="32707" y="281837"/>
                          </a:cubicBezTo>
                          <a:cubicBezTo>
                            <a:pt x="20688" y="299866"/>
                            <a:pt x="22895" y="324065"/>
                            <a:pt x="16942" y="344899"/>
                          </a:cubicBezTo>
                          <a:cubicBezTo>
                            <a:pt x="12377" y="360878"/>
                            <a:pt x="6431" y="376430"/>
                            <a:pt x="1176" y="392195"/>
                          </a:cubicBezTo>
                          <a:cubicBezTo>
                            <a:pt x="6431" y="423726"/>
                            <a:pt x="0" y="459681"/>
                            <a:pt x="16942" y="486788"/>
                          </a:cubicBezTo>
                          <a:cubicBezTo>
                            <a:pt x="50787" y="540939"/>
                            <a:pt x="117598" y="510800"/>
                            <a:pt x="158831" y="502554"/>
                          </a:cubicBezTo>
                          <a:cubicBezTo>
                            <a:pt x="175301" y="491574"/>
                            <a:pt x="227317" y="450906"/>
                            <a:pt x="253424" y="455257"/>
                          </a:cubicBezTo>
                          <a:cubicBezTo>
                            <a:pt x="272114" y="458372"/>
                            <a:pt x="283773" y="478314"/>
                            <a:pt x="300721" y="486788"/>
                          </a:cubicBezTo>
                          <a:cubicBezTo>
                            <a:pt x="315585" y="494220"/>
                            <a:pt x="332252" y="497299"/>
                            <a:pt x="348018" y="502554"/>
                          </a:cubicBezTo>
                          <a:cubicBezTo>
                            <a:pt x="369039" y="497299"/>
                            <a:pt x="390246" y="492741"/>
                            <a:pt x="411080" y="486788"/>
                          </a:cubicBezTo>
                          <a:cubicBezTo>
                            <a:pt x="427059" y="482223"/>
                            <a:pt x="441860" y="469188"/>
                            <a:pt x="458376" y="471023"/>
                          </a:cubicBezTo>
                          <a:cubicBezTo>
                            <a:pt x="491409" y="474693"/>
                            <a:pt x="552969" y="502554"/>
                            <a:pt x="552969" y="502554"/>
                          </a:cubicBezTo>
                          <a:cubicBezTo>
                            <a:pt x="558224" y="486788"/>
                            <a:pt x="556984" y="443506"/>
                            <a:pt x="568735" y="455257"/>
                          </a:cubicBezTo>
                          <a:cubicBezTo>
                            <a:pt x="592237" y="478759"/>
                            <a:pt x="600266" y="549851"/>
                            <a:pt x="600266" y="549851"/>
                          </a:cubicBezTo>
                          <a:cubicBezTo>
                            <a:pt x="621287" y="539340"/>
                            <a:pt x="646710" y="534937"/>
                            <a:pt x="663328" y="518319"/>
                          </a:cubicBezTo>
                          <a:cubicBezTo>
                            <a:pt x="714718" y="466928"/>
                            <a:pt x="703350" y="445954"/>
                            <a:pt x="726390" y="392195"/>
                          </a:cubicBezTo>
                          <a:cubicBezTo>
                            <a:pt x="784831" y="255833"/>
                            <a:pt x="736716" y="392749"/>
                            <a:pt x="773686" y="281837"/>
                          </a:cubicBezTo>
                          <a:cubicBezTo>
                            <a:pt x="768431" y="234540"/>
                            <a:pt x="765744" y="186887"/>
                            <a:pt x="757921" y="139947"/>
                          </a:cubicBezTo>
                          <a:cubicBezTo>
                            <a:pt x="755189" y="123555"/>
                            <a:pt x="753906" y="104402"/>
                            <a:pt x="742155" y="92651"/>
                          </a:cubicBezTo>
                          <a:cubicBezTo>
                            <a:pt x="730404" y="80900"/>
                            <a:pt x="711331" y="79081"/>
                            <a:pt x="694859" y="76885"/>
                          </a:cubicBezTo>
                          <a:cubicBezTo>
                            <a:pt x="632134" y="68521"/>
                            <a:pt x="568793" y="65628"/>
                            <a:pt x="505673" y="61119"/>
                          </a:cubicBezTo>
                          <a:cubicBezTo>
                            <a:pt x="495189" y="60370"/>
                            <a:pt x="484652" y="61119"/>
                            <a:pt x="474142" y="61119"/>
                          </a:cubicBezTo>
                        </a:path>
                      </a:pathLst>
                    </a:custGeom>
                    <a:solidFill>
                      <a:srgbClr val="FF5050"/>
                    </a:solidFill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  <p:sp>
                  <p:nvSpPr>
                    <p:cNvPr id="168" name="Полилиния 167"/>
                    <p:cNvSpPr/>
                    <p:nvPr/>
                  </p:nvSpPr>
                  <p:spPr>
                    <a:xfrm>
                      <a:off x="627352" y="4427919"/>
                      <a:ext cx="1240974" cy="620306"/>
                    </a:xfrm>
                    <a:custGeom>
                      <a:avLst/>
                      <a:gdLst>
                        <a:gd name="connsiteX0" fmla="*/ 823076 w 1240974"/>
                        <a:gd name="connsiteY0" fmla="*/ 49488 h 620306"/>
                        <a:gd name="connsiteX1" fmla="*/ 602358 w 1240974"/>
                        <a:gd name="connsiteY1" fmla="*/ 159847 h 620306"/>
                        <a:gd name="connsiteX2" fmla="*/ 555062 w 1240974"/>
                        <a:gd name="connsiteY2" fmla="*/ 175612 h 620306"/>
                        <a:gd name="connsiteX3" fmla="*/ 428938 w 1240974"/>
                        <a:gd name="connsiteY3" fmla="*/ 207143 h 620306"/>
                        <a:gd name="connsiteX4" fmla="*/ 381641 w 1240974"/>
                        <a:gd name="connsiteY4" fmla="*/ 191378 h 620306"/>
                        <a:gd name="connsiteX5" fmla="*/ 287048 w 1240974"/>
                        <a:gd name="connsiteY5" fmla="*/ 144081 h 620306"/>
                        <a:gd name="connsiteX6" fmla="*/ 208220 w 1240974"/>
                        <a:gd name="connsiteY6" fmla="*/ 128315 h 620306"/>
                        <a:gd name="connsiteX7" fmla="*/ 129393 w 1240974"/>
                        <a:gd name="connsiteY7" fmla="*/ 159847 h 620306"/>
                        <a:gd name="connsiteX8" fmla="*/ 34800 w 1240974"/>
                        <a:gd name="connsiteY8" fmla="*/ 238674 h 620306"/>
                        <a:gd name="connsiteX9" fmla="*/ 113627 w 1240974"/>
                        <a:gd name="connsiteY9" fmla="*/ 443626 h 620306"/>
                        <a:gd name="connsiteX10" fmla="*/ 176689 w 1240974"/>
                        <a:gd name="connsiteY10" fmla="*/ 459391 h 620306"/>
                        <a:gd name="connsiteX11" fmla="*/ 287048 w 1240974"/>
                        <a:gd name="connsiteY11" fmla="*/ 443626 h 620306"/>
                        <a:gd name="connsiteX12" fmla="*/ 350110 w 1240974"/>
                        <a:gd name="connsiteY12" fmla="*/ 412095 h 620306"/>
                        <a:gd name="connsiteX13" fmla="*/ 507765 w 1240974"/>
                        <a:gd name="connsiteY13" fmla="*/ 427860 h 620306"/>
                        <a:gd name="connsiteX14" fmla="*/ 618124 w 1240974"/>
                        <a:gd name="connsiteY14" fmla="*/ 459391 h 620306"/>
                        <a:gd name="connsiteX15" fmla="*/ 665420 w 1240974"/>
                        <a:gd name="connsiteY15" fmla="*/ 475157 h 620306"/>
                        <a:gd name="connsiteX16" fmla="*/ 681186 w 1240974"/>
                        <a:gd name="connsiteY16" fmla="*/ 538219 h 620306"/>
                        <a:gd name="connsiteX17" fmla="*/ 744248 w 1240974"/>
                        <a:gd name="connsiteY17" fmla="*/ 553984 h 620306"/>
                        <a:gd name="connsiteX18" fmla="*/ 791545 w 1240974"/>
                        <a:gd name="connsiteY18" fmla="*/ 585515 h 620306"/>
                        <a:gd name="connsiteX19" fmla="*/ 933434 w 1240974"/>
                        <a:gd name="connsiteY19" fmla="*/ 601281 h 620306"/>
                        <a:gd name="connsiteX20" fmla="*/ 980731 w 1240974"/>
                        <a:gd name="connsiteY20" fmla="*/ 617047 h 620306"/>
                        <a:gd name="connsiteX21" fmla="*/ 1012262 w 1240974"/>
                        <a:gd name="connsiteY21" fmla="*/ 585515 h 620306"/>
                        <a:gd name="connsiteX22" fmla="*/ 1059558 w 1240974"/>
                        <a:gd name="connsiteY22" fmla="*/ 553984 h 620306"/>
                        <a:gd name="connsiteX23" fmla="*/ 1091089 w 1240974"/>
                        <a:gd name="connsiteY23" fmla="*/ 412095 h 620306"/>
                        <a:gd name="connsiteX24" fmla="*/ 1138386 w 1240974"/>
                        <a:gd name="connsiteY24" fmla="*/ 380564 h 620306"/>
                        <a:gd name="connsiteX25" fmla="*/ 1232979 w 1240974"/>
                        <a:gd name="connsiteY25" fmla="*/ 222909 h 620306"/>
                        <a:gd name="connsiteX26" fmla="*/ 1217214 w 1240974"/>
                        <a:gd name="connsiteY26" fmla="*/ 128315 h 620306"/>
                        <a:gd name="connsiteX27" fmla="*/ 1075324 w 1240974"/>
                        <a:gd name="connsiteY27" fmla="*/ 81019 h 620306"/>
                        <a:gd name="connsiteX28" fmla="*/ 1028027 w 1240974"/>
                        <a:gd name="connsiteY28" fmla="*/ 49488 h 620306"/>
                        <a:gd name="connsiteX29" fmla="*/ 823076 w 1240974"/>
                        <a:gd name="connsiteY29" fmla="*/ 49488 h 620306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  <a:cxn ang="0">
                          <a:pos x="connsiteX13" y="connsiteY13"/>
                        </a:cxn>
                        <a:cxn ang="0">
                          <a:pos x="connsiteX14" y="connsiteY14"/>
                        </a:cxn>
                        <a:cxn ang="0">
                          <a:pos x="connsiteX15" y="connsiteY15"/>
                        </a:cxn>
                        <a:cxn ang="0">
                          <a:pos x="connsiteX16" y="connsiteY16"/>
                        </a:cxn>
                        <a:cxn ang="0">
                          <a:pos x="connsiteX17" y="connsiteY17"/>
                        </a:cxn>
                        <a:cxn ang="0">
                          <a:pos x="connsiteX18" y="connsiteY18"/>
                        </a:cxn>
                        <a:cxn ang="0">
                          <a:pos x="connsiteX19" y="connsiteY19"/>
                        </a:cxn>
                        <a:cxn ang="0">
                          <a:pos x="connsiteX20" y="connsiteY20"/>
                        </a:cxn>
                        <a:cxn ang="0">
                          <a:pos x="connsiteX21" y="connsiteY21"/>
                        </a:cxn>
                        <a:cxn ang="0">
                          <a:pos x="connsiteX22" y="connsiteY22"/>
                        </a:cxn>
                        <a:cxn ang="0">
                          <a:pos x="connsiteX23" y="connsiteY23"/>
                        </a:cxn>
                        <a:cxn ang="0">
                          <a:pos x="connsiteX24" y="connsiteY24"/>
                        </a:cxn>
                        <a:cxn ang="0">
                          <a:pos x="connsiteX25" y="connsiteY25"/>
                        </a:cxn>
                        <a:cxn ang="0">
                          <a:pos x="connsiteX26" y="connsiteY26"/>
                        </a:cxn>
                        <a:cxn ang="0">
                          <a:pos x="connsiteX27" y="connsiteY27"/>
                        </a:cxn>
                        <a:cxn ang="0">
                          <a:pos x="connsiteX28" y="connsiteY28"/>
                        </a:cxn>
                        <a:cxn ang="0">
                          <a:pos x="connsiteX29" y="connsiteY29"/>
                        </a:cxn>
                      </a:cxnLst>
                      <a:rect l="l" t="t" r="r" b="b"/>
                      <a:pathLst>
                        <a:path w="1240974" h="620306">
                          <a:moveTo>
                            <a:pt x="823076" y="49488"/>
                          </a:moveTo>
                          <a:cubicBezTo>
                            <a:pt x="752131" y="67881"/>
                            <a:pt x="716533" y="0"/>
                            <a:pt x="602358" y="159847"/>
                          </a:cubicBezTo>
                          <a:cubicBezTo>
                            <a:pt x="592699" y="173370"/>
                            <a:pt x="571184" y="171582"/>
                            <a:pt x="555062" y="175612"/>
                          </a:cubicBezTo>
                          <a:lnTo>
                            <a:pt x="428938" y="207143"/>
                          </a:lnTo>
                          <a:cubicBezTo>
                            <a:pt x="413172" y="201888"/>
                            <a:pt x="396827" y="198127"/>
                            <a:pt x="381641" y="191378"/>
                          </a:cubicBezTo>
                          <a:cubicBezTo>
                            <a:pt x="349427" y="177061"/>
                            <a:pt x="320178" y="156129"/>
                            <a:pt x="287048" y="144081"/>
                          </a:cubicBezTo>
                          <a:cubicBezTo>
                            <a:pt x="261865" y="134923"/>
                            <a:pt x="234496" y="133570"/>
                            <a:pt x="208220" y="128315"/>
                          </a:cubicBezTo>
                          <a:cubicBezTo>
                            <a:pt x="181944" y="138826"/>
                            <a:pt x="154705" y="147191"/>
                            <a:pt x="129393" y="159847"/>
                          </a:cubicBezTo>
                          <a:cubicBezTo>
                            <a:pt x="85493" y="181798"/>
                            <a:pt x="69669" y="203805"/>
                            <a:pt x="34800" y="238674"/>
                          </a:cubicBezTo>
                          <a:cubicBezTo>
                            <a:pt x="49352" y="398749"/>
                            <a:pt x="0" y="401016"/>
                            <a:pt x="113627" y="443626"/>
                          </a:cubicBezTo>
                          <a:cubicBezTo>
                            <a:pt x="133915" y="451234"/>
                            <a:pt x="155668" y="454136"/>
                            <a:pt x="176689" y="459391"/>
                          </a:cubicBezTo>
                          <a:cubicBezTo>
                            <a:pt x="213475" y="454136"/>
                            <a:pt x="251198" y="453403"/>
                            <a:pt x="287048" y="443626"/>
                          </a:cubicBezTo>
                          <a:cubicBezTo>
                            <a:pt x="309722" y="437442"/>
                            <a:pt x="326668" y="413769"/>
                            <a:pt x="350110" y="412095"/>
                          </a:cubicBezTo>
                          <a:cubicBezTo>
                            <a:pt x="402790" y="408332"/>
                            <a:pt x="455213" y="422605"/>
                            <a:pt x="507765" y="427860"/>
                          </a:cubicBezTo>
                          <a:cubicBezTo>
                            <a:pt x="621173" y="465664"/>
                            <a:pt x="479543" y="419796"/>
                            <a:pt x="618124" y="459391"/>
                          </a:cubicBezTo>
                          <a:cubicBezTo>
                            <a:pt x="634103" y="463956"/>
                            <a:pt x="649655" y="469902"/>
                            <a:pt x="665420" y="475157"/>
                          </a:cubicBezTo>
                          <a:cubicBezTo>
                            <a:pt x="670675" y="496178"/>
                            <a:pt x="665865" y="522898"/>
                            <a:pt x="681186" y="538219"/>
                          </a:cubicBezTo>
                          <a:cubicBezTo>
                            <a:pt x="696507" y="553540"/>
                            <a:pt x="724332" y="545449"/>
                            <a:pt x="744248" y="553984"/>
                          </a:cubicBezTo>
                          <a:cubicBezTo>
                            <a:pt x="761664" y="561448"/>
                            <a:pt x="773163" y="580919"/>
                            <a:pt x="791545" y="585515"/>
                          </a:cubicBezTo>
                          <a:cubicBezTo>
                            <a:pt x="837712" y="597057"/>
                            <a:pt x="886138" y="596026"/>
                            <a:pt x="933434" y="601281"/>
                          </a:cubicBezTo>
                          <a:cubicBezTo>
                            <a:pt x="949200" y="606536"/>
                            <a:pt x="964435" y="620306"/>
                            <a:pt x="980731" y="617047"/>
                          </a:cubicBezTo>
                          <a:cubicBezTo>
                            <a:pt x="995306" y="614132"/>
                            <a:pt x="1000655" y="594801"/>
                            <a:pt x="1012262" y="585515"/>
                          </a:cubicBezTo>
                          <a:cubicBezTo>
                            <a:pt x="1027057" y="573678"/>
                            <a:pt x="1043793" y="564494"/>
                            <a:pt x="1059558" y="553984"/>
                          </a:cubicBezTo>
                          <a:cubicBezTo>
                            <a:pt x="1059905" y="552251"/>
                            <a:pt x="1084730" y="421634"/>
                            <a:pt x="1091089" y="412095"/>
                          </a:cubicBezTo>
                          <a:cubicBezTo>
                            <a:pt x="1101599" y="396329"/>
                            <a:pt x="1122620" y="391074"/>
                            <a:pt x="1138386" y="380564"/>
                          </a:cubicBezTo>
                          <a:cubicBezTo>
                            <a:pt x="1214484" y="266416"/>
                            <a:pt x="1184501" y="319866"/>
                            <a:pt x="1232979" y="222909"/>
                          </a:cubicBezTo>
                          <a:cubicBezTo>
                            <a:pt x="1227724" y="191378"/>
                            <a:pt x="1240974" y="149699"/>
                            <a:pt x="1217214" y="128315"/>
                          </a:cubicBezTo>
                          <a:cubicBezTo>
                            <a:pt x="1180157" y="94964"/>
                            <a:pt x="1116806" y="108673"/>
                            <a:pt x="1075324" y="81019"/>
                          </a:cubicBezTo>
                          <a:cubicBezTo>
                            <a:pt x="1059558" y="70509"/>
                            <a:pt x="1046859" y="51580"/>
                            <a:pt x="1028027" y="49488"/>
                          </a:cubicBezTo>
                          <a:cubicBezTo>
                            <a:pt x="949682" y="40783"/>
                            <a:pt x="894021" y="31095"/>
                            <a:pt x="823076" y="49488"/>
                          </a:cubicBezTo>
                          <a:close/>
                        </a:path>
                      </a:pathLst>
                    </a:custGeom>
                    <a:solidFill>
                      <a:srgbClr val="FF5050"/>
                    </a:solidFill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</p:grpSp>
            </p:grpSp>
            <p:sp>
              <p:nvSpPr>
                <p:cNvPr id="171" name="Полилиния 170"/>
                <p:cNvSpPr/>
                <p:nvPr/>
              </p:nvSpPr>
              <p:spPr>
                <a:xfrm>
                  <a:off x="1586145" y="2971391"/>
                  <a:ext cx="841745" cy="544319"/>
                </a:xfrm>
                <a:custGeom>
                  <a:avLst/>
                  <a:gdLst>
                    <a:gd name="connsiteX0" fmla="*/ 100765 w 841745"/>
                    <a:gd name="connsiteY0" fmla="*/ 197478 h 544319"/>
                    <a:gd name="connsiteX1" fmla="*/ 116531 w 841745"/>
                    <a:gd name="connsiteY1" fmla="*/ 55588 h 544319"/>
                    <a:gd name="connsiteX2" fmla="*/ 226889 w 841745"/>
                    <a:gd name="connsiteY2" fmla="*/ 71354 h 544319"/>
                    <a:gd name="connsiteX3" fmla="*/ 321483 w 841745"/>
                    <a:gd name="connsiteY3" fmla="*/ 71354 h 544319"/>
                    <a:gd name="connsiteX4" fmla="*/ 368779 w 841745"/>
                    <a:gd name="connsiteY4" fmla="*/ 24057 h 544319"/>
                    <a:gd name="connsiteX5" fmla="*/ 526434 w 841745"/>
                    <a:gd name="connsiteY5" fmla="*/ 8292 h 544319"/>
                    <a:gd name="connsiteX6" fmla="*/ 621027 w 841745"/>
                    <a:gd name="connsiteY6" fmla="*/ 24057 h 544319"/>
                    <a:gd name="connsiteX7" fmla="*/ 636793 w 841745"/>
                    <a:gd name="connsiteY7" fmla="*/ 134416 h 544319"/>
                    <a:gd name="connsiteX8" fmla="*/ 778683 w 841745"/>
                    <a:gd name="connsiteY8" fmla="*/ 150181 h 544319"/>
                    <a:gd name="connsiteX9" fmla="*/ 810214 w 841745"/>
                    <a:gd name="connsiteY9" fmla="*/ 260540 h 544319"/>
                    <a:gd name="connsiteX10" fmla="*/ 841745 w 841745"/>
                    <a:gd name="connsiteY10" fmla="*/ 307837 h 544319"/>
                    <a:gd name="connsiteX11" fmla="*/ 794448 w 841745"/>
                    <a:gd name="connsiteY11" fmla="*/ 418195 h 544319"/>
                    <a:gd name="connsiteX12" fmla="*/ 747152 w 841745"/>
                    <a:gd name="connsiteY12" fmla="*/ 433961 h 544319"/>
                    <a:gd name="connsiteX13" fmla="*/ 636793 w 841745"/>
                    <a:gd name="connsiteY13" fmla="*/ 465492 h 544319"/>
                    <a:gd name="connsiteX14" fmla="*/ 494903 w 841745"/>
                    <a:gd name="connsiteY14" fmla="*/ 544319 h 544319"/>
                    <a:gd name="connsiteX15" fmla="*/ 416076 w 841745"/>
                    <a:gd name="connsiteY15" fmla="*/ 528554 h 544319"/>
                    <a:gd name="connsiteX16" fmla="*/ 384545 w 841745"/>
                    <a:gd name="connsiteY16" fmla="*/ 481257 h 544319"/>
                    <a:gd name="connsiteX17" fmla="*/ 337248 w 841745"/>
                    <a:gd name="connsiteY17" fmla="*/ 433961 h 544319"/>
                    <a:gd name="connsiteX18" fmla="*/ 179593 w 841745"/>
                    <a:gd name="connsiteY18" fmla="*/ 402430 h 544319"/>
                    <a:gd name="connsiteX19" fmla="*/ 148062 w 841745"/>
                    <a:gd name="connsiteY19" fmla="*/ 355133 h 544319"/>
                    <a:gd name="connsiteX20" fmla="*/ 21938 w 841745"/>
                    <a:gd name="connsiteY20" fmla="*/ 323602 h 544319"/>
                    <a:gd name="connsiteX21" fmla="*/ 6172 w 841745"/>
                    <a:gd name="connsiteY21" fmla="*/ 276306 h 544319"/>
                    <a:gd name="connsiteX22" fmla="*/ 53469 w 841745"/>
                    <a:gd name="connsiteY22" fmla="*/ 244775 h 544319"/>
                    <a:gd name="connsiteX23" fmla="*/ 100765 w 841745"/>
                    <a:gd name="connsiteY23" fmla="*/ 197478 h 54431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</a:cxnLst>
                  <a:rect l="l" t="t" r="r" b="b"/>
                  <a:pathLst>
                    <a:path w="841745" h="544319">
                      <a:moveTo>
                        <a:pt x="100765" y="197478"/>
                      </a:moveTo>
                      <a:cubicBezTo>
                        <a:pt x="111275" y="165947"/>
                        <a:pt x="18933" y="104387"/>
                        <a:pt x="116531" y="55588"/>
                      </a:cubicBezTo>
                      <a:cubicBezTo>
                        <a:pt x="149768" y="38970"/>
                        <a:pt x="190103" y="66099"/>
                        <a:pt x="226889" y="71354"/>
                      </a:cubicBezTo>
                      <a:cubicBezTo>
                        <a:pt x="268930" y="85367"/>
                        <a:pt x="279442" y="99381"/>
                        <a:pt x="321483" y="71354"/>
                      </a:cubicBezTo>
                      <a:cubicBezTo>
                        <a:pt x="340034" y="58987"/>
                        <a:pt x="347469" y="30614"/>
                        <a:pt x="368779" y="24057"/>
                      </a:cubicBezTo>
                      <a:cubicBezTo>
                        <a:pt x="419257" y="8525"/>
                        <a:pt x="473882" y="13547"/>
                        <a:pt x="526434" y="8292"/>
                      </a:cubicBezTo>
                      <a:cubicBezTo>
                        <a:pt x="557965" y="13547"/>
                        <a:pt x="599977" y="0"/>
                        <a:pt x="621027" y="24057"/>
                      </a:cubicBezTo>
                      <a:cubicBezTo>
                        <a:pt x="645497" y="52023"/>
                        <a:pt x="607776" y="111203"/>
                        <a:pt x="636793" y="134416"/>
                      </a:cubicBezTo>
                      <a:cubicBezTo>
                        <a:pt x="673953" y="164144"/>
                        <a:pt x="731386" y="144926"/>
                        <a:pt x="778683" y="150181"/>
                      </a:cubicBezTo>
                      <a:cubicBezTo>
                        <a:pt x="783735" y="170391"/>
                        <a:pt x="798904" y="237919"/>
                        <a:pt x="810214" y="260540"/>
                      </a:cubicBezTo>
                      <a:cubicBezTo>
                        <a:pt x="818688" y="277488"/>
                        <a:pt x="831235" y="292071"/>
                        <a:pt x="841745" y="307837"/>
                      </a:cubicBezTo>
                      <a:cubicBezTo>
                        <a:pt x="832323" y="336102"/>
                        <a:pt x="813928" y="398714"/>
                        <a:pt x="794448" y="418195"/>
                      </a:cubicBezTo>
                      <a:cubicBezTo>
                        <a:pt x="782697" y="429946"/>
                        <a:pt x="763069" y="429186"/>
                        <a:pt x="747152" y="433961"/>
                      </a:cubicBezTo>
                      <a:cubicBezTo>
                        <a:pt x="710507" y="444955"/>
                        <a:pt x="673579" y="454982"/>
                        <a:pt x="636793" y="465492"/>
                      </a:cubicBezTo>
                      <a:cubicBezTo>
                        <a:pt x="528373" y="537772"/>
                        <a:pt x="578151" y="516571"/>
                        <a:pt x="494903" y="544319"/>
                      </a:cubicBezTo>
                      <a:cubicBezTo>
                        <a:pt x="468627" y="539064"/>
                        <a:pt x="439341" y="541849"/>
                        <a:pt x="416076" y="528554"/>
                      </a:cubicBezTo>
                      <a:cubicBezTo>
                        <a:pt x="399625" y="519153"/>
                        <a:pt x="396675" y="495813"/>
                        <a:pt x="384545" y="481257"/>
                      </a:cubicBezTo>
                      <a:cubicBezTo>
                        <a:pt x="370272" y="464129"/>
                        <a:pt x="355799" y="446328"/>
                        <a:pt x="337248" y="433961"/>
                      </a:cubicBezTo>
                      <a:cubicBezTo>
                        <a:pt x="307228" y="413947"/>
                        <a:pt x="188945" y="403766"/>
                        <a:pt x="179593" y="402430"/>
                      </a:cubicBezTo>
                      <a:cubicBezTo>
                        <a:pt x="169083" y="386664"/>
                        <a:pt x="165010" y="363607"/>
                        <a:pt x="148062" y="355133"/>
                      </a:cubicBezTo>
                      <a:cubicBezTo>
                        <a:pt x="109302" y="335753"/>
                        <a:pt x="21938" y="323602"/>
                        <a:pt x="21938" y="323602"/>
                      </a:cubicBezTo>
                      <a:cubicBezTo>
                        <a:pt x="16683" y="307837"/>
                        <a:pt x="0" y="291736"/>
                        <a:pt x="6172" y="276306"/>
                      </a:cubicBezTo>
                      <a:cubicBezTo>
                        <a:pt x="13209" y="258713"/>
                        <a:pt x="38673" y="256612"/>
                        <a:pt x="53469" y="244775"/>
                      </a:cubicBezTo>
                      <a:cubicBezTo>
                        <a:pt x="88716" y="216577"/>
                        <a:pt x="90255" y="229009"/>
                        <a:pt x="100765" y="197478"/>
                      </a:cubicBezTo>
                      <a:close/>
                    </a:path>
                  </a:pathLst>
                </a:custGeom>
                <a:solidFill>
                  <a:srgbClr val="FF505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73" name="Полилиния 172"/>
                <p:cNvSpPr/>
                <p:nvPr/>
              </p:nvSpPr>
              <p:spPr>
                <a:xfrm>
                  <a:off x="1857364" y="3811860"/>
                  <a:ext cx="859812" cy="1178104"/>
                </a:xfrm>
                <a:custGeom>
                  <a:avLst/>
                  <a:gdLst>
                    <a:gd name="connsiteX0" fmla="*/ 126124 w 859812"/>
                    <a:gd name="connsiteY0" fmla="*/ 570954 h 1178104"/>
                    <a:gd name="connsiteX1" fmla="*/ 220717 w 859812"/>
                    <a:gd name="connsiteY1" fmla="*/ 555188 h 1178104"/>
                    <a:gd name="connsiteX2" fmla="*/ 315310 w 859812"/>
                    <a:gd name="connsiteY2" fmla="*/ 460595 h 1178104"/>
                    <a:gd name="connsiteX3" fmla="*/ 378372 w 859812"/>
                    <a:gd name="connsiteY3" fmla="*/ 19161 h 1178104"/>
                    <a:gd name="connsiteX4" fmla="*/ 457200 w 859812"/>
                    <a:gd name="connsiteY4" fmla="*/ 3395 h 1178104"/>
                    <a:gd name="connsiteX5" fmla="*/ 693682 w 859812"/>
                    <a:gd name="connsiteY5" fmla="*/ 19161 h 1178104"/>
                    <a:gd name="connsiteX6" fmla="*/ 709448 w 859812"/>
                    <a:gd name="connsiteY6" fmla="*/ 66457 h 1178104"/>
                    <a:gd name="connsiteX7" fmla="*/ 725213 w 859812"/>
                    <a:gd name="connsiteY7" fmla="*/ 208347 h 1178104"/>
                    <a:gd name="connsiteX8" fmla="*/ 788275 w 859812"/>
                    <a:gd name="connsiteY8" fmla="*/ 460595 h 1178104"/>
                    <a:gd name="connsiteX9" fmla="*/ 804041 w 859812"/>
                    <a:gd name="connsiteY9" fmla="*/ 602485 h 1178104"/>
                    <a:gd name="connsiteX10" fmla="*/ 851338 w 859812"/>
                    <a:gd name="connsiteY10" fmla="*/ 618250 h 1178104"/>
                    <a:gd name="connsiteX11" fmla="*/ 835572 w 859812"/>
                    <a:gd name="connsiteY11" fmla="*/ 697078 h 1178104"/>
                    <a:gd name="connsiteX12" fmla="*/ 756744 w 859812"/>
                    <a:gd name="connsiteY12" fmla="*/ 838968 h 1178104"/>
                    <a:gd name="connsiteX13" fmla="*/ 740979 w 859812"/>
                    <a:gd name="connsiteY13" fmla="*/ 886264 h 1178104"/>
                    <a:gd name="connsiteX14" fmla="*/ 725213 w 859812"/>
                    <a:gd name="connsiteY14" fmla="*/ 1043919 h 1178104"/>
                    <a:gd name="connsiteX15" fmla="*/ 677917 w 859812"/>
                    <a:gd name="connsiteY15" fmla="*/ 1059685 h 1178104"/>
                    <a:gd name="connsiteX16" fmla="*/ 614855 w 859812"/>
                    <a:gd name="connsiteY16" fmla="*/ 1091216 h 1178104"/>
                    <a:gd name="connsiteX17" fmla="*/ 457200 w 859812"/>
                    <a:gd name="connsiteY17" fmla="*/ 1075450 h 1178104"/>
                    <a:gd name="connsiteX18" fmla="*/ 394138 w 859812"/>
                    <a:gd name="connsiteY18" fmla="*/ 1028154 h 1178104"/>
                    <a:gd name="connsiteX19" fmla="*/ 346841 w 859812"/>
                    <a:gd name="connsiteY19" fmla="*/ 1012388 h 1178104"/>
                    <a:gd name="connsiteX20" fmla="*/ 315310 w 859812"/>
                    <a:gd name="connsiteY20" fmla="*/ 1075450 h 1178104"/>
                    <a:gd name="connsiteX21" fmla="*/ 346841 w 859812"/>
                    <a:gd name="connsiteY21" fmla="*/ 1170043 h 1178104"/>
                    <a:gd name="connsiteX22" fmla="*/ 220717 w 859812"/>
                    <a:gd name="connsiteY22" fmla="*/ 1138512 h 1178104"/>
                    <a:gd name="connsiteX23" fmla="*/ 189186 w 859812"/>
                    <a:gd name="connsiteY23" fmla="*/ 1091216 h 1178104"/>
                    <a:gd name="connsiteX24" fmla="*/ 94593 w 859812"/>
                    <a:gd name="connsiteY24" fmla="*/ 1028154 h 1178104"/>
                    <a:gd name="connsiteX25" fmla="*/ 31531 w 859812"/>
                    <a:gd name="connsiteY25" fmla="*/ 933561 h 1178104"/>
                    <a:gd name="connsiteX26" fmla="*/ 0 w 859812"/>
                    <a:gd name="connsiteY26" fmla="*/ 886264 h 1178104"/>
                    <a:gd name="connsiteX27" fmla="*/ 15765 w 859812"/>
                    <a:gd name="connsiteY27" fmla="*/ 775906 h 1178104"/>
                    <a:gd name="connsiteX28" fmla="*/ 47296 w 859812"/>
                    <a:gd name="connsiteY28" fmla="*/ 744374 h 1178104"/>
                    <a:gd name="connsiteX29" fmla="*/ 78827 w 859812"/>
                    <a:gd name="connsiteY29" fmla="*/ 649781 h 1178104"/>
                    <a:gd name="connsiteX30" fmla="*/ 126124 w 859812"/>
                    <a:gd name="connsiteY30" fmla="*/ 570954 h 117810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</a:cxnLst>
                  <a:rect l="l" t="t" r="r" b="b"/>
                  <a:pathLst>
                    <a:path w="859812" h="1178104">
                      <a:moveTo>
                        <a:pt x="126124" y="570954"/>
                      </a:moveTo>
                      <a:cubicBezTo>
                        <a:pt x="149772" y="555189"/>
                        <a:pt x="193106" y="571295"/>
                        <a:pt x="220717" y="555188"/>
                      </a:cubicBezTo>
                      <a:cubicBezTo>
                        <a:pt x="259234" y="532720"/>
                        <a:pt x="315310" y="460595"/>
                        <a:pt x="315310" y="460595"/>
                      </a:cubicBezTo>
                      <a:cubicBezTo>
                        <a:pt x="318574" y="375722"/>
                        <a:pt x="219137" y="78874"/>
                        <a:pt x="378372" y="19161"/>
                      </a:cubicBezTo>
                      <a:cubicBezTo>
                        <a:pt x="403462" y="9752"/>
                        <a:pt x="430924" y="8650"/>
                        <a:pt x="457200" y="3395"/>
                      </a:cubicBezTo>
                      <a:cubicBezTo>
                        <a:pt x="536027" y="8650"/>
                        <a:pt x="617038" y="0"/>
                        <a:pt x="693682" y="19161"/>
                      </a:cubicBezTo>
                      <a:cubicBezTo>
                        <a:pt x="709804" y="23192"/>
                        <a:pt x="706716" y="50065"/>
                        <a:pt x="709448" y="66457"/>
                      </a:cubicBezTo>
                      <a:cubicBezTo>
                        <a:pt x="717271" y="113397"/>
                        <a:pt x="721091" y="160938"/>
                        <a:pt x="725213" y="208347"/>
                      </a:cubicBezTo>
                      <a:cubicBezTo>
                        <a:pt x="746278" y="450596"/>
                        <a:pt x="678593" y="387473"/>
                        <a:pt x="788275" y="460595"/>
                      </a:cubicBezTo>
                      <a:cubicBezTo>
                        <a:pt x="793530" y="507892"/>
                        <a:pt x="786367" y="558301"/>
                        <a:pt x="804041" y="602485"/>
                      </a:cubicBezTo>
                      <a:cubicBezTo>
                        <a:pt x="810213" y="617915"/>
                        <a:pt x="846083" y="602484"/>
                        <a:pt x="851338" y="618250"/>
                      </a:cubicBezTo>
                      <a:cubicBezTo>
                        <a:pt x="859812" y="643671"/>
                        <a:pt x="842623" y="671226"/>
                        <a:pt x="835572" y="697078"/>
                      </a:cubicBezTo>
                      <a:cubicBezTo>
                        <a:pt x="806635" y="803178"/>
                        <a:pt x="821073" y="774639"/>
                        <a:pt x="756744" y="838968"/>
                      </a:cubicBezTo>
                      <a:cubicBezTo>
                        <a:pt x="751489" y="854733"/>
                        <a:pt x="743506" y="869839"/>
                        <a:pt x="740979" y="886264"/>
                      </a:cubicBezTo>
                      <a:cubicBezTo>
                        <a:pt x="732948" y="938464"/>
                        <a:pt x="743262" y="994285"/>
                        <a:pt x="725213" y="1043919"/>
                      </a:cubicBezTo>
                      <a:cubicBezTo>
                        <a:pt x="719534" y="1059537"/>
                        <a:pt x="693191" y="1053139"/>
                        <a:pt x="677917" y="1059685"/>
                      </a:cubicBezTo>
                      <a:cubicBezTo>
                        <a:pt x="656315" y="1068943"/>
                        <a:pt x="635876" y="1080706"/>
                        <a:pt x="614855" y="1091216"/>
                      </a:cubicBezTo>
                      <a:cubicBezTo>
                        <a:pt x="562303" y="1085961"/>
                        <a:pt x="507982" y="1089959"/>
                        <a:pt x="457200" y="1075450"/>
                      </a:cubicBezTo>
                      <a:cubicBezTo>
                        <a:pt x="431935" y="1068232"/>
                        <a:pt x="416952" y="1041190"/>
                        <a:pt x="394138" y="1028154"/>
                      </a:cubicBezTo>
                      <a:cubicBezTo>
                        <a:pt x="379709" y="1019909"/>
                        <a:pt x="362607" y="1017643"/>
                        <a:pt x="346841" y="1012388"/>
                      </a:cubicBezTo>
                      <a:cubicBezTo>
                        <a:pt x="336331" y="1033409"/>
                        <a:pt x="315310" y="1051948"/>
                        <a:pt x="315310" y="1075450"/>
                      </a:cubicBezTo>
                      <a:cubicBezTo>
                        <a:pt x="315310" y="1108687"/>
                        <a:pt x="379085" y="1178104"/>
                        <a:pt x="346841" y="1170043"/>
                      </a:cubicBezTo>
                      <a:lnTo>
                        <a:pt x="220717" y="1138512"/>
                      </a:lnTo>
                      <a:cubicBezTo>
                        <a:pt x="210207" y="1122747"/>
                        <a:pt x="203982" y="1103052"/>
                        <a:pt x="189186" y="1091216"/>
                      </a:cubicBezTo>
                      <a:cubicBezTo>
                        <a:pt x="80865" y="1004560"/>
                        <a:pt x="207133" y="1172849"/>
                        <a:pt x="94593" y="1028154"/>
                      </a:cubicBezTo>
                      <a:cubicBezTo>
                        <a:pt x="71327" y="998241"/>
                        <a:pt x="52552" y="965092"/>
                        <a:pt x="31531" y="933561"/>
                      </a:cubicBezTo>
                      <a:lnTo>
                        <a:pt x="0" y="886264"/>
                      </a:lnTo>
                      <a:cubicBezTo>
                        <a:pt x="5255" y="849478"/>
                        <a:pt x="4014" y="811159"/>
                        <a:pt x="15765" y="775906"/>
                      </a:cubicBezTo>
                      <a:cubicBezTo>
                        <a:pt x="20465" y="761805"/>
                        <a:pt x="40649" y="757669"/>
                        <a:pt x="47296" y="744374"/>
                      </a:cubicBezTo>
                      <a:cubicBezTo>
                        <a:pt x="62160" y="714646"/>
                        <a:pt x="47296" y="660291"/>
                        <a:pt x="78827" y="649781"/>
                      </a:cubicBezTo>
                      <a:cubicBezTo>
                        <a:pt x="141081" y="629031"/>
                        <a:pt x="102476" y="586719"/>
                        <a:pt x="126124" y="570954"/>
                      </a:cubicBezTo>
                      <a:close/>
                    </a:path>
                  </a:pathLst>
                </a:custGeom>
                <a:solidFill>
                  <a:srgbClr val="FFC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sp>
            <p:nvSpPr>
              <p:cNvPr id="175" name="Полилиния 174"/>
              <p:cNvSpPr/>
              <p:nvPr/>
            </p:nvSpPr>
            <p:spPr>
              <a:xfrm>
                <a:off x="1214422" y="4903076"/>
                <a:ext cx="1166171" cy="1526312"/>
              </a:xfrm>
              <a:custGeom>
                <a:avLst/>
                <a:gdLst>
                  <a:gd name="connsiteX0" fmla="*/ 22517 w 1189165"/>
                  <a:gd name="connsiteY0" fmla="*/ 1403131 h 1403131"/>
                  <a:gd name="connsiteX1" fmla="*/ 22517 w 1189165"/>
                  <a:gd name="connsiteY1" fmla="*/ 1261241 h 1403131"/>
                  <a:gd name="connsiteX2" fmla="*/ 38282 w 1189165"/>
                  <a:gd name="connsiteY2" fmla="*/ 1213945 h 1403131"/>
                  <a:gd name="connsiteX3" fmla="*/ 101344 w 1189165"/>
                  <a:gd name="connsiteY3" fmla="*/ 1166648 h 1403131"/>
                  <a:gd name="connsiteX4" fmla="*/ 148641 w 1189165"/>
                  <a:gd name="connsiteY4" fmla="*/ 1072055 h 1403131"/>
                  <a:gd name="connsiteX5" fmla="*/ 243234 w 1189165"/>
                  <a:gd name="connsiteY5" fmla="*/ 1040524 h 1403131"/>
                  <a:gd name="connsiteX6" fmla="*/ 290531 w 1189165"/>
                  <a:gd name="connsiteY6" fmla="*/ 914400 h 1403131"/>
                  <a:gd name="connsiteX7" fmla="*/ 322062 w 1189165"/>
                  <a:gd name="connsiteY7" fmla="*/ 867103 h 1403131"/>
                  <a:gd name="connsiteX8" fmla="*/ 369358 w 1189165"/>
                  <a:gd name="connsiteY8" fmla="*/ 835572 h 1403131"/>
                  <a:gd name="connsiteX9" fmla="*/ 400889 w 1189165"/>
                  <a:gd name="connsiteY9" fmla="*/ 788276 h 1403131"/>
                  <a:gd name="connsiteX10" fmla="*/ 416655 w 1189165"/>
                  <a:gd name="connsiteY10" fmla="*/ 740979 h 1403131"/>
                  <a:gd name="connsiteX11" fmla="*/ 463951 w 1189165"/>
                  <a:gd name="connsiteY11" fmla="*/ 725214 h 1403131"/>
                  <a:gd name="connsiteX12" fmla="*/ 511248 w 1189165"/>
                  <a:gd name="connsiteY12" fmla="*/ 614855 h 1403131"/>
                  <a:gd name="connsiteX13" fmla="*/ 542779 w 1189165"/>
                  <a:gd name="connsiteY13" fmla="*/ 520262 h 1403131"/>
                  <a:gd name="connsiteX14" fmla="*/ 590075 w 1189165"/>
                  <a:gd name="connsiteY14" fmla="*/ 425669 h 1403131"/>
                  <a:gd name="connsiteX15" fmla="*/ 637372 w 1189165"/>
                  <a:gd name="connsiteY15" fmla="*/ 409903 h 1403131"/>
                  <a:gd name="connsiteX16" fmla="*/ 731965 w 1189165"/>
                  <a:gd name="connsiteY16" fmla="*/ 331076 h 1403131"/>
                  <a:gd name="connsiteX17" fmla="*/ 889620 w 1189165"/>
                  <a:gd name="connsiteY17" fmla="*/ 299545 h 1403131"/>
                  <a:gd name="connsiteX18" fmla="*/ 984213 w 1189165"/>
                  <a:gd name="connsiteY18" fmla="*/ 252248 h 1403131"/>
                  <a:gd name="connsiteX19" fmla="*/ 1031510 w 1189165"/>
                  <a:gd name="connsiteY19" fmla="*/ 236483 h 1403131"/>
                  <a:gd name="connsiteX20" fmla="*/ 1110338 w 1189165"/>
                  <a:gd name="connsiteY20" fmla="*/ 157655 h 1403131"/>
                  <a:gd name="connsiteX21" fmla="*/ 1141869 w 1189165"/>
                  <a:gd name="connsiteY21" fmla="*/ 63062 h 1403131"/>
                  <a:gd name="connsiteX22" fmla="*/ 1157634 w 1189165"/>
                  <a:gd name="connsiteY22" fmla="*/ 15765 h 1403131"/>
                  <a:gd name="connsiteX23" fmla="*/ 1189165 w 1189165"/>
                  <a:gd name="connsiteY23" fmla="*/ 0 h 14031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1189165" h="1403131">
                    <a:moveTo>
                      <a:pt x="22517" y="1403131"/>
                    </a:moveTo>
                    <a:cubicBezTo>
                      <a:pt x="2275" y="1322164"/>
                      <a:pt x="0" y="1351310"/>
                      <a:pt x="22517" y="1261241"/>
                    </a:cubicBezTo>
                    <a:cubicBezTo>
                      <a:pt x="26547" y="1245119"/>
                      <a:pt x="27643" y="1226711"/>
                      <a:pt x="38282" y="1213945"/>
                    </a:cubicBezTo>
                    <a:cubicBezTo>
                      <a:pt x="55103" y="1193759"/>
                      <a:pt x="80323" y="1182414"/>
                      <a:pt x="101344" y="1166648"/>
                    </a:cubicBezTo>
                    <a:cubicBezTo>
                      <a:pt x="109934" y="1140878"/>
                      <a:pt x="122906" y="1088140"/>
                      <a:pt x="148641" y="1072055"/>
                    </a:cubicBezTo>
                    <a:cubicBezTo>
                      <a:pt x="176826" y="1054440"/>
                      <a:pt x="243234" y="1040524"/>
                      <a:pt x="243234" y="1040524"/>
                    </a:cubicBezTo>
                    <a:cubicBezTo>
                      <a:pt x="260477" y="971553"/>
                      <a:pt x="253890" y="978522"/>
                      <a:pt x="290531" y="914400"/>
                    </a:cubicBezTo>
                    <a:cubicBezTo>
                      <a:pt x="299932" y="897949"/>
                      <a:pt x="308664" y="880501"/>
                      <a:pt x="322062" y="867103"/>
                    </a:cubicBezTo>
                    <a:cubicBezTo>
                      <a:pt x="335460" y="853705"/>
                      <a:pt x="353593" y="846082"/>
                      <a:pt x="369358" y="835572"/>
                    </a:cubicBezTo>
                    <a:cubicBezTo>
                      <a:pt x="379868" y="819807"/>
                      <a:pt x="392415" y="805223"/>
                      <a:pt x="400889" y="788276"/>
                    </a:cubicBezTo>
                    <a:cubicBezTo>
                      <a:pt x="408321" y="773412"/>
                      <a:pt x="404904" y="752730"/>
                      <a:pt x="416655" y="740979"/>
                    </a:cubicBezTo>
                    <a:cubicBezTo>
                      <a:pt x="428406" y="729228"/>
                      <a:pt x="448186" y="730469"/>
                      <a:pt x="463951" y="725214"/>
                    </a:cubicBezTo>
                    <a:cubicBezTo>
                      <a:pt x="505657" y="558394"/>
                      <a:pt x="449033" y="754840"/>
                      <a:pt x="511248" y="614855"/>
                    </a:cubicBezTo>
                    <a:cubicBezTo>
                      <a:pt x="524747" y="584483"/>
                      <a:pt x="532269" y="551793"/>
                      <a:pt x="542779" y="520262"/>
                    </a:cubicBezTo>
                    <a:cubicBezTo>
                      <a:pt x="553165" y="489104"/>
                      <a:pt x="562290" y="447897"/>
                      <a:pt x="590075" y="425669"/>
                    </a:cubicBezTo>
                    <a:cubicBezTo>
                      <a:pt x="603052" y="415288"/>
                      <a:pt x="621606" y="415158"/>
                      <a:pt x="637372" y="409903"/>
                    </a:cubicBezTo>
                    <a:cubicBezTo>
                      <a:pt x="657889" y="389386"/>
                      <a:pt x="700262" y="340831"/>
                      <a:pt x="731965" y="331076"/>
                    </a:cubicBezTo>
                    <a:cubicBezTo>
                      <a:pt x="783187" y="315315"/>
                      <a:pt x="838778" y="316493"/>
                      <a:pt x="889620" y="299545"/>
                    </a:cubicBezTo>
                    <a:cubicBezTo>
                      <a:pt x="1008510" y="259914"/>
                      <a:pt x="861957" y="313375"/>
                      <a:pt x="984213" y="252248"/>
                    </a:cubicBezTo>
                    <a:cubicBezTo>
                      <a:pt x="999077" y="244816"/>
                      <a:pt x="1015744" y="241738"/>
                      <a:pt x="1031510" y="236483"/>
                    </a:cubicBezTo>
                    <a:cubicBezTo>
                      <a:pt x="1057786" y="210207"/>
                      <a:pt x="1098587" y="192908"/>
                      <a:pt x="1110338" y="157655"/>
                    </a:cubicBezTo>
                    <a:lnTo>
                      <a:pt x="1141869" y="63062"/>
                    </a:lnTo>
                    <a:cubicBezTo>
                      <a:pt x="1147124" y="47296"/>
                      <a:pt x="1142770" y="23197"/>
                      <a:pt x="1157634" y="15765"/>
                    </a:cubicBezTo>
                    <a:lnTo>
                      <a:pt x="1189165" y="0"/>
                    </a:lnTo>
                  </a:path>
                </a:pathLst>
              </a:custGeom>
              <a:ln w="38100">
                <a:solidFill>
                  <a:srgbClr val="623C3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177" name="Полилиния 176"/>
            <p:cNvSpPr/>
            <p:nvPr/>
          </p:nvSpPr>
          <p:spPr>
            <a:xfrm>
              <a:off x="1213945" y="4903076"/>
              <a:ext cx="341444" cy="930165"/>
            </a:xfrm>
            <a:custGeom>
              <a:avLst/>
              <a:gdLst>
                <a:gd name="connsiteX0" fmla="*/ 0 w 341444"/>
                <a:gd name="connsiteY0" fmla="*/ 0 h 930165"/>
                <a:gd name="connsiteX1" fmla="*/ 31531 w 341444"/>
                <a:gd name="connsiteY1" fmla="*/ 47296 h 930165"/>
                <a:gd name="connsiteX2" fmla="*/ 78827 w 341444"/>
                <a:gd name="connsiteY2" fmla="*/ 299545 h 930165"/>
                <a:gd name="connsiteX3" fmla="*/ 110358 w 341444"/>
                <a:gd name="connsiteY3" fmla="*/ 346841 h 930165"/>
                <a:gd name="connsiteX4" fmla="*/ 126124 w 341444"/>
                <a:gd name="connsiteY4" fmla="*/ 394138 h 930165"/>
                <a:gd name="connsiteX5" fmla="*/ 220717 w 341444"/>
                <a:gd name="connsiteY5" fmla="*/ 457200 h 930165"/>
                <a:gd name="connsiteX6" fmla="*/ 268014 w 341444"/>
                <a:gd name="connsiteY6" fmla="*/ 551793 h 930165"/>
                <a:gd name="connsiteX7" fmla="*/ 315310 w 341444"/>
                <a:gd name="connsiteY7" fmla="*/ 646386 h 930165"/>
                <a:gd name="connsiteX8" fmla="*/ 331076 w 341444"/>
                <a:gd name="connsiteY8" fmla="*/ 930165 h 9301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41444" h="930165">
                  <a:moveTo>
                    <a:pt x="0" y="0"/>
                  </a:moveTo>
                  <a:cubicBezTo>
                    <a:pt x="10510" y="15765"/>
                    <a:pt x="27270" y="28834"/>
                    <a:pt x="31531" y="47296"/>
                  </a:cubicBezTo>
                  <a:cubicBezTo>
                    <a:pt x="48173" y="119414"/>
                    <a:pt x="32124" y="229491"/>
                    <a:pt x="78827" y="299545"/>
                  </a:cubicBezTo>
                  <a:cubicBezTo>
                    <a:pt x="89337" y="315310"/>
                    <a:pt x="101884" y="329894"/>
                    <a:pt x="110358" y="346841"/>
                  </a:cubicBezTo>
                  <a:cubicBezTo>
                    <a:pt x="117790" y="361705"/>
                    <a:pt x="114373" y="382387"/>
                    <a:pt x="126124" y="394138"/>
                  </a:cubicBezTo>
                  <a:cubicBezTo>
                    <a:pt x="152920" y="420934"/>
                    <a:pt x="220717" y="457200"/>
                    <a:pt x="220717" y="457200"/>
                  </a:cubicBezTo>
                  <a:cubicBezTo>
                    <a:pt x="260348" y="576089"/>
                    <a:pt x="206886" y="429534"/>
                    <a:pt x="268014" y="551793"/>
                  </a:cubicBezTo>
                  <a:cubicBezTo>
                    <a:pt x="333282" y="682332"/>
                    <a:pt x="224950" y="510848"/>
                    <a:pt x="315310" y="646386"/>
                  </a:cubicBezTo>
                  <a:cubicBezTo>
                    <a:pt x="341444" y="803183"/>
                    <a:pt x="331076" y="709013"/>
                    <a:pt x="331076" y="930165"/>
                  </a:cubicBezTo>
                </a:path>
              </a:pathLst>
            </a:custGeom>
            <a:ln w="38100">
              <a:solidFill>
                <a:srgbClr val="623C3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406" name="Полилиния 405"/>
          <p:cNvSpPr/>
          <p:nvPr/>
        </p:nvSpPr>
        <p:spPr>
          <a:xfrm>
            <a:off x="4143405" y="7715273"/>
            <a:ext cx="636383" cy="433137"/>
          </a:xfrm>
          <a:custGeom>
            <a:avLst/>
            <a:gdLst>
              <a:gd name="connsiteX0" fmla="*/ 0 w 636383"/>
              <a:gd name="connsiteY0" fmla="*/ 24064 h 433137"/>
              <a:gd name="connsiteX1" fmla="*/ 120316 w 636383"/>
              <a:gd name="connsiteY1" fmla="*/ 48127 h 433137"/>
              <a:gd name="connsiteX2" fmla="*/ 48126 w 636383"/>
              <a:gd name="connsiteY2" fmla="*/ 216569 h 433137"/>
              <a:gd name="connsiteX3" fmla="*/ 144379 w 636383"/>
              <a:gd name="connsiteY3" fmla="*/ 385011 h 433137"/>
              <a:gd name="connsiteX4" fmla="*/ 288758 w 636383"/>
              <a:gd name="connsiteY4" fmla="*/ 433137 h 433137"/>
              <a:gd name="connsiteX5" fmla="*/ 360947 w 636383"/>
              <a:gd name="connsiteY5" fmla="*/ 409074 h 433137"/>
              <a:gd name="connsiteX6" fmla="*/ 481263 w 636383"/>
              <a:gd name="connsiteY6" fmla="*/ 336885 h 433137"/>
              <a:gd name="connsiteX7" fmla="*/ 529389 w 636383"/>
              <a:gd name="connsiteY7" fmla="*/ 288758 h 433137"/>
              <a:gd name="connsiteX8" fmla="*/ 625642 w 636383"/>
              <a:gd name="connsiteY8" fmla="*/ 240632 h 433137"/>
              <a:gd name="connsiteX9" fmla="*/ 577516 w 636383"/>
              <a:gd name="connsiteY9" fmla="*/ 168443 h 433137"/>
              <a:gd name="connsiteX10" fmla="*/ 457200 w 636383"/>
              <a:gd name="connsiteY10" fmla="*/ 192506 h 433137"/>
              <a:gd name="connsiteX11" fmla="*/ 385010 w 636383"/>
              <a:gd name="connsiteY11" fmla="*/ 216569 h 433137"/>
              <a:gd name="connsiteX12" fmla="*/ 312821 w 636383"/>
              <a:gd name="connsiteY12" fmla="*/ 192506 h 433137"/>
              <a:gd name="connsiteX13" fmla="*/ 288758 w 636383"/>
              <a:gd name="connsiteY13" fmla="*/ 48127 h 433137"/>
              <a:gd name="connsiteX14" fmla="*/ 48126 w 636383"/>
              <a:gd name="connsiteY14" fmla="*/ 0 h 433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636383" h="433137">
                <a:moveTo>
                  <a:pt x="0" y="24064"/>
                </a:moveTo>
                <a:cubicBezTo>
                  <a:pt x="40105" y="32085"/>
                  <a:pt x="97629" y="14097"/>
                  <a:pt x="120316" y="48127"/>
                </a:cubicBezTo>
                <a:cubicBezTo>
                  <a:pt x="165937" y="116558"/>
                  <a:pt x="84052" y="180644"/>
                  <a:pt x="48126" y="216569"/>
                </a:cubicBezTo>
                <a:cubicBezTo>
                  <a:pt x="70533" y="328606"/>
                  <a:pt x="43340" y="340105"/>
                  <a:pt x="144379" y="385011"/>
                </a:cubicBezTo>
                <a:cubicBezTo>
                  <a:pt x="190736" y="405614"/>
                  <a:pt x="288758" y="433137"/>
                  <a:pt x="288758" y="433137"/>
                </a:cubicBezTo>
                <a:cubicBezTo>
                  <a:pt x="312821" y="425116"/>
                  <a:pt x="339197" y="422124"/>
                  <a:pt x="360947" y="409074"/>
                </a:cubicBezTo>
                <a:cubicBezTo>
                  <a:pt x="526102" y="309982"/>
                  <a:pt x="276764" y="405051"/>
                  <a:pt x="481263" y="336885"/>
                </a:cubicBezTo>
                <a:cubicBezTo>
                  <a:pt x="497305" y="320843"/>
                  <a:pt x="510512" y="301343"/>
                  <a:pt x="529389" y="288758"/>
                </a:cubicBezTo>
                <a:cubicBezTo>
                  <a:pt x="559236" y="268860"/>
                  <a:pt x="612319" y="273938"/>
                  <a:pt x="625642" y="240632"/>
                </a:cubicBezTo>
                <a:cubicBezTo>
                  <a:pt x="636383" y="213780"/>
                  <a:pt x="593558" y="192506"/>
                  <a:pt x="577516" y="168443"/>
                </a:cubicBezTo>
                <a:cubicBezTo>
                  <a:pt x="537411" y="176464"/>
                  <a:pt x="496878" y="182586"/>
                  <a:pt x="457200" y="192506"/>
                </a:cubicBezTo>
                <a:cubicBezTo>
                  <a:pt x="432592" y="198658"/>
                  <a:pt x="410375" y="216569"/>
                  <a:pt x="385010" y="216569"/>
                </a:cubicBezTo>
                <a:cubicBezTo>
                  <a:pt x="359645" y="216569"/>
                  <a:pt x="336884" y="200527"/>
                  <a:pt x="312821" y="192506"/>
                </a:cubicBezTo>
                <a:cubicBezTo>
                  <a:pt x="328733" y="144769"/>
                  <a:pt x="370674" y="82259"/>
                  <a:pt x="288758" y="48127"/>
                </a:cubicBezTo>
                <a:cubicBezTo>
                  <a:pt x="213251" y="16666"/>
                  <a:pt x="48126" y="0"/>
                  <a:pt x="48126" y="0"/>
                </a:cubicBezTo>
              </a:path>
            </a:pathLst>
          </a:custGeom>
          <a:solidFill>
            <a:srgbClr val="FFFF00"/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7" name="Полилиния 406"/>
          <p:cNvSpPr/>
          <p:nvPr/>
        </p:nvSpPr>
        <p:spPr>
          <a:xfrm>
            <a:off x="4143405" y="8429653"/>
            <a:ext cx="636383" cy="433137"/>
          </a:xfrm>
          <a:custGeom>
            <a:avLst/>
            <a:gdLst>
              <a:gd name="connsiteX0" fmla="*/ 0 w 636383"/>
              <a:gd name="connsiteY0" fmla="*/ 24064 h 433137"/>
              <a:gd name="connsiteX1" fmla="*/ 120316 w 636383"/>
              <a:gd name="connsiteY1" fmla="*/ 48127 h 433137"/>
              <a:gd name="connsiteX2" fmla="*/ 48126 w 636383"/>
              <a:gd name="connsiteY2" fmla="*/ 216569 h 433137"/>
              <a:gd name="connsiteX3" fmla="*/ 144379 w 636383"/>
              <a:gd name="connsiteY3" fmla="*/ 385011 h 433137"/>
              <a:gd name="connsiteX4" fmla="*/ 288758 w 636383"/>
              <a:gd name="connsiteY4" fmla="*/ 433137 h 433137"/>
              <a:gd name="connsiteX5" fmla="*/ 360947 w 636383"/>
              <a:gd name="connsiteY5" fmla="*/ 409074 h 433137"/>
              <a:gd name="connsiteX6" fmla="*/ 481263 w 636383"/>
              <a:gd name="connsiteY6" fmla="*/ 336885 h 433137"/>
              <a:gd name="connsiteX7" fmla="*/ 529389 w 636383"/>
              <a:gd name="connsiteY7" fmla="*/ 288758 h 433137"/>
              <a:gd name="connsiteX8" fmla="*/ 625642 w 636383"/>
              <a:gd name="connsiteY8" fmla="*/ 240632 h 433137"/>
              <a:gd name="connsiteX9" fmla="*/ 577516 w 636383"/>
              <a:gd name="connsiteY9" fmla="*/ 168443 h 433137"/>
              <a:gd name="connsiteX10" fmla="*/ 457200 w 636383"/>
              <a:gd name="connsiteY10" fmla="*/ 192506 h 433137"/>
              <a:gd name="connsiteX11" fmla="*/ 385010 w 636383"/>
              <a:gd name="connsiteY11" fmla="*/ 216569 h 433137"/>
              <a:gd name="connsiteX12" fmla="*/ 312821 w 636383"/>
              <a:gd name="connsiteY12" fmla="*/ 192506 h 433137"/>
              <a:gd name="connsiteX13" fmla="*/ 288758 w 636383"/>
              <a:gd name="connsiteY13" fmla="*/ 48127 h 433137"/>
              <a:gd name="connsiteX14" fmla="*/ 48126 w 636383"/>
              <a:gd name="connsiteY14" fmla="*/ 0 h 433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636383" h="433137">
                <a:moveTo>
                  <a:pt x="0" y="24064"/>
                </a:moveTo>
                <a:cubicBezTo>
                  <a:pt x="40105" y="32085"/>
                  <a:pt x="97629" y="14097"/>
                  <a:pt x="120316" y="48127"/>
                </a:cubicBezTo>
                <a:cubicBezTo>
                  <a:pt x="165937" y="116558"/>
                  <a:pt x="84052" y="180644"/>
                  <a:pt x="48126" y="216569"/>
                </a:cubicBezTo>
                <a:cubicBezTo>
                  <a:pt x="70533" y="328606"/>
                  <a:pt x="43340" y="340105"/>
                  <a:pt x="144379" y="385011"/>
                </a:cubicBezTo>
                <a:cubicBezTo>
                  <a:pt x="190736" y="405614"/>
                  <a:pt x="288758" y="433137"/>
                  <a:pt x="288758" y="433137"/>
                </a:cubicBezTo>
                <a:cubicBezTo>
                  <a:pt x="312821" y="425116"/>
                  <a:pt x="339197" y="422124"/>
                  <a:pt x="360947" y="409074"/>
                </a:cubicBezTo>
                <a:cubicBezTo>
                  <a:pt x="526102" y="309982"/>
                  <a:pt x="276764" y="405051"/>
                  <a:pt x="481263" y="336885"/>
                </a:cubicBezTo>
                <a:cubicBezTo>
                  <a:pt x="497305" y="320843"/>
                  <a:pt x="510512" y="301343"/>
                  <a:pt x="529389" y="288758"/>
                </a:cubicBezTo>
                <a:cubicBezTo>
                  <a:pt x="559236" y="268860"/>
                  <a:pt x="612319" y="273938"/>
                  <a:pt x="625642" y="240632"/>
                </a:cubicBezTo>
                <a:cubicBezTo>
                  <a:pt x="636383" y="213780"/>
                  <a:pt x="593558" y="192506"/>
                  <a:pt x="577516" y="168443"/>
                </a:cubicBezTo>
                <a:cubicBezTo>
                  <a:pt x="537411" y="176464"/>
                  <a:pt x="496878" y="182586"/>
                  <a:pt x="457200" y="192506"/>
                </a:cubicBezTo>
                <a:cubicBezTo>
                  <a:pt x="432592" y="198658"/>
                  <a:pt x="410375" y="216569"/>
                  <a:pt x="385010" y="216569"/>
                </a:cubicBezTo>
                <a:cubicBezTo>
                  <a:pt x="359645" y="216569"/>
                  <a:pt x="336884" y="200527"/>
                  <a:pt x="312821" y="192506"/>
                </a:cubicBezTo>
                <a:cubicBezTo>
                  <a:pt x="328733" y="144769"/>
                  <a:pt x="370674" y="82259"/>
                  <a:pt x="288758" y="48127"/>
                </a:cubicBezTo>
                <a:cubicBezTo>
                  <a:pt x="213251" y="16666"/>
                  <a:pt x="48126" y="0"/>
                  <a:pt x="48126" y="0"/>
                </a:cubicBezTo>
              </a:path>
            </a:pathLst>
          </a:custGeom>
          <a:solidFill>
            <a:srgbClr val="FFC000"/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8" name="Полилиния 407"/>
          <p:cNvSpPr/>
          <p:nvPr/>
        </p:nvSpPr>
        <p:spPr>
          <a:xfrm>
            <a:off x="4643447" y="8429653"/>
            <a:ext cx="636383" cy="433137"/>
          </a:xfrm>
          <a:custGeom>
            <a:avLst/>
            <a:gdLst>
              <a:gd name="connsiteX0" fmla="*/ 0 w 636383"/>
              <a:gd name="connsiteY0" fmla="*/ 24064 h 433137"/>
              <a:gd name="connsiteX1" fmla="*/ 120316 w 636383"/>
              <a:gd name="connsiteY1" fmla="*/ 48127 h 433137"/>
              <a:gd name="connsiteX2" fmla="*/ 48126 w 636383"/>
              <a:gd name="connsiteY2" fmla="*/ 216569 h 433137"/>
              <a:gd name="connsiteX3" fmla="*/ 144379 w 636383"/>
              <a:gd name="connsiteY3" fmla="*/ 385011 h 433137"/>
              <a:gd name="connsiteX4" fmla="*/ 288758 w 636383"/>
              <a:gd name="connsiteY4" fmla="*/ 433137 h 433137"/>
              <a:gd name="connsiteX5" fmla="*/ 360947 w 636383"/>
              <a:gd name="connsiteY5" fmla="*/ 409074 h 433137"/>
              <a:gd name="connsiteX6" fmla="*/ 481263 w 636383"/>
              <a:gd name="connsiteY6" fmla="*/ 336885 h 433137"/>
              <a:gd name="connsiteX7" fmla="*/ 529389 w 636383"/>
              <a:gd name="connsiteY7" fmla="*/ 288758 h 433137"/>
              <a:gd name="connsiteX8" fmla="*/ 625642 w 636383"/>
              <a:gd name="connsiteY8" fmla="*/ 240632 h 433137"/>
              <a:gd name="connsiteX9" fmla="*/ 577516 w 636383"/>
              <a:gd name="connsiteY9" fmla="*/ 168443 h 433137"/>
              <a:gd name="connsiteX10" fmla="*/ 457200 w 636383"/>
              <a:gd name="connsiteY10" fmla="*/ 192506 h 433137"/>
              <a:gd name="connsiteX11" fmla="*/ 385010 w 636383"/>
              <a:gd name="connsiteY11" fmla="*/ 216569 h 433137"/>
              <a:gd name="connsiteX12" fmla="*/ 312821 w 636383"/>
              <a:gd name="connsiteY12" fmla="*/ 192506 h 433137"/>
              <a:gd name="connsiteX13" fmla="*/ 288758 w 636383"/>
              <a:gd name="connsiteY13" fmla="*/ 48127 h 433137"/>
              <a:gd name="connsiteX14" fmla="*/ 48126 w 636383"/>
              <a:gd name="connsiteY14" fmla="*/ 0 h 433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636383" h="433137">
                <a:moveTo>
                  <a:pt x="0" y="24064"/>
                </a:moveTo>
                <a:cubicBezTo>
                  <a:pt x="40105" y="32085"/>
                  <a:pt x="97629" y="14097"/>
                  <a:pt x="120316" y="48127"/>
                </a:cubicBezTo>
                <a:cubicBezTo>
                  <a:pt x="165937" y="116558"/>
                  <a:pt x="84052" y="180644"/>
                  <a:pt x="48126" y="216569"/>
                </a:cubicBezTo>
                <a:cubicBezTo>
                  <a:pt x="70533" y="328606"/>
                  <a:pt x="43340" y="340105"/>
                  <a:pt x="144379" y="385011"/>
                </a:cubicBezTo>
                <a:cubicBezTo>
                  <a:pt x="190736" y="405614"/>
                  <a:pt x="288758" y="433137"/>
                  <a:pt x="288758" y="433137"/>
                </a:cubicBezTo>
                <a:cubicBezTo>
                  <a:pt x="312821" y="425116"/>
                  <a:pt x="339197" y="422124"/>
                  <a:pt x="360947" y="409074"/>
                </a:cubicBezTo>
                <a:cubicBezTo>
                  <a:pt x="526102" y="309982"/>
                  <a:pt x="276764" y="405051"/>
                  <a:pt x="481263" y="336885"/>
                </a:cubicBezTo>
                <a:cubicBezTo>
                  <a:pt x="497305" y="320843"/>
                  <a:pt x="510512" y="301343"/>
                  <a:pt x="529389" y="288758"/>
                </a:cubicBezTo>
                <a:cubicBezTo>
                  <a:pt x="559236" y="268860"/>
                  <a:pt x="612319" y="273938"/>
                  <a:pt x="625642" y="240632"/>
                </a:cubicBezTo>
                <a:cubicBezTo>
                  <a:pt x="636383" y="213780"/>
                  <a:pt x="593558" y="192506"/>
                  <a:pt x="577516" y="168443"/>
                </a:cubicBezTo>
                <a:cubicBezTo>
                  <a:pt x="537411" y="176464"/>
                  <a:pt x="496878" y="182586"/>
                  <a:pt x="457200" y="192506"/>
                </a:cubicBezTo>
                <a:cubicBezTo>
                  <a:pt x="432592" y="198658"/>
                  <a:pt x="410375" y="216569"/>
                  <a:pt x="385010" y="216569"/>
                </a:cubicBezTo>
                <a:cubicBezTo>
                  <a:pt x="359645" y="216569"/>
                  <a:pt x="336884" y="200527"/>
                  <a:pt x="312821" y="192506"/>
                </a:cubicBezTo>
                <a:cubicBezTo>
                  <a:pt x="328733" y="144769"/>
                  <a:pt x="370674" y="82259"/>
                  <a:pt x="288758" y="48127"/>
                </a:cubicBezTo>
                <a:cubicBezTo>
                  <a:pt x="213251" y="16666"/>
                  <a:pt x="48126" y="0"/>
                  <a:pt x="48126" y="0"/>
                </a:cubicBezTo>
              </a:path>
            </a:pathLst>
          </a:custGeom>
          <a:solidFill>
            <a:schemeClr val="accent6">
              <a:lumMod val="75000"/>
            </a:schemeClr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9" name="Полилиния 408"/>
          <p:cNvSpPr/>
          <p:nvPr/>
        </p:nvSpPr>
        <p:spPr>
          <a:xfrm>
            <a:off x="4214819" y="7143769"/>
            <a:ext cx="636383" cy="433137"/>
          </a:xfrm>
          <a:custGeom>
            <a:avLst/>
            <a:gdLst>
              <a:gd name="connsiteX0" fmla="*/ 0 w 636383"/>
              <a:gd name="connsiteY0" fmla="*/ 24064 h 433137"/>
              <a:gd name="connsiteX1" fmla="*/ 120316 w 636383"/>
              <a:gd name="connsiteY1" fmla="*/ 48127 h 433137"/>
              <a:gd name="connsiteX2" fmla="*/ 48126 w 636383"/>
              <a:gd name="connsiteY2" fmla="*/ 216569 h 433137"/>
              <a:gd name="connsiteX3" fmla="*/ 144379 w 636383"/>
              <a:gd name="connsiteY3" fmla="*/ 385011 h 433137"/>
              <a:gd name="connsiteX4" fmla="*/ 288758 w 636383"/>
              <a:gd name="connsiteY4" fmla="*/ 433137 h 433137"/>
              <a:gd name="connsiteX5" fmla="*/ 360947 w 636383"/>
              <a:gd name="connsiteY5" fmla="*/ 409074 h 433137"/>
              <a:gd name="connsiteX6" fmla="*/ 481263 w 636383"/>
              <a:gd name="connsiteY6" fmla="*/ 336885 h 433137"/>
              <a:gd name="connsiteX7" fmla="*/ 529389 w 636383"/>
              <a:gd name="connsiteY7" fmla="*/ 288758 h 433137"/>
              <a:gd name="connsiteX8" fmla="*/ 625642 w 636383"/>
              <a:gd name="connsiteY8" fmla="*/ 240632 h 433137"/>
              <a:gd name="connsiteX9" fmla="*/ 577516 w 636383"/>
              <a:gd name="connsiteY9" fmla="*/ 168443 h 433137"/>
              <a:gd name="connsiteX10" fmla="*/ 457200 w 636383"/>
              <a:gd name="connsiteY10" fmla="*/ 192506 h 433137"/>
              <a:gd name="connsiteX11" fmla="*/ 385010 w 636383"/>
              <a:gd name="connsiteY11" fmla="*/ 216569 h 433137"/>
              <a:gd name="connsiteX12" fmla="*/ 312821 w 636383"/>
              <a:gd name="connsiteY12" fmla="*/ 192506 h 433137"/>
              <a:gd name="connsiteX13" fmla="*/ 288758 w 636383"/>
              <a:gd name="connsiteY13" fmla="*/ 48127 h 433137"/>
              <a:gd name="connsiteX14" fmla="*/ 48126 w 636383"/>
              <a:gd name="connsiteY14" fmla="*/ 0 h 433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636383" h="433137">
                <a:moveTo>
                  <a:pt x="0" y="24064"/>
                </a:moveTo>
                <a:cubicBezTo>
                  <a:pt x="40105" y="32085"/>
                  <a:pt x="97629" y="14097"/>
                  <a:pt x="120316" y="48127"/>
                </a:cubicBezTo>
                <a:cubicBezTo>
                  <a:pt x="165937" y="116558"/>
                  <a:pt x="84052" y="180644"/>
                  <a:pt x="48126" y="216569"/>
                </a:cubicBezTo>
                <a:cubicBezTo>
                  <a:pt x="70533" y="328606"/>
                  <a:pt x="43340" y="340105"/>
                  <a:pt x="144379" y="385011"/>
                </a:cubicBezTo>
                <a:cubicBezTo>
                  <a:pt x="190736" y="405614"/>
                  <a:pt x="288758" y="433137"/>
                  <a:pt x="288758" y="433137"/>
                </a:cubicBezTo>
                <a:cubicBezTo>
                  <a:pt x="312821" y="425116"/>
                  <a:pt x="339197" y="422124"/>
                  <a:pt x="360947" y="409074"/>
                </a:cubicBezTo>
                <a:cubicBezTo>
                  <a:pt x="526102" y="309982"/>
                  <a:pt x="276764" y="405051"/>
                  <a:pt x="481263" y="336885"/>
                </a:cubicBezTo>
                <a:cubicBezTo>
                  <a:pt x="497305" y="320843"/>
                  <a:pt x="510512" y="301343"/>
                  <a:pt x="529389" y="288758"/>
                </a:cubicBezTo>
                <a:cubicBezTo>
                  <a:pt x="559236" y="268860"/>
                  <a:pt x="612319" y="273938"/>
                  <a:pt x="625642" y="240632"/>
                </a:cubicBezTo>
                <a:cubicBezTo>
                  <a:pt x="636383" y="213780"/>
                  <a:pt x="593558" y="192506"/>
                  <a:pt x="577516" y="168443"/>
                </a:cubicBezTo>
                <a:cubicBezTo>
                  <a:pt x="537411" y="176464"/>
                  <a:pt x="496878" y="182586"/>
                  <a:pt x="457200" y="192506"/>
                </a:cubicBezTo>
                <a:cubicBezTo>
                  <a:pt x="432592" y="198658"/>
                  <a:pt x="410375" y="216569"/>
                  <a:pt x="385010" y="216569"/>
                </a:cubicBezTo>
                <a:cubicBezTo>
                  <a:pt x="359645" y="216569"/>
                  <a:pt x="336884" y="200527"/>
                  <a:pt x="312821" y="192506"/>
                </a:cubicBezTo>
                <a:cubicBezTo>
                  <a:pt x="328733" y="144769"/>
                  <a:pt x="370674" y="82259"/>
                  <a:pt x="288758" y="48127"/>
                </a:cubicBezTo>
                <a:cubicBezTo>
                  <a:pt x="213251" y="16666"/>
                  <a:pt x="48126" y="0"/>
                  <a:pt x="48126" y="0"/>
                </a:cubicBezTo>
              </a:path>
            </a:pathLst>
          </a:custGeom>
          <a:solidFill>
            <a:srgbClr val="FFC000"/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10" name="Полилиния 409"/>
          <p:cNvSpPr/>
          <p:nvPr/>
        </p:nvSpPr>
        <p:spPr>
          <a:xfrm>
            <a:off x="4714885" y="8072464"/>
            <a:ext cx="636383" cy="433137"/>
          </a:xfrm>
          <a:custGeom>
            <a:avLst/>
            <a:gdLst>
              <a:gd name="connsiteX0" fmla="*/ 0 w 636383"/>
              <a:gd name="connsiteY0" fmla="*/ 24064 h 433137"/>
              <a:gd name="connsiteX1" fmla="*/ 120316 w 636383"/>
              <a:gd name="connsiteY1" fmla="*/ 48127 h 433137"/>
              <a:gd name="connsiteX2" fmla="*/ 48126 w 636383"/>
              <a:gd name="connsiteY2" fmla="*/ 216569 h 433137"/>
              <a:gd name="connsiteX3" fmla="*/ 144379 w 636383"/>
              <a:gd name="connsiteY3" fmla="*/ 385011 h 433137"/>
              <a:gd name="connsiteX4" fmla="*/ 288758 w 636383"/>
              <a:gd name="connsiteY4" fmla="*/ 433137 h 433137"/>
              <a:gd name="connsiteX5" fmla="*/ 360947 w 636383"/>
              <a:gd name="connsiteY5" fmla="*/ 409074 h 433137"/>
              <a:gd name="connsiteX6" fmla="*/ 481263 w 636383"/>
              <a:gd name="connsiteY6" fmla="*/ 336885 h 433137"/>
              <a:gd name="connsiteX7" fmla="*/ 529389 w 636383"/>
              <a:gd name="connsiteY7" fmla="*/ 288758 h 433137"/>
              <a:gd name="connsiteX8" fmla="*/ 625642 w 636383"/>
              <a:gd name="connsiteY8" fmla="*/ 240632 h 433137"/>
              <a:gd name="connsiteX9" fmla="*/ 577516 w 636383"/>
              <a:gd name="connsiteY9" fmla="*/ 168443 h 433137"/>
              <a:gd name="connsiteX10" fmla="*/ 457200 w 636383"/>
              <a:gd name="connsiteY10" fmla="*/ 192506 h 433137"/>
              <a:gd name="connsiteX11" fmla="*/ 385010 w 636383"/>
              <a:gd name="connsiteY11" fmla="*/ 216569 h 433137"/>
              <a:gd name="connsiteX12" fmla="*/ 312821 w 636383"/>
              <a:gd name="connsiteY12" fmla="*/ 192506 h 433137"/>
              <a:gd name="connsiteX13" fmla="*/ 288758 w 636383"/>
              <a:gd name="connsiteY13" fmla="*/ 48127 h 433137"/>
              <a:gd name="connsiteX14" fmla="*/ 48126 w 636383"/>
              <a:gd name="connsiteY14" fmla="*/ 0 h 433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636383" h="433137">
                <a:moveTo>
                  <a:pt x="0" y="24064"/>
                </a:moveTo>
                <a:cubicBezTo>
                  <a:pt x="40105" y="32085"/>
                  <a:pt x="97629" y="14097"/>
                  <a:pt x="120316" y="48127"/>
                </a:cubicBezTo>
                <a:cubicBezTo>
                  <a:pt x="165937" y="116558"/>
                  <a:pt x="84052" y="180644"/>
                  <a:pt x="48126" y="216569"/>
                </a:cubicBezTo>
                <a:cubicBezTo>
                  <a:pt x="70533" y="328606"/>
                  <a:pt x="43340" y="340105"/>
                  <a:pt x="144379" y="385011"/>
                </a:cubicBezTo>
                <a:cubicBezTo>
                  <a:pt x="190736" y="405614"/>
                  <a:pt x="288758" y="433137"/>
                  <a:pt x="288758" y="433137"/>
                </a:cubicBezTo>
                <a:cubicBezTo>
                  <a:pt x="312821" y="425116"/>
                  <a:pt x="339197" y="422124"/>
                  <a:pt x="360947" y="409074"/>
                </a:cubicBezTo>
                <a:cubicBezTo>
                  <a:pt x="526102" y="309982"/>
                  <a:pt x="276764" y="405051"/>
                  <a:pt x="481263" y="336885"/>
                </a:cubicBezTo>
                <a:cubicBezTo>
                  <a:pt x="497305" y="320843"/>
                  <a:pt x="510512" y="301343"/>
                  <a:pt x="529389" y="288758"/>
                </a:cubicBezTo>
                <a:cubicBezTo>
                  <a:pt x="559236" y="268860"/>
                  <a:pt x="612319" y="273938"/>
                  <a:pt x="625642" y="240632"/>
                </a:cubicBezTo>
                <a:cubicBezTo>
                  <a:pt x="636383" y="213780"/>
                  <a:pt x="593558" y="192506"/>
                  <a:pt x="577516" y="168443"/>
                </a:cubicBezTo>
                <a:cubicBezTo>
                  <a:pt x="537411" y="176464"/>
                  <a:pt x="496878" y="182586"/>
                  <a:pt x="457200" y="192506"/>
                </a:cubicBezTo>
                <a:cubicBezTo>
                  <a:pt x="432592" y="198658"/>
                  <a:pt x="410375" y="216569"/>
                  <a:pt x="385010" y="216569"/>
                </a:cubicBezTo>
                <a:cubicBezTo>
                  <a:pt x="359645" y="216569"/>
                  <a:pt x="336884" y="200527"/>
                  <a:pt x="312821" y="192506"/>
                </a:cubicBezTo>
                <a:cubicBezTo>
                  <a:pt x="328733" y="144769"/>
                  <a:pt x="370674" y="82259"/>
                  <a:pt x="288758" y="48127"/>
                </a:cubicBezTo>
                <a:cubicBezTo>
                  <a:pt x="213251" y="16666"/>
                  <a:pt x="48126" y="0"/>
                  <a:pt x="48126" y="0"/>
                </a:cubicBezTo>
              </a:path>
            </a:pathLst>
          </a:custGeom>
          <a:solidFill>
            <a:srgbClr val="FFFF00"/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1" name="Полилиния 410"/>
          <p:cNvSpPr/>
          <p:nvPr/>
        </p:nvSpPr>
        <p:spPr>
          <a:xfrm rot="17921154">
            <a:off x="5286389" y="8215338"/>
            <a:ext cx="636383" cy="433137"/>
          </a:xfrm>
          <a:custGeom>
            <a:avLst/>
            <a:gdLst>
              <a:gd name="connsiteX0" fmla="*/ 0 w 636383"/>
              <a:gd name="connsiteY0" fmla="*/ 24064 h 433137"/>
              <a:gd name="connsiteX1" fmla="*/ 120316 w 636383"/>
              <a:gd name="connsiteY1" fmla="*/ 48127 h 433137"/>
              <a:gd name="connsiteX2" fmla="*/ 48126 w 636383"/>
              <a:gd name="connsiteY2" fmla="*/ 216569 h 433137"/>
              <a:gd name="connsiteX3" fmla="*/ 144379 w 636383"/>
              <a:gd name="connsiteY3" fmla="*/ 385011 h 433137"/>
              <a:gd name="connsiteX4" fmla="*/ 288758 w 636383"/>
              <a:gd name="connsiteY4" fmla="*/ 433137 h 433137"/>
              <a:gd name="connsiteX5" fmla="*/ 360947 w 636383"/>
              <a:gd name="connsiteY5" fmla="*/ 409074 h 433137"/>
              <a:gd name="connsiteX6" fmla="*/ 481263 w 636383"/>
              <a:gd name="connsiteY6" fmla="*/ 336885 h 433137"/>
              <a:gd name="connsiteX7" fmla="*/ 529389 w 636383"/>
              <a:gd name="connsiteY7" fmla="*/ 288758 h 433137"/>
              <a:gd name="connsiteX8" fmla="*/ 625642 w 636383"/>
              <a:gd name="connsiteY8" fmla="*/ 240632 h 433137"/>
              <a:gd name="connsiteX9" fmla="*/ 577516 w 636383"/>
              <a:gd name="connsiteY9" fmla="*/ 168443 h 433137"/>
              <a:gd name="connsiteX10" fmla="*/ 457200 w 636383"/>
              <a:gd name="connsiteY10" fmla="*/ 192506 h 433137"/>
              <a:gd name="connsiteX11" fmla="*/ 385010 w 636383"/>
              <a:gd name="connsiteY11" fmla="*/ 216569 h 433137"/>
              <a:gd name="connsiteX12" fmla="*/ 312821 w 636383"/>
              <a:gd name="connsiteY12" fmla="*/ 192506 h 433137"/>
              <a:gd name="connsiteX13" fmla="*/ 288758 w 636383"/>
              <a:gd name="connsiteY13" fmla="*/ 48127 h 433137"/>
              <a:gd name="connsiteX14" fmla="*/ 48126 w 636383"/>
              <a:gd name="connsiteY14" fmla="*/ 0 h 433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636383" h="433137">
                <a:moveTo>
                  <a:pt x="0" y="24064"/>
                </a:moveTo>
                <a:cubicBezTo>
                  <a:pt x="40105" y="32085"/>
                  <a:pt x="97629" y="14097"/>
                  <a:pt x="120316" y="48127"/>
                </a:cubicBezTo>
                <a:cubicBezTo>
                  <a:pt x="165937" y="116558"/>
                  <a:pt x="84052" y="180644"/>
                  <a:pt x="48126" y="216569"/>
                </a:cubicBezTo>
                <a:cubicBezTo>
                  <a:pt x="70533" y="328606"/>
                  <a:pt x="43340" y="340105"/>
                  <a:pt x="144379" y="385011"/>
                </a:cubicBezTo>
                <a:cubicBezTo>
                  <a:pt x="190736" y="405614"/>
                  <a:pt x="288758" y="433137"/>
                  <a:pt x="288758" y="433137"/>
                </a:cubicBezTo>
                <a:cubicBezTo>
                  <a:pt x="312821" y="425116"/>
                  <a:pt x="339197" y="422124"/>
                  <a:pt x="360947" y="409074"/>
                </a:cubicBezTo>
                <a:cubicBezTo>
                  <a:pt x="526102" y="309982"/>
                  <a:pt x="276764" y="405051"/>
                  <a:pt x="481263" y="336885"/>
                </a:cubicBezTo>
                <a:cubicBezTo>
                  <a:pt x="497305" y="320843"/>
                  <a:pt x="510512" y="301343"/>
                  <a:pt x="529389" y="288758"/>
                </a:cubicBezTo>
                <a:cubicBezTo>
                  <a:pt x="559236" y="268860"/>
                  <a:pt x="612319" y="273938"/>
                  <a:pt x="625642" y="240632"/>
                </a:cubicBezTo>
                <a:cubicBezTo>
                  <a:pt x="636383" y="213780"/>
                  <a:pt x="593558" y="192506"/>
                  <a:pt x="577516" y="168443"/>
                </a:cubicBezTo>
                <a:cubicBezTo>
                  <a:pt x="537411" y="176464"/>
                  <a:pt x="496878" y="182586"/>
                  <a:pt x="457200" y="192506"/>
                </a:cubicBezTo>
                <a:cubicBezTo>
                  <a:pt x="432592" y="198658"/>
                  <a:pt x="410375" y="216569"/>
                  <a:pt x="385010" y="216569"/>
                </a:cubicBezTo>
                <a:cubicBezTo>
                  <a:pt x="359645" y="216569"/>
                  <a:pt x="336884" y="200527"/>
                  <a:pt x="312821" y="192506"/>
                </a:cubicBezTo>
                <a:cubicBezTo>
                  <a:pt x="328733" y="144769"/>
                  <a:pt x="370674" y="82259"/>
                  <a:pt x="288758" y="48127"/>
                </a:cubicBezTo>
                <a:cubicBezTo>
                  <a:pt x="213251" y="16666"/>
                  <a:pt x="48126" y="0"/>
                  <a:pt x="48126" y="0"/>
                </a:cubicBezTo>
              </a:path>
            </a:pathLst>
          </a:custGeom>
          <a:solidFill>
            <a:srgbClr val="FFC000"/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2" name="Полилиния 411"/>
          <p:cNvSpPr/>
          <p:nvPr/>
        </p:nvSpPr>
        <p:spPr>
          <a:xfrm>
            <a:off x="5286389" y="7286645"/>
            <a:ext cx="636383" cy="433137"/>
          </a:xfrm>
          <a:custGeom>
            <a:avLst/>
            <a:gdLst>
              <a:gd name="connsiteX0" fmla="*/ 0 w 636383"/>
              <a:gd name="connsiteY0" fmla="*/ 24064 h 433137"/>
              <a:gd name="connsiteX1" fmla="*/ 120316 w 636383"/>
              <a:gd name="connsiteY1" fmla="*/ 48127 h 433137"/>
              <a:gd name="connsiteX2" fmla="*/ 48126 w 636383"/>
              <a:gd name="connsiteY2" fmla="*/ 216569 h 433137"/>
              <a:gd name="connsiteX3" fmla="*/ 144379 w 636383"/>
              <a:gd name="connsiteY3" fmla="*/ 385011 h 433137"/>
              <a:gd name="connsiteX4" fmla="*/ 288758 w 636383"/>
              <a:gd name="connsiteY4" fmla="*/ 433137 h 433137"/>
              <a:gd name="connsiteX5" fmla="*/ 360947 w 636383"/>
              <a:gd name="connsiteY5" fmla="*/ 409074 h 433137"/>
              <a:gd name="connsiteX6" fmla="*/ 481263 w 636383"/>
              <a:gd name="connsiteY6" fmla="*/ 336885 h 433137"/>
              <a:gd name="connsiteX7" fmla="*/ 529389 w 636383"/>
              <a:gd name="connsiteY7" fmla="*/ 288758 h 433137"/>
              <a:gd name="connsiteX8" fmla="*/ 625642 w 636383"/>
              <a:gd name="connsiteY8" fmla="*/ 240632 h 433137"/>
              <a:gd name="connsiteX9" fmla="*/ 577516 w 636383"/>
              <a:gd name="connsiteY9" fmla="*/ 168443 h 433137"/>
              <a:gd name="connsiteX10" fmla="*/ 457200 w 636383"/>
              <a:gd name="connsiteY10" fmla="*/ 192506 h 433137"/>
              <a:gd name="connsiteX11" fmla="*/ 385010 w 636383"/>
              <a:gd name="connsiteY11" fmla="*/ 216569 h 433137"/>
              <a:gd name="connsiteX12" fmla="*/ 312821 w 636383"/>
              <a:gd name="connsiteY12" fmla="*/ 192506 h 433137"/>
              <a:gd name="connsiteX13" fmla="*/ 288758 w 636383"/>
              <a:gd name="connsiteY13" fmla="*/ 48127 h 433137"/>
              <a:gd name="connsiteX14" fmla="*/ 48126 w 636383"/>
              <a:gd name="connsiteY14" fmla="*/ 0 h 433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636383" h="433137">
                <a:moveTo>
                  <a:pt x="0" y="24064"/>
                </a:moveTo>
                <a:cubicBezTo>
                  <a:pt x="40105" y="32085"/>
                  <a:pt x="97629" y="14097"/>
                  <a:pt x="120316" y="48127"/>
                </a:cubicBezTo>
                <a:cubicBezTo>
                  <a:pt x="165937" y="116558"/>
                  <a:pt x="84052" y="180644"/>
                  <a:pt x="48126" y="216569"/>
                </a:cubicBezTo>
                <a:cubicBezTo>
                  <a:pt x="70533" y="328606"/>
                  <a:pt x="43340" y="340105"/>
                  <a:pt x="144379" y="385011"/>
                </a:cubicBezTo>
                <a:cubicBezTo>
                  <a:pt x="190736" y="405614"/>
                  <a:pt x="288758" y="433137"/>
                  <a:pt x="288758" y="433137"/>
                </a:cubicBezTo>
                <a:cubicBezTo>
                  <a:pt x="312821" y="425116"/>
                  <a:pt x="339197" y="422124"/>
                  <a:pt x="360947" y="409074"/>
                </a:cubicBezTo>
                <a:cubicBezTo>
                  <a:pt x="526102" y="309982"/>
                  <a:pt x="276764" y="405051"/>
                  <a:pt x="481263" y="336885"/>
                </a:cubicBezTo>
                <a:cubicBezTo>
                  <a:pt x="497305" y="320843"/>
                  <a:pt x="510512" y="301343"/>
                  <a:pt x="529389" y="288758"/>
                </a:cubicBezTo>
                <a:cubicBezTo>
                  <a:pt x="559236" y="268860"/>
                  <a:pt x="612319" y="273938"/>
                  <a:pt x="625642" y="240632"/>
                </a:cubicBezTo>
                <a:cubicBezTo>
                  <a:pt x="636383" y="213780"/>
                  <a:pt x="593558" y="192506"/>
                  <a:pt x="577516" y="168443"/>
                </a:cubicBezTo>
                <a:cubicBezTo>
                  <a:pt x="537411" y="176464"/>
                  <a:pt x="496878" y="182586"/>
                  <a:pt x="457200" y="192506"/>
                </a:cubicBezTo>
                <a:cubicBezTo>
                  <a:pt x="432592" y="198658"/>
                  <a:pt x="410375" y="216569"/>
                  <a:pt x="385010" y="216569"/>
                </a:cubicBezTo>
                <a:cubicBezTo>
                  <a:pt x="359645" y="216569"/>
                  <a:pt x="336884" y="200527"/>
                  <a:pt x="312821" y="192506"/>
                </a:cubicBezTo>
                <a:cubicBezTo>
                  <a:pt x="328733" y="144769"/>
                  <a:pt x="370674" y="82259"/>
                  <a:pt x="288758" y="48127"/>
                </a:cubicBezTo>
                <a:cubicBezTo>
                  <a:pt x="213251" y="16666"/>
                  <a:pt x="48126" y="0"/>
                  <a:pt x="48126" y="0"/>
                </a:cubicBezTo>
              </a:path>
            </a:pathLst>
          </a:custGeom>
          <a:solidFill>
            <a:schemeClr val="accent6">
              <a:lumMod val="75000"/>
            </a:schemeClr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3" name="Полилиния 412"/>
          <p:cNvSpPr/>
          <p:nvPr/>
        </p:nvSpPr>
        <p:spPr>
          <a:xfrm>
            <a:off x="4857761" y="6786580"/>
            <a:ext cx="636383" cy="433137"/>
          </a:xfrm>
          <a:custGeom>
            <a:avLst/>
            <a:gdLst>
              <a:gd name="connsiteX0" fmla="*/ 0 w 636383"/>
              <a:gd name="connsiteY0" fmla="*/ 24064 h 433137"/>
              <a:gd name="connsiteX1" fmla="*/ 120316 w 636383"/>
              <a:gd name="connsiteY1" fmla="*/ 48127 h 433137"/>
              <a:gd name="connsiteX2" fmla="*/ 48126 w 636383"/>
              <a:gd name="connsiteY2" fmla="*/ 216569 h 433137"/>
              <a:gd name="connsiteX3" fmla="*/ 144379 w 636383"/>
              <a:gd name="connsiteY3" fmla="*/ 385011 h 433137"/>
              <a:gd name="connsiteX4" fmla="*/ 288758 w 636383"/>
              <a:gd name="connsiteY4" fmla="*/ 433137 h 433137"/>
              <a:gd name="connsiteX5" fmla="*/ 360947 w 636383"/>
              <a:gd name="connsiteY5" fmla="*/ 409074 h 433137"/>
              <a:gd name="connsiteX6" fmla="*/ 481263 w 636383"/>
              <a:gd name="connsiteY6" fmla="*/ 336885 h 433137"/>
              <a:gd name="connsiteX7" fmla="*/ 529389 w 636383"/>
              <a:gd name="connsiteY7" fmla="*/ 288758 h 433137"/>
              <a:gd name="connsiteX8" fmla="*/ 625642 w 636383"/>
              <a:gd name="connsiteY8" fmla="*/ 240632 h 433137"/>
              <a:gd name="connsiteX9" fmla="*/ 577516 w 636383"/>
              <a:gd name="connsiteY9" fmla="*/ 168443 h 433137"/>
              <a:gd name="connsiteX10" fmla="*/ 457200 w 636383"/>
              <a:gd name="connsiteY10" fmla="*/ 192506 h 433137"/>
              <a:gd name="connsiteX11" fmla="*/ 385010 w 636383"/>
              <a:gd name="connsiteY11" fmla="*/ 216569 h 433137"/>
              <a:gd name="connsiteX12" fmla="*/ 312821 w 636383"/>
              <a:gd name="connsiteY12" fmla="*/ 192506 h 433137"/>
              <a:gd name="connsiteX13" fmla="*/ 288758 w 636383"/>
              <a:gd name="connsiteY13" fmla="*/ 48127 h 433137"/>
              <a:gd name="connsiteX14" fmla="*/ 48126 w 636383"/>
              <a:gd name="connsiteY14" fmla="*/ 0 h 433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636383" h="433137">
                <a:moveTo>
                  <a:pt x="0" y="24064"/>
                </a:moveTo>
                <a:cubicBezTo>
                  <a:pt x="40105" y="32085"/>
                  <a:pt x="97629" y="14097"/>
                  <a:pt x="120316" y="48127"/>
                </a:cubicBezTo>
                <a:cubicBezTo>
                  <a:pt x="165937" y="116558"/>
                  <a:pt x="84052" y="180644"/>
                  <a:pt x="48126" y="216569"/>
                </a:cubicBezTo>
                <a:cubicBezTo>
                  <a:pt x="70533" y="328606"/>
                  <a:pt x="43340" y="340105"/>
                  <a:pt x="144379" y="385011"/>
                </a:cubicBezTo>
                <a:cubicBezTo>
                  <a:pt x="190736" y="405614"/>
                  <a:pt x="288758" y="433137"/>
                  <a:pt x="288758" y="433137"/>
                </a:cubicBezTo>
                <a:cubicBezTo>
                  <a:pt x="312821" y="425116"/>
                  <a:pt x="339197" y="422124"/>
                  <a:pt x="360947" y="409074"/>
                </a:cubicBezTo>
                <a:cubicBezTo>
                  <a:pt x="526102" y="309982"/>
                  <a:pt x="276764" y="405051"/>
                  <a:pt x="481263" y="336885"/>
                </a:cubicBezTo>
                <a:cubicBezTo>
                  <a:pt x="497305" y="320843"/>
                  <a:pt x="510512" y="301343"/>
                  <a:pt x="529389" y="288758"/>
                </a:cubicBezTo>
                <a:cubicBezTo>
                  <a:pt x="559236" y="268860"/>
                  <a:pt x="612319" y="273938"/>
                  <a:pt x="625642" y="240632"/>
                </a:cubicBezTo>
                <a:cubicBezTo>
                  <a:pt x="636383" y="213780"/>
                  <a:pt x="593558" y="192506"/>
                  <a:pt x="577516" y="168443"/>
                </a:cubicBezTo>
                <a:cubicBezTo>
                  <a:pt x="537411" y="176464"/>
                  <a:pt x="496878" y="182586"/>
                  <a:pt x="457200" y="192506"/>
                </a:cubicBezTo>
                <a:cubicBezTo>
                  <a:pt x="432592" y="198658"/>
                  <a:pt x="410375" y="216569"/>
                  <a:pt x="385010" y="216569"/>
                </a:cubicBezTo>
                <a:cubicBezTo>
                  <a:pt x="359645" y="216569"/>
                  <a:pt x="336884" y="200527"/>
                  <a:pt x="312821" y="192506"/>
                </a:cubicBezTo>
                <a:cubicBezTo>
                  <a:pt x="328733" y="144769"/>
                  <a:pt x="370674" y="82259"/>
                  <a:pt x="288758" y="48127"/>
                </a:cubicBezTo>
                <a:cubicBezTo>
                  <a:pt x="213251" y="16666"/>
                  <a:pt x="48126" y="0"/>
                  <a:pt x="48126" y="0"/>
                </a:cubicBezTo>
              </a:path>
            </a:pathLst>
          </a:custGeom>
          <a:solidFill>
            <a:srgbClr val="FFC000"/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14" name="Полилиния 413"/>
          <p:cNvSpPr/>
          <p:nvPr/>
        </p:nvSpPr>
        <p:spPr>
          <a:xfrm>
            <a:off x="5143537" y="7996485"/>
            <a:ext cx="636383" cy="433137"/>
          </a:xfrm>
          <a:custGeom>
            <a:avLst/>
            <a:gdLst>
              <a:gd name="connsiteX0" fmla="*/ 0 w 636383"/>
              <a:gd name="connsiteY0" fmla="*/ 24064 h 433137"/>
              <a:gd name="connsiteX1" fmla="*/ 120316 w 636383"/>
              <a:gd name="connsiteY1" fmla="*/ 48127 h 433137"/>
              <a:gd name="connsiteX2" fmla="*/ 48126 w 636383"/>
              <a:gd name="connsiteY2" fmla="*/ 216569 h 433137"/>
              <a:gd name="connsiteX3" fmla="*/ 144379 w 636383"/>
              <a:gd name="connsiteY3" fmla="*/ 385011 h 433137"/>
              <a:gd name="connsiteX4" fmla="*/ 288758 w 636383"/>
              <a:gd name="connsiteY4" fmla="*/ 433137 h 433137"/>
              <a:gd name="connsiteX5" fmla="*/ 360947 w 636383"/>
              <a:gd name="connsiteY5" fmla="*/ 409074 h 433137"/>
              <a:gd name="connsiteX6" fmla="*/ 481263 w 636383"/>
              <a:gd name="connsiteY6" fmla="*/ 336885 h 433137"/>
              <a:gd name="connsiteX7" fmla="*/ 529389 w 636383"/>
              <a:gd name="connsiteY7" fmla="*/ 288758 h 433137"/>
              <a:gd name="connsiteX8" fmla="*/ 625642 w 636383"/>
              <a:gd name="connsiteY8" fmla="*/ 240632 h 433137"/>
              <a:gd name="connsiteX9" fmla="*/ 577516 w 636383"/>
              <a:gd name="connsiteY9" fmla="*/ 168443 h 433137"/>
              <a:gd name="connsiteX10" fmla="*/ 457200 w 636383"/>
              <a:gd name="connsiteY10" fmla="*/ 192506 h 433137"/>
              <a:gd name="connsiteX11" fmla="*/ 385010 w 636383"/>
              <a:gd name="connsiteY11" fmla="*/ 216569 h 433137"/>
              <a:gd name="connsiteX12" fmla="*/ 312821 w 636383"/>
              <a:gd name="connsiteY12" fmla="*/ 192506 h 433137"/>
              <a:gd name="connsiteX13" fmla="*/ 288758 w 636383"/>
              <a:gd name="connsiteY13" fmla="*/ 48127 h 433137"/>
              <a:gd name="connsiteX14" fmla="*/ 48126 w 636383"/>
              <a:gd name="connsiteY14" fmla="*/ 0 h 433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636383" h="433137">
                <a:moveTo>
                  <a:pt x="0" y="24064"/>
                </a:moveTo>
                <a:cubicBezTo>
                  <a:pt x="40105" y="32085"/>
                  <a:pt x="97629" y="14097"/>
                  <a:pt x="120316" y="48127"/>
                </a:cubicBezTo>
                <a:cubicBezTo>
                  <a:pt x="165937" y="116558"/>
                  <a:pt x="84052" y="180644"/>
                  <a:pt x="48126" y="216569"/>
                </a:cubicBezTo>
                <a:cubicBezTo>
                  <a:pt x="70533" y="328606"/>
                  <a:pt x="43340" y="340105"/>
                  <a:pt x="144379" y="385011"/>
                </a:cubicBezTo>
                <a:cubicBezTo>
                  <a:pt x="190736" y="405614"/>
                  <a:pt x="288758" y="433137"/>
                  <a:pt x="288758" y="433137"/>
                </a:cubicBezTo>
                <a:cubicBezTo>
                  <a:pt x="312821" y="425116"/>
                  <a:pt x="339197" y="422124"/>
                  <a:pt x="360947" y="409074"/>
                </a:cubicBezTo>
                <a:cubicBezTo>
                  <a:pt x="526102" y="309982"/>
                  <a:pt x="276764" y="405051"/>
                  <a:pt x="481263" y="336885"/>
                </a:cubicBezTo>
                <a:cubicBezTo>
                  <a:pt x="497305" y="320843"/>
                  <a:pt x="510512" y="301343"/>
                  <a:pt x="529389" y="288758"/>
                </a:cubicBezTo>
                <a:cubicBezTo>
                  <a:pt x="559236" y="268860"/>
                  <a:pt x="612319" y="273938"/>
                  <a:pt x="625642" y="240632"/>
                </a:cubicBezTo>
                <a:cubicBezTo>
                  <a:pt x="636383" y="213780"/>
                  <a:pt x="593558" y="192506"/>
                  <a:pt x="577516" y="168443"/>
                </a:cubicBezTo>
                <a:cubicBezTo>
                  <a:pt x="537411" y="176464"/>
                  <a:pt x="496878" y="182586"/>
                  <a:pt x="457200" y="192506"/>
                </a:cubicBezTo>
                <a:cubicBezTo>
                  <a:pt x="432592" y="198658"/>
                  <a:pt x="410375" y="216569"/>
                  <a:pt x="385010" y="216569"/>
                </a:cubicBezTo>
                <a:cubicBezTo>
                  <a:pt x="359645" y="216569"/>
                  <a:pt x="336884" y="200527"/>
                  <a:pt x="312821" y="192506"/>
                </a:cubicBezTo>
                <a:cubicBezTo>
                  <a:pt x="328733" y="144769"/>
                  <a:pt x="370674" y="82259"/>
                  <a:pt x="288758" y="48127"/>
                </a:cubicBezTo>
                <a:cubicBezTo>
                  <a:pt x="213251" y="16666"/>
                  <a:pt x="48126" y="0"/>
                  <a:pt x="48126" y="0"/>
                </a:cubicBezTo>
              </a:path>
            </a:pathLst>
          </a:custGeom>
          <a:solidFill>
            <a:srgbClr val="FFFF00"/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5" name="Полилиния 414"/>
          <p:cNvSpPr/>
          <p:nvPr/>
        </p:nvSpPr>
        <p:spPr>
          <a:xfrm>
            <a:off x="5143537" y="8710865"/>
            <a:ext cx="636383" cy="433137"/>
          </a:xfrm>
          <a:custGeom>
            <a:avLst/>
            <a:gdLst>
              <a:gd name="connsiteX0" fmla="*/ 0 w 636383"/>
              <a:gd name="connsiteY0" fmla="*/ 24064 h 433137"/>
              <a:gd name="connsiteX1" fmla="*/ 120316 w 636383"/>
              <a:gd name="connsiteY1" fmla="*/ 48127 h 433137"/>
              <a:gd name="connsiteX2" fmla="*/ 48126 w 636383"/>
              <a:gd name="connsiteY2" fmla="*/ 216569 h 433137"/>
              <a:gd name="connsiteX3" fmla="*/ 144379 w 636383"/>
              <a:gd name="connsiteY3" fmla="*/ 385011 h 433137"/>
              <a:gd name="connsiteX4" fmla="*/ 288758 w 636383"/>
              <a:gd name="connsiteY4" fmla="*/ 433137 h 433137"/>
              <a:gd name="connsiteX5" fmla="*/ 360947 w 636383"/>
              <a:gd name="connsiteY5" fmla="*/ 409074 h 433137"/>
              <a:gd name="connsiteX6" fmla="*/ 481263 w 636383"/>
              <a:gd name="connsiteY6" fmla="*/ 336885 h 433137"/>
              <a:gd name="connsiteX7" fmla="*/ 529389 w 636383"/>
              <a:gd name="connsiteY7" fmla="*/ 288758 h 433137"/>
              <a:gd name="connsiteX8" fmla="*/ 625642 w 636383"/>
              <a:gd name="connsiteY8" fmla="*/ 240632 h 433137"/>
              <a:gd name="connsiteX9" fmla="*/ 577516 w 636383"/>
              <a:gd name="connsiteY9" fmla="*/ 168443 h 433137"/>
              <a:gd name="connsiteX10" fmla="*/ 457200 w 636383"/>
              <a:gd name="connsiteY10" fmla="*/ 192506 h 433137"/>
              <a:gd name="connsiteX11" fmla="*/ 385010 w 636383"/>
              <a:gd name="connsiteY11" fmla="*/ 216569 h 433137"/>
              <a:gd name="connsiteX12" fmla="*/ 312821 w 636383"/>
              <a:gd name="connsiteY12" fmla="*/ 192506 h 433137"/>
              <a:gd name="connsiteX13" fmla="*/ 288758 w 636383"/>
              <a:gd name="connsiteY13" fmla="*/ 48127 h 433137"/>
              <a:gd name="connsiteX14" fmla="*/ 48126 w 636383"/>
              <a:gd name="connsiteY14" fmla="*/ 0 h 433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636383" h="433137">
                <a:moveTo>
                  <a:pt x="0" y="24064"/>
                </a:moveTo>
                <a:cubicBezTo>
                  <a:pt x="40105" y="32085"/>
                  <a:pt x="97629" y="14097"/>
                  <a:pt x="120316" y="48127"/>
                </a:cubicBezTo>
                <a:cubicBezTo>
                  <a:pt x="165937" y="116558"/>
                  <a:pt x="84052" y="180644"/>
                  <a:pt x="48126" y="216569"/>
                </a:cubicBezTo>
                <a:cubicBezTo>
                  <a:pt x="70533" y="328606"/>
                  <a:pt x="43340" y="340105"/>
                  <a:pt x="144379" y="385011"/>
                </a:cubicBezTo>
                <a:cubicBezTo>
                  <a:pt x="190736" y="405614"/>
                  <a:pt x="288758" y="433137"/>
                  <a:pt x="288758" y="433137"/>
                </a:cubicBezTo>
                <a:cubicBezTo>
                  <a:pt x="312821" y="425116"/>
                  <a:pt x="339197" y="422124"/>
                  <a:pt x="360947" y="409074"/>
                </a:cubicBezTo>
                <a:cubicBezTo>
                  <a:pt x="526102" y="309982"/>
                  <a:pt x="276764" y="405051"/>
                  <a:pt x="481263" y="336885"/>
                </a:cubicBezTo>
                <a:cubicBezTo>
                  <a:pt x="497305" y="320843"/>
                  <a:pt x="510512" y="301343"/>
                  <a:pt x="529389" y="288758"/>
                </a:cubicBezTo>
                <a:cubicBezTo>
                  <a:pt x="559236" y="268860"/>
                  <a:pt x="612319" y="273938"/>
                  <a:pt x="625642" y="240632"/>
                </a:cubicBezTo>
                <a:cubicBezTo>
                  <a:pt x="636383" y="213780"/>
                  <a:pt x="593558" y="192506"/>
                  <a:pt x="577516" y="168443"/>
                </a:cubicBezTo>
                <a:cubicBezTo>
                  <a:pt x="537411" y="176464"/>
                  <a:pt x="496878" y="182586"/>
                  <a:pt x="457200" y="192506"/>
                </a:cubicBezTo>
                <a:cubicBezTo>
                  <a:pt x="432592" y="198658"/>
                  <a:pt x="410375" y="216569"/>
                  <a:pt x="385010" y="216569"/>
                </a:cubicBezTo>
                <a:cubicBezTo>
                  <a:pt x="359645" y="216569"/>
                  <a:pt x="336884" y="200527"/>
                  <a:pt x="312821" y="192506"/>
                </a:cubicBezTo>
                <a:cubicBezTo>
                  <a:pt x="328733" y="144769"/>
                  <a:pt x="370674" y="82259"/>
                  <a:pt x="288758" y="48127"/>
                </a:cubicBezTo>
                <a:cubicBezTo>
                  <a:pt x="213251" y="16666"/>
                  <a:pt x="48126" y="0"/>
                  <a:pt x="48126" y="0"/>
                </a:cubicBezTo>
              </a:path>
            </a:pathLst>
          </a:custGeom>
          <a:solidFill>
            <a:srgbClr val="FFC000"/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6" name="Полилиния 415"/>
          <p:cNvSpPr/>
          <p:nvPr/>
        </p:nvSpPr>
        <p:spPr>
          <a:xfrm>
            <a:off x="5643579" y="7925046"/>
            <a:ext cx="636383" cy="433137"/>
          </a:xfrm>
          <a:custGeom>
            <a:avLst/>
            <a:gdLst>
              <a:gd name="connsiteX0" fmla="*/ 0 w 636383"/>
              <a:gd name="connsiteY0" fmla="*/ 24064 h 433137"/>
              <a:gd name="connsiteX1" fmla="*/ 120316 w 636383"/>
              <a:gd name="connsiteY1" fmla="*/ 48127 h 433137"/>
              <a:gd name="connsiteX2" fmla="*/ 48126 w 636383"/>
              <a:gd name="connsiteY2" fmla="*/ 216569 h 433137"/>
              <a:gd name="connsiteX3" fmla="*/ 144379 w 636383"/>
              <a:gd name="connsiteY3" fmla="*/ 385011 h 433137"/>
              <a:gd name="connsiteX4" fmla="*/ 288758 w 636383"/>
              <a:gd name="connsiteY4" fmla="*/ 433137 h 433137"/>
              <a:gd name="connsiteX5" fmla="*/ 360947 w 636383"/>
              <a:gd name="connsiteY5" fmla="*/ 409074 h 433137"/>
              <a:gd name="connsiteX6" fmla="*/ 481263 w 636383"/>
              <a:gd name="connsiteY6" fmla="*/ 336885 h 433137"/>
              <a:gd name="connsiteX7" fmla="*/ 529389 w 636383"/>
              <a:gd name="connsiteY7" fmla="*/ 288758 h 433137"/>
              <a:gd name="connsiteX8" fmla="*/ 625642 w 636383"/>
              <a:gd name="connsiteY8" fmla="*/ 240632 h 433137"/>
              <a:gd name="connsiteX9" fmla="*/ 577516 w 636383"/>
              <a:gd name="connsiteY9" fmla="*/ 168443 h 433137"/>
              <a:gd name="connsiteX10" fmla="*/ 457200 w 636383"/>
              <a:gd name="connsiteY10" fmla="*/ 192506 h 433137"/>
              <a:gd name="connsiteX11" fmla="*/ 385010 w 636383"/>
              <a:gd name="connsiteY11" fmla="*/ 216569 h 433137"/>
              <a:gd name="connsiteX12" fmla="*/ 312821 w 636383"/>
              <a:gd name="connsiteY12" fmla="*/ 192506 h 433137"/>
              <a:gd name="connsiteX13" fmla="*/ 288758 w 636383"/>
              <a:gd name="connsiteY13" fmla="*/ 48127 h 433137"/>
              <a:gd name="connsiteX14" fmla="*/ 48126 w 636383"/>
              <a:gd name="connsiteY14" fmla="*/ 0 h 433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636383" h="433137">
                <a:moveTo>
                  <a:pt x="0" y="24064"/>
                </a:moveTo>
                <a:cubicBezTo>
                  <a:pt x="40105" y="32085"/>
                  <a:pt x="97629" y="14097"/>
                  <a:pt x="120316" y="48127"/>
                </a:cubicBezTo>
                <a:cubicBezTo>
                  <a:pt x="165937" y="116558"/>
                  <a:pt x="84052" y="180644"/>
                  <a:pt x="48126" y="216569"/>
                </a:cubicBezTo>
                <a:cubicBezTo>
                  <a:pt x="70533" y="328606"/>
                  <a:pt x="43340" y="340105"/>
                  <a:pt x="144379" y="385011"/>
                </a:cubicBezTo>
                <a:cubicBezTo>
                  <a:pt x="190736" y="405614"/>
                  <a:pt x="288758" y="433137"/>
                  <a:pt x="288758" y="433137"/>
                </a:cubicBezTo>
                <a:cubicBezTo>
                  <a:pt x="312821" y="425116"/>
                  <a:pt x="339197" y="422124"/>
                  <a:pt x="360947" y="409074"/>
                </a:cubicBezTo>
                <a:cubicBezTo>
                  <a:pt x="526102" y="309982"/>
                  <a:pt x="276764" y="405051"/>
                  <a:pt x="481263" y="336885"/>
                </a:cubicBezTo>
                <a:cubicBezTo>
                  <a:pt x="497305" y="320843"/>
                  <a:pt x="510512" y="301343"/>
                  <a:pt x="529389" y="288758"/>
                </a:cubicBezTo>
                <a:cubicBezTo>
                  <a:pt x="559236" y="268860"/>
                  <a:pt x="612319" y="273938"/>
                  <a:pt x="625642" y="240632"/>
                </a:cubicBezTo>
                <a:cubicBezTo>
                  <a:pt x="636383" y="213780"/>
                  <a:pt x="593558" y="192506"/>
                  <a:pt x="577516" y="168443"/>
                </a:cubicBezTo>
                <a:cubicBezTo>
                  <a:pt x="537411" y="176464"/>
                  <a:pt x="496878" y="182586"/>
                  <a:pt x="457200" y="192506"/>
                </a:cubicBezTo>
                <a:cubicBezTo>
                  <a:pt x="432592" y="198658"/>
                  <a:pt x="410375" y="216569"/>
                  <a:pt x="385010" y="216569"/>
                </a:cubicBezTo>
                <a:cubicBezTo>
                  <a:pt x="359645" y="216569"/>
                  <a:pt x="336884" y="200527"/>
                  <a:pt x="312821" y="192506"/>
                </a:cubicBezTo>
                <a:cubicBezTo>
                  <a:pt x="328733" y="144769"/>
                  <a:pt x="370674" y="82259"/>
                  <a:pt x="288758" y="48127"/>
                </a:cubicBezTo>
                <a:cubicBezTo>
                  <a:pt x="213251" y="16666"/>
                  <a:pt x="48126" y="0"/>
                  <a:pt x="48126" y="0"/>
                </a:cubicBezTo>
              </a:path>
            </a:pathLst>
          </a:custGeom>
          <a:solidFill>
            <a:schemeClr val="accent6">
              <a:lumMod val="75000"/>
            </a:schemeClr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7" name="Полилиния 416"/>
          <p:cNvSpPr/>
          <p:nvPr/>
        </p:nvSpPr>
        <p:spPr>
          <a:xfrm>
            <a:off x="5214951" y="7424981"/>
            <a:ext cx="636383" cy="433137"/>
          </a:xfrm>
          <a:custGeom>
            <a:avLst/>
            <a:gdLst>
              <a:gd name="connsiteX0" fmla="*/ 0 w 636383"/>
              <a:gd name="connsiteY0" fmla="*/ 24064 h 433137"/>
              <a:gd name="connsiteX1" fmla="*/ 120316 w 636383"/>
              <a:gd name="connsiteY1" fmla="*/ 48127 h 433137"/>
              <a:gd name="connsiteX2" fmla="*/ 48126 w 636383"/>
              <a:gd name="connsiteY2" fmla="*/ 216569 h 433137"/>
              <a:gd name="connsiteX3" fmla="*/ 144379 w 636383"/>
              <a:gd name="connsiteY3" fmla="*/ 385011 h 433137"/>
              <a:gd name="connsiteX4" fmla="*/ 288758 w 636383"/>
              <a:gd name="connsiteY4" fmla="*/ 433137 h 433137"/>
              <a:gd name="connsiteX5" fmla="*/ 360947 w 636383"/>
              <a:gd name="connsiteY5" fmla="*/ 409074 h 433137"/>
              <a:gd name="connsiteX6" fmla="*/ 481263 w 636383"/>
              <a:gd name="connsiteY6" fmla="*/ 336885 h 433137"/>
              <a:gd name="connsiteX7" fmla="*/ 529389 w 636383"/>
              <a:gd name="connsiteY7" fmla="*/ 288758 h 433137"/>
              <a:gd name="connsiteX8" fmla="*/ 625642 w 636383"/>
              <a:gd name="connsiteY8" fmla="*/ 240632 h 433137"/>
              <a:gd name="connsiteX9" fmla="*/ 577516 w 636383"/>
              <a:gd name="connsiteY9" fmla="*/ 168443 h 433137"/>
              <a:gd name="connsiteX10" fmla="*/ 457200 w 636383"/>
              <a:gd name="connsiteY10" fmla="*/ 192506 h 433137"/>
              <a:gd name="connsiteX11" fmla="*/ 385010 w 636383"/>
              <a:gd name="connsiteY11" fmla="*/ 216569 h 433137"/>
              <a:gd name="connsiteX12" fmla="*/ 312821 w 636383"/>
              <a:gd name="connsiteY12" fmla="*/ 192506 h 433137"/>
              <a:gd name="connsiteX13" fmla="*/ 288758 w 636383"/>
              <a:gd name="connsiteY13" fmla="*/ 48127 h 433137"/>
              <a:gd name="connsiteX14" fmla="*/ 48126 w 636383"/>
              <a:gd name="connsiteY14" fmla="*/ 0 h 433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636383" h="433137">
                <a:moveTo>
                  <a:pt x="0" y="24064"/>
                </a:moveTo>
                <a:cubicBezTo>
                  <a:pt x="40105" y="32085"/>
                  <a:pt x="97629" y="14097"/>
                  <a:pt x="120316" y="48127"/>
                </a:cubicBezTo>
                <a:cubicBezTo>
                  <a:pt x="165937" y="116558"/>
                  <a:pt x="84052" y="180644"/>
                  <a:pt x="48126" y="216569"/>
                </a:cubicBezTo>
                <a:cubicBezTo>
                  <a:pt x="70533" y="328606"/>
                  <a:pt x="43340" y="340105"/>
                  <a:pt x="144379" y="385011"/>
                </a:cubicBezTo>
                <a:cubicBezTo>
                  <a:pt x="190736" y="405614"/>
                  <a:pt x="288758" y="433137"/>
                  <a:pt x="288758" y="433137"/>
                </a:cubicBezTo>
                <a:cubicBezTo>
                  <a:pt x="312821" y="425116"/>
                  <a:pt x="339197" y="422124"/>
                  <a:pt x="360947" y="409074"/>
                </a:cubicBezTo>
                <a:cubicBezTo>
                  <a:pt x="526102" y="309982"/>
                  <a:pt x="276764" y="405051"/>
                  <a:pt x="481263" y="336885"/>
                </a:cubicBezTo>
                <a:cubicBezTo>
                  <a:pt x="497305" y="320843"/>
                  <a:pt x="510512" y="301343"/>
                  <a:pt x="529389" y="288758"/>
                </a:cubicBezTo>
                <a:cubicBezTo>
                  <a:pt x="559236" y="268860"/>
                  <a:pt x="612319" y="273938"/>
                  <a:pt x="625642" y="240632"/>
                </a:cubicBezTo>
                <a:cubicBezTo>
                  <a:pt x="636383" y="213780"/>
                  <a:pt x="593558" y="192506"/>
                  <a:pt x="577516" y="168443"/>
                </a:cubicBezTo>
                <a:cubicBezTo>
                  <a:pt x="537411" y="176464"/>
                  <a:pt x="496878" y="182586"/>
                  <a:pt x="457200" y="192506"/>
                </a:cubicBezTo>
                <a:cubicBezTo>
                  <a:pt x="432592" y="198658"/>
                  <a:pt x="410375" y="216569"/>
                  <a:pt x="385010" y="216569"/>
                </a:cubicBezTo>
                <a:cubicBezTo>
                  <a:pt x="359645" y="216569"/>
                  <a:pt x="336884" y="200527"/>
                  <a:pt x="312821" y="192506"/>
                </a:cubicBezTo>
                <a:cubicBezTo>
                  <a:pt x="328733" y="144769"/>
                  <a:pt x="370674" y="82259"/>
                  <a:pt x="288758" y="48127"/>
                </a:cubicBezTo>
                <a:cubicBezTo>
                  <a:pt x="213251" y="16666"/>
                  <a:pt x="48126" y="0"/>
                  <a:pt x="48126" y="0"/>
                </a:cubicBezTo>
              </a:path>
            </a:pathLst>
          </a:custGeom>
          <a:solidFill>
            <a:srgbClr val="FFC000"/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18" name="Полилиния 417"/>
          <p:cNvSpPr/>
          <p:nvPr/>
        </p:nvSpPr>
        <p:spPr>
          <a:xfrm rot="19710792">
            <a:off x="5721576" y="7143769"/>
            <a:ext cx="636383" cy="433137"/>
          </a:xfrm>
          <a:custGeom>
            <a:avLst/>
            <a:gdLst>
              <a:gd name="connsiteX0" fmla="*/ 0 w 636383"/>
              <a:gd name="connsiteY0" fmla="*/ 24064 h 433137"/>
              <a:gd name="connsiteX1" fmla="*/ 120316 w 636383"/>
              <a:gd name="connsiteY1" fmla="*/ 48127 h 433137"/>
              <a:gd name="connsiteX2" fmla="*/ 48126 w 636383"/>
              <a:gd name="connsiteY2" fmla="*/ 216569 h 433137"/>
              <a:gd name="connsiteX3" fmla="*/ 144379 w 636383"/>
              <a:gd name="connsiteY3" fmla="*/ 385011 h 433137"/>
              <a:gd name="connsiteX4" fmla="*/ 288758 w 636383"/>
              <a:gd name="connsiteY4" fmla="*/ 433137 h 433137"/>
              <a:gd name="connsiteX5" fmla="*/ 360947 w 636383"/>
              <a:gd name="connsiteY5" fmla="*/ 409074 h 433137"/>
              <a:gd name="connsiteX6" fmla="*/ 481263 w 636383"/>
              <a:gd name="connsiteY6" fmla="*/ 336885 h 433137"/>
              <a:gd name="connsiteX7" fmla="*/ 529389 w 636383"/>
              <a:gd name="connsiteY7" fmla="*/ 288758 h 433137"/>
              <a:gd name="connsiteX8" fmla="*/ 625642 w 636383"/>
              <a:gd name="connsiteY8" fmla="*/ 240632 h 433137"/>
              <a:gd name="connsiteX9" fmla="*/ 577516 w 636383"/>
              <a:gd name="connsiteY9" fmla="*/ 168443 h 433137"/>
              <a:gd name="connsiteX10" fmla="*/ 457200 w 636383"/>
              <a:gd name="connsiteY10" fmla="*/ 192506 h 433137"/>
              <a:gd name="connsiteX11" fmla="*/ 385010 w 636383"/>
              <a:gd name="connsiteY11" fmla="*/ 216569 h 433137"/>
              <a:gd name="connsiteX12" fmla="*/ 312821 w 636383"/>
              <a:gd name="connsiteY12" fmla="*/ 192506 h 433137"/>
              <a:gd name="connsiteX13" fmla="*/ 288758 w 636383"/>
              <a:gd name="connsiteY13" fmla="*/ 48127 h 433137"/>
              <a:gd name="connsiteX14" fmla="*/ 48126 w 636383"/>
              <a:gd name="connsiteY14" fmla="*/ 0 h 433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636383" h="433137">
                <a:moveTo>
                  <a:pt x="0" y="24064"/>
                </a:moveTo>
                <a:cubicBezTo>
                  <a:pt x="40105" y="32085"/>
                  <a:pt x="97629" y="14097"/>
                  <a:pt x="120316" y="48127"/>
                </a:cubicBezTo>
                <a:cubicBezTo>
                  <a:pt x="165937" y="116558"/>
                  <a:pt x="84052" y="180644"/>
                  <a:pt x="48126" y="216569"/>
                </a:cubicBezTo>
                <a:cubicBezTo>
                  <a:pt x="70533" y="328606"/>
                  <a:pt x="43340" y="340105"/>
                  <a:pt x="144379" y="385011"/>
                </a:cubicBezTo>
                <a:cubicBezTo>
                  <a:pt x="190736" y="405614"/>
                  <a:pt x="288758" y="433137"/>
                  <a:pt x="288758" y="433137"/>
                </a:cubicBezTo>
                <a:cubicBezTo>
                  <a:pt x="312821" y="425116"/>
                  <a:pt x="339197" y="422124"/>
                  <a:pt x="360947" y="409074"/>
                </a:cubicBezTo>
                <a:cubicBezTo>
                  <a:pt x="526102" y="309982"/>
                  <a:pt x="276764" y="405051"/>
                  <a:pt x="481263" y="336885"/>
                </a:cubicBezTo>
                <a:cubicBezTo>
                  <a:pt x="497305" y="320843"/>
                  <a:pt x="510512" y="301343"/>
                  <a:pt x="529389" y="288758"/>
                </a:cubicBezTo>
                <a:cubicBezTo>
                  <a:pt x="559236" y="268860"/>
                  <a:pt x="612319" y="273938"/>
                  <a:pt x="625642" y="240632"/>
                </a:cubicBezTo>
                <a:cubicBezTo>
                  <a:pt x="636383" y="213780"/>
                  <a:pt x="593558" y="192506"/>
                  <a:pt x="577516" y="168443"/>
                </a:cubicBezTo>
                <a:cubicBezTo>
                  <a:pt x="537411" y="176464"/>
                  <a:pt x="496878" y="182586"/>
                  <a:pt x="457200" y="192506"/>
                </a:cubicBezTo>
                <a:cubicBezTo>
                  <a:pt x="432592" y="198658"/>
                  <a:pt x="410375" y="216569"/>
                  <a:pt x="385010" y="216569"/>
                </a:cubicBezTo>
                <a:cubicBezTo>
                  <a:pt x="359645" y="216569"/>
                  <a:pt x="336884" y="200527"/>
                  <a:pt x="312821" y="192506"/>
                </a:cubicBezTo>
                <a:cubicBezTo>
                  <a:pt x="328733" y="144769"/>
                  <a:pt x="370674" y="82259"/>
                  <a:pt x="288758" y="48127"/>
                </a:cubicBezTo>
                <a:cubicBezTo>
                  <a:pt x="213251" y="16666"/>
                  <a:pt x="48126" y="0"/>
                  <a:pt x="48126" y="0"/>
                </a:cubicBezTo>
              </a:path>
            </a:pathLst>
          </a:custGeom>
          <a:solidFill>
            <a:srgbClr val="FFFF00"/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9" name="Полилиния 418"/>
          <p:cNvSpPr/>
          <p:nvPr/>
        </p:nvSpPr>
        <p:spPr>
          <a:xfrm rot="19710792">
            <a:off x="5721576" y="7858149"/>
            <a:ext cx="636383" cy="433137"/>
          </a:xfrm>
          <a:custGeom>
            <a:avLst/>
            <a:gdLst>
              <a:gd name="connsiteX0" fmla="*/ 0 w 636383"/>
              <a:gd name="connsiteY0" fmla="*/ 24064 h 433137"/>
              <a:gd name="connsiteX1" fmla="*/ 120316 w 636383"/>
              <a:gd name="connsiteY1" fmla="*/ 48127 h 433137"/>
              <a:gd name="connsiteX2" fmla="*/ 48126 w 636383"/>
              <a:gd name="connsiteY2" fmla="*/ 216569 h 433137"/>
              <a:gd name="connsiteX3" fmla="*/ 144379 w 636383"/>
              <a:gd name="connsiteY3" fmla="*/ 385011 h 433137"/>
              <a:gd name="connsiteX4" fmla="*/ 288758 w 636383"/>
              <a:gd name="connsiteY4" fmla="*/ 433137 h 433137"/>
              <a:gd name="connsiteX5" fmla="*/ 360947 w 636383"/>
              <a:gd name="connsiteY5" fmla="*/ 409074 h 433137"/>
              <a:gd name="connsiteX6" fmla="*/ 481263 w 636383"/>
              <a:gd name="connsiteY6" fmla="*/ 336885 h 433137"/>
              <a:gd name="connsiteX7" fmla="*/ 529389 w 636383"/>
              <a:gd name="connsiteY7" fmla="*/ 288758 h 433137"/>
              <a:gd name="connsiteX8" fmla="*/ 625642 w 636383"/>
              <a:gd name="connsiteY8" fmla="*/ 240632 h 433137"/>
              <a:gd name="connsiteX9" fmla="*/ 577516 w 636383"/>
              <a:gd name="connsiteY9" fmla="*/ 168443 h 433137"/>
              <a:gd name="connsiteX10" fmla="*/ 457200 w 636383"/>
              <a:gd name="connsiteY10" fmla="*/ 192506 h 433137"/>
              <a:gd name="connsiteX11" fmla="*/ 385010 w 636383"/>
              <a:gd name="connsiteY11" fmla="*/ 216569 h 433137"/>
              <a:gd name="connsiteX12" fmla="*/ 312821 w 636383"/>
              <a:gd name="connsiteY12" fmla="*/ 192506 h 433137"/>
              <a:gd name="connsiteX13" fmla="*/ 288758 w 636383"/>
              <a:gd name="connsiteY13" fmla="*/ 48127 h 433137"/>
              <a:gd name="connsiteX14" fmla="*/ 48126 w 636383"/>
              <a:gd name="connsiteY14" fmla="*/ 0 h 433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636383" h="433137">
                <a:moveTo>
                  <a:pt x="0" y="24064"/>
                </a:moveTo>
                <a:cubicBezTo>
                  <a:pt x="40105" y="32085"/>
                  <a:pt x="97629" y="14097"/>
                  <a:pt x="120316" y="48127"/>
                </a:cubicBezTo>
                <a:cubicBezTo>
                  <a:pt x="165937" y="116558"/>
                  <a:pt x="84052" y="180644"/>
                  <a:pt x="48126" y="216569"/>
                </a:cubicBezTo>
                <a:cubicBezTo>
                  <a:pt x="70533" y="328606"/>
                  <a:pt x="43340" y="340105"/>
                  <a:pt x="144379" y="385011"/>
                </a:cubicBezTo>
                <a:cubicBezTo>
                  <a:pt x="190736" y="405614"/>
                  <a:pt x="288758" y="433137"/>
                  <a:pt x="288758" y="433137"/>
                </a:cubicBezTo>
                <a:cubicBezTo>
                  <a:pt x="312821" y="425116"/>
                  <a:pt x="339197" y="422124"/>
                  <a:pt x="360947" y="409074"/>
                </a:cubicBezTo>
                <a:cubicBezTo>
                  <a:pt x="526102" y="309982"/>
                  <a:pt x="276764" y="405051"/>
                  <a:pt x="481263" y="336885"/>
                </a:cubicBezTo>
                <a:cubicBezTo>
                  <a:pt x="497305" y="320843"/>
                  <a:pt x="510512" y="301343"/>
                  <a:pt x="529389" y="288758"/>
                </a:cubicBezTo>
                <a:cubicBezTo>
                  <a:pt x="559236" y="268860"/>
                  <a:pt x="612319" y="273938"/>
                  <a:pt x="625642" y="240632"/>
                </a:cubicBezTo>
                <a:cubicBezTo>
                  <a:pt x="636383" y="213780"/>
                  <a:pt x="593558" y="192506"/>
                  <a:pt x="577516" y="168443"/>
                </a:cubicBezTo>
                <a:cubicBezTo>
                  <a:pt x="537411" y="176464"/>
                  <a:pt x="496878" y="182586"/>
                  <a:pt x="457200" y="192506"/>
                </a:cubicBezTo>
                <a:cubicBezTo>
                  <a:pt x="432592" y="198658"/>
                  <a:pt x="410375" y="216569"/>
                  <a:pt x="385010" y="216569"/>
                </a:cubicBezTo>
                <a:cubicBezTo>
                  <a:pt x="359645" y="216569"/>
                  <a:pt x="336884" y="200527"/>
                  <a:pt x="312821" y="192506"/>
                </a:cubicBezTo>
                <a:cubicBezTo>
                  <a:pt x="328733" y="144769"/>
                  <a:pt x="370674" y="82259"/>
                  <a:pt x="288758" y="48127"/>
                </a:cubicBezTo>
                <a:cubicBezTo>
                  <a:pt x="213251" y="16666"/>
                  <a:pt x="48126" y="0"/>
                  <a:pt x="48126" y="0"/>
                </a:cubicBezTo>
              </a:path>
            </a:pathLst>
          </a:custGeom>
          <a:solidFill>
            <a:srgbClr val="FFC000"/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0" name="Полилиния 419"/>
          <p:cNvSpPr/>
          <p:nvPr/>
        </p:nvSpPr>
        <p:spPr>
          <a:xfrm rot="19710792">
            <a:off x="6221618" y="7072332"/>
            <a:ext cx="636383" cy="433137"/>
          </a:xfrm>
          <a:custGeom>
            <a:avLst/>
            <a:gdLst>
              <a:gd name="connsiteX0" fmla="*/ 0 w 636383"/>
              <a:gd name="connsiteY0" fmla="*/ 24064 h 433137"/>
              <a:gd name="connsiteX1" fmla="*/ 120316 w 636383"/>
              <a:gd name="connsiteY1" fmla="*/ 48127 h 433137"/>
              <a:gd name="connsiteX2" fmla="*/ 48126 w 636383"/>
              <a:gd name="connsiteY2" fmla="*/ 216569 h 433137"/>
              <a:gd name="connsiteX3" fmla="*/ 144379 w 636383"/>
              <a:gd name="connsiteY3" fmla="*/ 385011 h 433137"/>
              <a:gd name="connsiteX4" fmla="*/ 288758 w 636383"/>
              <a:gd name="connsiteY4" fmla="*/ 433137 h 433137"/>
              <a:gd name="connsiteX5" fmla="*/ 360947 w 636383"/>
              <a:gd name="connsiteY5" fmla="*/ 409074 h 433137"/>
              <a:gd name="connsiteX6" fmla="*/ 481263 w 636383"/>
              <a:gd name="connsiteY6" fmla="*/ 336885 h 433137"/>
              <a:gd name="connsiteX7" fmla="*/ 529389 w 636383"/>
              <a:gd name="connsiteY7" fmla="*/ 288758 h 433137"/>
              <a:gd name="connsiteX8" fmla="*/ 625642 w 636383"/>
              <a:gd name="connsiteY8" fmla="*/ 240632 h 433137"/>
              <a:gd name="connsiteX9" fmla="*/ 577516 w 636383"/>
              <a:gd name="connsiteY9" fmla="*/ 168443 h 433137"/>
              <a:gd name="connsiteX10" fmla="*/ 457200 w 636383"/>
              <a:gd name="connsiteY10" fmla="*/ 192506 h 433137"/>
              <a:gd name="connsiteX11" fmla="*/ 385010 w 636383"/>
              <a:gd name="connsiteY11" fmla="*/ 216569 h 433137"/>
              <a:gd name="connsiteX12" fmla="*/ 312821 w 636383"/>
              <a:gd name="connsiteY12" fmla="*/ 192506 h 433137"/>
              <a:gd name="connsiteX13" fmla="*/ 288758 w 636383"/>
              <a:gd name="connsiteY13" fmla="*/ 48127 h 433137"/>
              <a:gd name="connsiteX14" fmla="*/ 48126 w 636383"/>
              <a:gd name="connsiteY14" fmla="*/ 0 h 433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636383" h="433137">
                <a:moveTo>
                  <a:pt x="0" y="24064"/>
                </a:moveTo>
                <a:cubicBezTo>
                  <a:pt x="40105" y="32085"/>
                  <a:pt x="97629" y="14097"/>
                  <a:pt x="120316" y="48127"/>
                </a:cubicBezTo>
                <a:cubicBezTo>
                  <a:pt x="165937" y="116558"/>
                  <a:pt x="84052" y="180644"/>
                  <a:pt x="48126" y="216569"/>
                </a:cubicBezTo>
                <a:cubicBezTo>
                  <a:pt x="70533" y="328606"/>
                  <a:pt x="43340" y="340105"/>
                  <a:pt x="144379" y="385011"/>
                </a:cubicBezTo>
                <a:cubicBezTo>
                  <a:pt x="190736" y="405614"/>
                  <a:pt x="288758" y="433137"/>
                  <a:pt x="288758" y="433137"/>
                </a:cubicBezTo>
                <a:cubicBezTo>
                  <a:pt x="312821" y="425116"/>
                  <a:pt x="339197" y="422124"/>
                  <a:pt x="360947" y="409074"/>
                </a:cubicBezTo>
                <a:cubicBezTo>
                  <a:pt x="526102" y="309982"/>
                  <a:pt x="276764" y="405051"/>
                  <a:pt x="481263" y="336885"/>
                </a:cubicBezTo>
                <a:cubicBezTo>
                  <a:pt x="497305" y="320843"/>
                  <a:pt x="510512" y="301343"/>
                  <a:pt x="529389" y="288758"/>
                </a:cubicBezTo>
                <a:cubicBezTo>
                  <a:pt x="559236" y="268860"/>
                  <a:pt x="612319" y="273938"/>
                  <a:pt x="625642" y="240632"/>
                </a:cubicBezTo>
                <a:cubicBezTo>
                  <a:pt x="636383" y="213780"/>
                  <a:pt x="593558" y="192506"/>
                  <a:pt x="577516" y="168443"/>
                </a:cubicBezTo>
                <a:cubicBezTo>
                  <a:pt x="537411" y="176464"/>
                  <a:pt x="496878" y="182586"/>
                  <a:pt x="457200" y="192506"/>
                </a:cubicBezTo>
                <a:cubicBezTo>
                  <a:pt x="432592" y="198658"/>
                  <a:pt x="410375" y="216569"/>
                  <a:pt x="385010" y="216569"/>
                </a:cubicBezTo>
                <a:cubicBezTo>
                  <a:pt x="359645" y="216569"/>
                  <a:pt x="336884" y="200527"/>
                  <a:pt x="312821" y="192506"/>
                </a:cubicBezTo>
                <a:cubicBezTo>
                  <a:pt x="328733" y="144769"/>
                  <a:pt x="370674" y="82259"/>
                  <a:pt x="288758" y="48127"/>
                </a:cubicBezTo>
                <a:cubicBezTo>
                  <a:pt x="213251" y="16666"/>
                  <a:pt x="48126" y="0"/>
                  <a:pt x="48126" y="0"/>
                </a:cubicBezTo>
              </a:path>
            </a:pathLst>
          </a:custGeom>
          <a:solidFill>
            <a:schemeClr val="accent6">
              <a:lumMod val="75000"/>
            </a:schemeClr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1" name="Полилиния 420"/>
          <p:cNvSpPr/>
          <p:nvPr/>
        </p:nvSpPr>
        <p:spPr>
          <a:xfrm rot="19710792">
            <a:off x="5792990" y="6572265"/>
            <a:ext cx="636383" cy="433137"/>
          </a:xfrm>
          <a:custGeom>
            <a:avLst/>
            <a:gdLst>
              <a:gd name="connsiteX0" fmla="*/ 0 w 636383"/>
              <a:gd name="connsiteY0" fmla="*/ 24064 h 433137"/>
              <a:gd name="connsiteX1" fmla="*/ 120316 w 636383"/>
              <a:gd name="connsiteY1" fmla="*/ 48127 h 433137"/>
              <a:gd name="connsiteX2" fmla="*/ 48126 w 636383"/>
              <a:gd name="connsiteY2" fmla="*/ 216569 h 433137"/>
              <a:gd name="connsiteX3" fmla="*/ 144379 w 636383"/>
              <a:gd name="connsiteY3" fmla="*/ 385011 h 433137"/>
              <a:gd name="connsiteX4" fmla="*/ 288758 w 636383"/>
              <a:gd name="connsiteY4" fmla="*/ 433137 h 433137"/>
              <a:gd name="connsiteX5" fmla="*/ 360947 w 636383"/>
              <a:gd name="connsiteY5" fmla="*/ 409074 h 433137"/>
              <a:gd name="connsiteX6" fmla="*/ 481263 w 636383"/>
              <a:gd name="connsiteY6" fmla="*/ 336885 h 433137"/>
              <a:gd name="connsiteX7" fmla="*/ 529389 w 636383"/>
              <a:gd name="connsiteY7" fmla="*/ 288758 h 433137"/>
              <a:gd name="connsiteX8" fmla="*/ 625642 w 636383"/>
              <a:gd name="connsiteY8" fmla="*/ 240632 h 433137"/>
              <a:gd name="connsiteX9" fmla="*/ 577516 w 636383"/>
              <a:gd name="connsiteY9" fmla="*/ 168443 h 433137"/>
              <a:gd name="connsiteX10" fmla="*/ 457200 w 636383"/>
              <a:gd name="connsiteY10" fmla="*/ 192506 h 433137"/>
              <a:gd name="connsiteX11" fmla="*/ 385010 w 636383"/>
              <a:gd name="connsiteY11" fmla="*/ 216569 h 433137"/>
              <a:gd name="connsiteX12" fmla="*/ 312821 w 636383"/>
              <a:gd name="connsiteY12" fmla="*/ 192506 h 433137"/>
              <a:gd name="connsiteX13" fmla="*/ 288758 w 636383"/>
              <a:gd name="connsiteY13" fmla="*/ 48127 h 433137"/>
              <a:gd name="connsiteX14" fmla="*/ 48126 w 636383"/>
              <a:gd name="connsiteY14" fmla="*/ 0 h 433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636383" h="433137">
                <a:moveTo>
                  <a:pt x="0" y="24064"/>
                </a:moveTo>
                <a:cubicBezTo>
                  <a:pt x="40105" y="32085"/>
                  <a:pt x="97629" y="14097"/>
                  <a:pt x="120316" y="48127"/>
                </a:cubicBezTo>
                <a:cubicBezTo>
                  <a:pt x="165937" y="116558"/>
                  <a:pt x="84052" y="180644"/>
                  <a:pt x="48126" y="216569"/>
                </a:cubicBezTo>
                <a:cubicBezTo>
                  <a:pt x="70533" y="328606"/>
                  <a:pt x="43340" y="340105"/>
                  <a:pt x="144379" y="385011"/>
                </a:cubicBezTo>
                <a:cubicBezTo>
                  <a:pt x="190736" y="405614"/>
                  <a:pt x="288758" y="433137"/>
                  <a:pt x="288758" y="433137"/>
                </a:cubicBezTo>
                <a:cubicBezTo>
                  <a:pt x="312821" y="425116"/>
                  <a:pt x="339197" y="422124"/>
                  <a:pt x="360947" y="409074"/>
                </a:cubicBezTo>
                <a:cubicBezTo>
                  <a:pt x="526102" y="309982"/>
                  <a:pt x="276764" y="405051"/>
                  <a:pt x="481263" y="336885"/>
                </a:cubicBezTo>
                <a:cubicBezTo>
                  <a:pt x="497305" y="320843"/>
                  <a:pt x="510512" y="301343"/>
                  <a:pt x="529389" y="288758"/>
                </a:cubicBezTo>
                <a:cubicBezTo>
                  <a:pt x="559236" y="268860"/>
                  <a:pt x="612319" y="273938"/>
                  <a:pt x="625642" y="240632"/>
                </a:cubicBezTo>
                <a:cubicBezTo>
                  <a:pt x="636383" y="213780"/>
                  <a:pt x="593558" y="192506"/>
                  <a:pt x="577516" y="168443"/>
                </a:cubicBezTo>
                <a:cubicBezTo>
                  <a:pt x="537411" y="176464"/>
                  <a:pt x="496878" y="182586"/>
                  <a:pt x="457200" y="192506"/>
                </a:cubicBezTo>
                <a:cubicBezTo>
                  <a:pt x="432592" y="198658"/>
                  <a:pt x="410375" y="216569"/>
                  <a:pt x="385010" y="216569"/>
                </a:cubicBezTo>
                <a:cubicBezTo>
                  <a:pt x="359645" y="216569"/>
                  <a:pt x="336884" y="200527"/>
                  <a:pt x="312821" y="192506"/>
                </a:cubicBezTo>
                <a:cubicBezTo>
                  <a:pt x="328733" y="144769"/>
                  <a:pt x="370674" y="82259"/>
                  <a:pt x="288758" y="48127"/>
                </a:cubicBezTo>
                <a:cubicBezTo>
                  <a:pt x="213251" y="16666"/>
                  <a:pt x="48126" y="0"/>
                  <a:pt x="48126" y="0"/>
                </a:cubicBezTo>
              </a:path>
            </a:pathLst>
          </a:custGeom>
          <a:solidFill>
            <a:srgbClr val="FF5050"/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22" name="Полилиния 421"/>
          <p:cNvSpPr/>
          <p:nvPr/>
        </p:nvSpPr>
        <p:spPr>
          <a:xfrm rot="10969577">
            <a:off x="2510598" y="8016451"/>
            <a:ext cx="636383" cy="433137"/>
          </a:xfrm>
          <a:custGeom>
            <a:avLst/>
            <a:gdLst>
              <a:gd name="connsiteX0" fmla="*/ 0 w 636383"/>
              <a:gd name="connsiteY0" fmla="*/ 24064 h 433137"/>
              <a:gd name="connsiteX1" fmla="*/ 120316 w 636383"/>
              <a:gd name="connsiteY1" fmla="*/ 48127 h 433137"/>
              <a:gd name="connsiteX2" fmla="*/ 48126 w 636383"/>
              <a:gd name="connsiteY2" fmla="*/ 216569 h 433137"/>
              <a:gd name="connsiteX3" fmla="*/ 144379 w 636383"/>
              <a:gd name="connsiteY3" fmla="*/ 385011 h 433137"/>
              <a:gd name="connsiteX4" fmla="*/ 288758 w 636383"/>
              <a:gd name="connsiteY4" fmla="*/ 433137 h 433137"/>
              <a:gd name="connsiteX5" fmla="*/ 360947 w 636383"/>
              <a:gd name="connsiteY5" fmla="*/ 409074 h 433137"/>
              <a:gd name="connsiteX6" fmla="*/ 481263 w 636383"/>
              <a:gd name="connsiteY6" fmla="*/ 336885 h 433137"/>
              <a:gd name="connsiteX7" fmla="*/ 529389 w 636383"/>
              <a:gd name="connsiteY7" fmla="*/ 288758 h 433137"/>
              <a:gd name="connsiteX8" fmla="*/ 625642 w 636383"/>
              <a:gd name="connsiteY8" fmla="*/ 240632 h 433137"/>
              <a:gd name="connsiteX9" fmla="*/ 577516 w 636383"/>
              <a:gd name="connsiteY9" fmla="*/ 168443 h 433137"/>
              <a:gd name="connsiteX10" fmla="*/ 457200 w 636383"/>
              <a:gd name="connsiteY10" fmla="*/ 192506 h 433137"/>
              <a:gd name="connsiteX11" fmla="*/ 385010 w 636383"/>
              <a:gd name="connsiteY11" fmla="*/ 216569 h 433137"/>
              <a:gd name="connsiteX12" fmla="*/ 312821 w 636383"/>
              <a:gd name="connsiteY12" fmla="*/ 192506 h 433137"/>
              <a:gd name="connsiteX13" fmla="*/ 288758 w 636383"/>
              <a:gd name="connsiteY13" fmla="*/ 48127 h 433137"/>
              <a:gd name="connsiteX14" fmla="*/ 48126 w 636383"/>
              <a:gd name="connsiteY14" fmla="*/ 0 h 433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636383" h="433137">
                <a:moveTo>
                  <a:pt x="0" y="24064"/>
                </a:moveTo>
                <a:cubicBezTo>
                  <a:pt x="40105" y="32085"/>
                  <a:pt x="97629" y="14097"/>
                  <a:pt x="120316" y="48127"/>
                </a:cubicBezTo>
                <a:cubicBezTo>
                  <a:pt x="165937" y="116558"/>
                  <a:pt x="84052" y="180644"/>
                  <a:pt x="48126" y="216569"/>
                </a:cubicBezTo>
                <a:cubicBezTo>
                  <a:pt x="70533" y="328606"/>
                  <a:pt x="43340" y="340105"/>
                  <a:pt x="144379" y="385011"/>
                </a:cubicBezTo>
                <a:cubicBezTo>
                  <a:pt x="190736" y="405614"/>
                  <a:pt x="288758" y="433137"/>
                  <a:pt x="288758" y="433137"/>
                </a:cubicBezTo>
                <a:cubicBezTo>
                  <a:pt x="312821" y="425116"/>
                  <a:pt x="339197" y="422124"/>
                  <a:pt x="360947" y="409074"/>
                </a:cubicBezTo>
                <a:cubicBezTo>
                  <a:pt x="526102" y="309982"/>
                  <a:pt x="276764" y="405051"/>
                  <a:pt x="481263" y="336885"/>
                </a:cubicBezTo>
                <a:cubicBezTo>
                  <a:pt x="497305" y="320843"/>
                  <a:pt x="510512" y="301343"/>
                  <a:pt x="529389" y="288758"/>
                </a:cubicBezTo>
                <a:cubicBezTo>
                  <a:pt x="559236" y="268860"/>
                  <a:pt x="612319" y="273938"/>
                  <a:pt x="625642" y="240632"/>
                </a:cubicBezTo>
                <a:cubicBezTo>
                  <a:pt x="636383" y="213780"/>
                  <a:pt x="593558" y="192506"/>
                  <a:pt x="577516" y="168443"/>
                </a:cubicBezTo>
                <a:cubicBezTo>
                  <a:pt x="537411" y="176464"/>
                  <a:pt x="496878" y="182586"/>
                  <a:pt x="457200" y="192506"/>
                </a:cubicBezTo>
                <a:cubicBezTo>
                  <a:pt x="432592" y="198658"/>
                  <a:pt x="410375" y="216569"/>
                  <a:pt x="385010" y="216569"/>
                </a:cubicBezTo>
                <a:cubicBezTo>
                  <a:pt x="359645" y="216569"/>
                  <a:pt x="336884" y="200527"/>
                  <a:pt x="312821" y="192506"/>
                </a:cubicBezTo>
                <a:cubicBezTo>
                  <a:pt x="328733" y="144769"/>
                  <a:pt x="370674" y="82259"/>
                  <a:pt x="288758" y="48127"/>
                </a:cubicBezTo>
                <a:cubicBezTo>
                  <a:pt x="213251" y="16666"/>
                  <a:pt x="48126" y="0"/>
                  <a:pt x="48126" y="0"/>
                </a:cubicBezTo>
              </a:path>
            </a:pathLst>
          </a:custGeom>
          <a:solidFill>
            <a:srgbClr val="FFFF00"/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3" name="Полилиния 422"/>
          <p:cNvSpPr/>
          <p:nvPr/>
        </p:nvSpPr>
        <p:spPr>
          <a:xfrm rot="10969577">
            <a:off x="3429025" y="8710865"/>
            <a:ext cx="636383" cy="433137"/>
          </a:xfrm>
          <a:custGeom>
            <a:avLst/>
            <a:gdLst>
              <a:gd name="connsiteX0" fmla="*/ 0 w 636383"/>
              <a:gd name="connsiteY0" fmla="*/ 24064 h 433137"/>
              <a:gd name="connsiteX1" fmla="*/ 120316 w 636383"/>
              <a:gd name="connsiteY1" fmla="*/ 48127 h 433137"/>
              <a:gd name="connsiteX2" fmla="*/ 48126 w 636383"/>
              <a:gd name="connsiteY2" fmla="*/ 216569 h 433137"/>
              <a:gd name="connsiteX3" fmla="*/ 144379 w 636383"/>
              <a:gd name="connsiteY3" fmla="*/ 385011 h 433137"/>
              <a:gd name="connsiteX4" fmla="*/ 288758 w 636383"/>
              <a:gd name="connsiteY4" fmla="*/ 433137 h 433137"/>
              <a:gd name="connsiteX5" fmla="*/ 360947 w 636383"/>
              <a:gd name="connsiteY5" fmla="*/ 409074 h 433137"/>
              <a:gd name="connsiteX6" fmla="*/ 481263 w 636383"/>
              <a:gd name="connsiteY6" fmla="*/ 336885 h 433137"/>
              <a:gd name="connsiteX7" fmla="*/ 529389 w 636383"/>
              <a:gd name="connsiteY7" fmla="*/ 288758 h 433137"/>
              <a:gd name="connsiteX8" fmla="*/ 625642 w 636383"/>
              <a:gd name="connsiteY8" fmla="*/ 240632 h 433137"/>
              <a:gd name="connsiteX9" fmla="*/ 577516 w 636383"/>
              <a:gd name="connsiteY9" fmla="*/ 168443 h 433137"/>
              <a:gd name="connsiteX10" fmla="*/ 457200 w 636383"/>
              <a:gd name="connsiteY10" fmla="*/ 192506 h 433137"/>
              <a:gd name="connsiteX11" fmla="*/ 385010 w 636383"/>
              <a:gd name="connsiteY11" fmla="*/ 216569 h 433137"/>
              <a:gd name="connsiteX12" fmla="*/ 312821 w 636383"/>
              <a:gd name="connsiteY12" fmla="*/ 192506 h 433137"/>
              <a:gd name="connsiteX13" fmla="*/ 288758 w 636383"/>
              <a:gd name="connsiteY13" fmla="*/ 48127 h 433137"/>
              <a:gd name="connsiteX14" fmla="*/ 48126 w 636383"/>
              <a:gd name="connsiteY14" fmla="*/ 0 h 433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636383" h="433137">
                <a:moveTo>
                  <a:pt x="0" y="24064"/>
                </a:moveTo>
                <a:cubicBezTo>
                  <a:pt x="40105" y="32085"/>
                  <a:pt x="97629" y="14097"/>
                  <a:pt x="120316" y="48127"/>
                </a:cubicBezTo>
                <a:cubicBezTo>
                  <a:pt x="165937" y="116558"/>
                  <a:pt x="84052" y="180644"/>
                  <a:pt x="48126" y="216569"/>
                </a:cubicBezTo>
                <a:cubicBezTo>
                  <a:pt x="70533" y="328606"/>
                  <a:pt x="43340" y="340105"/>
                  <a:pt x="144379" y="385011"/>
                </a:cubicBezTo>
                <a:cubicBezTo>
                  <a:pt x="190736" y="405614"/>
                  <a:pt x="288758" y="433137"/>
                  <a:pt x="288758" y="433137"/>
                </a:cubicBezTo>
                <a:cubicBezTo>
                  <a:pt x="312821" y="425116"/>
                  <a:pt x="339197" y="422124"/>
                  <a:pt x="360947" y="409074"/>
                </a:cubicBezTo>
                <a:cubicBezTo>
                  <a:pt x="526102" y="309982"/>
                  <a:pt x="276764" y="405051"/>
                  <a:pt x="481263" y="336885"/>
                </a:cubicBezTo>
                <a:cubicBezTo>
                  <a:pt x="497305" y="320843"/>
                  <a:pt x="510512" y="301343"/>
                  <a:pt x="529389" y="288758"/>
                </a:cubicBezTo>
                <a:cubicBezTo>
                  <a:pt x="559236" y="268860"/>
                  <a:pt x="612319" y="273938"/>
                  <a:pt x="625642" y="240632"/>
                </a:cubicBezTo>
                <a:cubicBezTo>
                  <a:pt x="636383" y="213780"/>
                  <a:pt x="593558" y="192506"/>
                  <a:pt x="577516" y="168443"/>
                </a:cubicBezTo>
                <a:cubicBezTo>
                  <a:pt x="537411" y="176464"/>
                  <a:pt x="496878" y="182586"/>
                  <a:pt x="457200" y="192506"/>
                </a:cubicBezTo>
                <a:cubicBezTo>
                  <a:pt x="432592" y="198658"/>
                  <a:pt x="410375" y="216569"/>
                  <a:pt x="385010" y="216569"/>
                </a:cubicBezTo>
                <a:cubicBezTo>
                  <a:pt x="359645" y="216569"/>
                  <a:pt x="336884" y="200527"/>
                  <a:pt x="312821" y="192506"/>
                </a:cubicBezTo>
                <a:cubicBezTo>
                  <a:pt x="328733" y="144769"/>
                  <a:pt x="370674" y="82259"/>
                  <a:pt x="288758" y="48127"/>
                </a:cubicBezTo>
                <a:cubicBezTo>
                  <a:pt x="213251" y="16666"/>
                  <a:pt x="48126" y="0"/>
                  <a:pt x="48126" y="0"/>
                </a:cubicBezTo>
              </a:path>
            </a:pathLst>
          </a:custGeom>
          <a:solidFill>
            <a:srgbClr val="FFC000"/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4" name="Полилиния 423"/>
          <p:cNvSpPr/>
          <p:nvPr/>
        </p:nvSpPr>
        <p:spPr>
          <a:xfrm rot="10969577">
            <a:off x="3929067" y="7925046"/>
            <a:ext cx="636383" cy="433137"/>
          </a:xfrm>
          <a:custGeom>
            <a:avLst/>
            <a:gdLst>
              <a:gd name="connsiteX0" fmla="*/ 0 w 636383"/>
              <a:gd name="connsiteY0" fmla="*/ 24064 h 433137"/>
              <a:gd name="connsiteX1" fmla="*/ 120316 w 636383"/>
              <a:gd name="connsiteY1" fmla="*/ 48127 h 433137"/>
              <a:gd name="connsiteX2" fmla="*/ 48126 w 636383"/>
              <a:gd name="connsiteY2" fmla="*/ 216569 h 433137"/>
              <a:gd name="connsiteX3" fmla="*/ 144379 w 636383"/>
              <a:gd name="connsiteY3" fmla="*/ 385011 h 433137"/>
              <a:gd name="connsiteX4" fmla="*/ 288758 w 636383"/>
              <a:gd name="connsiteY4" fmla="*/ 433137 h 433137"/>
              <a:gd name="connsiteX5" fmla="*/ 360947 w 636383"/>
              <a:gd name="connsiteY5" fmla="*/ 409074 h 433137"/>
              <a:gd name="connsiteX6" fmla="*/ 481263 w 636383"/>
              <a:gd name="connsiteY6" fmla="*/ 336885 h 433137"/>
              <a:gd name="connsiteX7" fmla="*/ 529389 w 636383"/>
              <a:gd name="connsiteY7" fmla="*/ 288758 h 433137"/>
              <a:gd name="connsiteX8" fmla="*/ 625642 w 636383"/>
              <a:gd name="connsiteY8" fmla="*/ 240632 h 433137"/>
              <a:gd name="connsiteX9" fmla="*/ 577516 w 636383"/>
              <a:gd name="connsiteY9" fmla="*/ 168443 h 433137"/>
              <a:gd name="connsiteX10" fmla="*/ 457200 w 636383"/>
              <a:gd name="connsiteY10" fmla="*/ 192506 h 433137"/>
              <a:gd name="connsiteX11" fmla="*/ 385010 w 636383"/>
              <a:gd name="connsiteY11" fmla="*/ 216569 h 433137"/>
              <a:gd name="connsiteX12" fmla="*/ 312821 w 636383"/>
              <a:gd name="connsiteY12" fmla="*/ 192506 h 433137"/>
              <a:gd name="connsiteX13" fmla="*/ 288758 w 636383"/>
              <a:gd name="connsiteY13" fmla="*/ 48127 h 433137"/>
              <a:gd name="connsiteX14" fmla="*/ 48126 w 636383"/>
              <a:gd name="connsiteY14" fmla="*/ 0 h 433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636383" h="433137">
                <a:moveTo>
                  <a:pt x="0" y="24064"/>
                </a:moveTo>
                <a:cubicBezTo>
                  <a:pt x="40105" y="32085"/>
                  <a:pt x="97629" y="14097"/>
                  <a:pt x="120316" y="48127"/>
                </a:cubicBezTo>
                <a:cubicBezTo>
                  <a:pt x="165937" y="116558"/>
                  <a:pt x="84052" y="180644"/>
                  <a:pt x="48126" y="216569"/>
                </a:cubicBezTo>
                <a:cubicBezTo>
                  <a:pt x="70533" y="328606"/>
                  <a:pt x="43340" y="340105"/>
                  <a:pt x="144379" y="385011"/>
                </a:cubicBezTo>
                <a:cubicBezTo>
                  <a:pt x="190736" y="405614"/>
                  <a:pt x="288758" y="433137"/>
                  <a:pt x="288758" y="433137"/>
                </a:cubicBezTo>
                <a:cubicBezTo>
                  <a:pt x="312821" y="425116"/>
                  <a:pt x="339197" y="422124"/>
                  <a:pt x="360947" y="409074"/>
                </a:cubicBezTo>
                <a:cubicBezTo>
                  <a:pt x="526102" y="309982"/>
                  <a:pt x="276764" y="405051"/>
                  <a:pt x="481263" y="336885"/>
                </a:cubicBezTo>
                <a:cubicBezTo>
                  <a:pt x="497305" y="320843"/>
                  <a:pt x="510512" y="301343"/>
                  <a:pt x="529389" y="288758"/>
                </a:cubicBezTo>
                <a:cubicBezTo>
                  <a:pt x="559236" y="268860"/>
                  <a:pt x="612319" y="273938"/>
                  <a:pt x="625642" y="240632"/>
                </a:cubicBezTo>
                <a:cubicBezTo>
                  <a:pt x="636383" y="213780"/>
                  <a:pt x="593558" y="192506"/>
                  <a:pt x="577516" y="168443"/>
                </a:cubicBezTo>
                <a:cubicBezTo>
                  <a:pt x="537411" y="176464"/>
                  <a:pt x="496878" y="182586"/>
                  <a:pt x="457200" y="192506"/>
                </a:cubicBezTo>
                <a:cubicBezTo>
                  <a:pt x="432592" y="198658"/>
                  <a:pt x="410375" y="216569"/>
                  <a:pt x="385010" y="216569"/>
                </a:cubicBezTo>
                <a:cubicBezTo>
                  <a:pt x="359645" y="216569"/>
                  <a:pt x="336884" y="200527"/>
                  <a:pt x="312821" y="192506"/>
                </a:cubicBezTo>
                <a:cubicBezTo>
                  <a:pt x="328733" y="144769"/>
                  <a:pt x="370674" y="82259"/>
                  <a:pt x="288758" y="48127"/>
                </a:cubicBezTo>
                <a:cubicBezTo>
                  <a:pt x="213251" y="16666"/>
                  <a:pt x="48126" y="0"/>
                  <a:pt x="48126" y="0"/>
                </a:cubicBezTo>
              </a:path>
            </a:pathLst>
          </a:custGeom>
          <a:solidFill>
            <a:schemeClr val="accent6">
              <a:lumMod val="75000"/>
            </a:schemeClr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5" name="Полилиния 424"/>
          <p:cNvSpPr/>
          <p:nvPr/>
        </p:nvSpPr>
        <p:spPr>
          <a:xfrm rot="10969577">
            <a:off x="1939094" y="8695438"/>
            <a:ext cx="636383" cy="433137"/>
          </a:xfrm>
          <a:custGeom>
            <a:avLst/>
            <a:gdLst>
              <a:gd name="connsiteX0" fmla="*/ 0 w 636383"/>
              <a:gd name="connsiteY0" fmla="*/ 24064 h 433137"/>
              <a:gd name="connsiteX1" fmla="*/ 120316 w 636383"/>
              <a:gd name="connsiteY1" fmla="*/ 48127 h 433137"/>
              <a:gd name="connsiteX2" fmla="*/ 48126 w 636383"/>
              <a:gd name="connsiteY2" fmla="*/ 216569 h 433137"/>
              <a:gd name="connsiteX3" fmla="*/ 144379 w 636383"/>
              <a:gd name="connsiteY3" fmla="*/ 385011 h 433137"/>
              <a:gd name="connsiteX4" fmla="*/ 288758 w 636383"/>
              <a:gd name="connsiteY4" fmla="*/ 433137 h 433137"/>
              <a:gd name="connsiteX5" fmla="*/ 360947 w 636383"/>
              <a:gd name="connsiteY5" fmla="*/ 409074 h 433137"/>
              <a:gd name="connsiteX6" fmla="*/ 481263 w 636383"/>
              <a:gd name="connsiteY6" fmla="*/ 336885 h 433137"/>
              <a:gd name="connsiteX7" fmla="*/ 529389 w 636383"/>
              <a:gd name="connsiteY7" fmla="*/ 288758 h 433137"/>
              <a:gd name="connsiteX8" fmla="*/ 625642 w 636383"/>
              <a:gd name="connsiteY8" fmla="*/ 240632 h 433137"/>
              <a:gd name="connsiteX9" fmla="*/ 577516 w 636383"/>
              <a:gd name="connsiteY9" fmla="*/ 168443 h 433137"/>
              <a:gd name="connsiteX10" fmla="*/ 457200 w 636383"/>
              <a:gd name="connsiteY10" fmla="*/ 192506 h 433137"/>
              <a:gd name="connsiteX11" fmla="*/ 385010 w 636383"/>
              <a:gd name="connsiteY11" fmla="*/ 216569 h 433137"/>
              <a:gd name="connsiteX12" fmla="*/ 312821 w 636383"/>
              <a:gd name="connsiteY12" fmla="*/ 192506 h 433137"/>
              <a:gd name="connsiteX13" fmla="*/ 288758 w 636383"/>
              <a:gd name="connsiteY13" fmla="*/ 48127 h 433137"/>
              <a:gd name="connsiteX14" fmla="*/ 48126 w 636383"/>
              <a:gd name="connsiteY14" fmla="*/ 0 h 433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636383" h="433137">
                <a:moveTo>
                  <a:pt x="0" y="24064"/>
                </a:moveTo>
                <a:cubicBezTo>
                  <a:pt x="40105" y="32085"/>
                  <a:pt x="97629" y="14097"/>
                  <a:pt x="120316" y="48127"/>
                </a:cubicBezTo>
                <a:cubicBezTo>
                  <a:pt x="165937" y="116558"/>
                  <a:pt x="84052" y="180644"/>
                  <a:pt x="48126" y="216569"/>
                </a:cubicBezTo>
                <a:cubicBezTo>
                  <a:pt x="70533" y="328606"/>
                  <a:pt x="43340" y="340105"/>
                  <a:pt x="144379" y="385011"/>
                </a:cubicBezTo>
                <a:cubicBezTo>
                  <a:pt x="190736" y="405614"/>
                  <a:pt x="288758" y="433137"/>
                  <a:pt x="288758" y="433137"/>
                </a:cubicBezTo>
                <a:cubicBezTo>
                  <a:pt x="312821" y="425116"/>
                  <a:pt x="339197" y="422124"/>
                  <a:pt x="360947" y="409074"/>
                </a:cubicBezTo>
                <a:cubicBezTo>
                  <a:pt x="526102" y="309982"/>
                  <a:pt x="276764" y="405051"/>
                  <a:pt x="481263" y="336885"/>
                </a:cubicBezTo>
                <a:cubicBezTo>
                  <a:pt x="497305" y="320843"/>
                  <a:pt x="510512" y="301343"/>
                  <a:pt x="529389" y="288758"/>
                </a:cubicBezTo>
                <a:cubicBezTo>
                  <a:pt x="559236" y="268860"/>
                  <a:pt x="612319" y="273938"/>
                  <a:pt x="625642" y="240632"/>
                </a:cubicBezTo>
                <a:cubicBezTo>
                  <a:pt x="636383" y="213780"/>
                  <a:pt x="593558" y="192506"/>
                  <a:pt x="577516" y="168443"/>
                </a:cubicBezTo>
                <a:cubicBezTo>
                  <a:pt x="537411" y="176464"/>
                  <a:pt x="496878" y="182586"/>
                  <a:pt x="457200" y="192506"/>
                </a:cubicBezTo>
                <a:cubicBezTo>
                  <a:pt x="432592" y="198658"/>
                  <a:pt x="410375" y="216569"/>
                  <a:pt x="385010" y="216569"/>
                </a:cubicBezTo>
                <a:cubicBezTo>
                  <a:pt x="359645" y="216569"/>
                  <a:pt x="336884" y="200527"/>
                  <a:pt x="312821" y="192506"/>
                </a:cubicBezTo>
                <a:cubicBezTo>
                  <a:pt x="328733" y="144769"/>
                  <a:pt x="370674" y="82259"/>
                  <a:pt x="288758" y="48127"/>
                </a:cubicBezTo>
                <a:cubicBezTo>
                  <a:pt x="213251" y="16666"/>
                  <a:pt x="48126" y="0"/>
                  <a:pt x="48126" y="0"/>
                </a:cubicBezTo>
              </a:path>
            </a:pathLst>
          </a:custGeom>
          <a:solidFill>
            <a:srgbClr val="FF5050"/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26" name="Полилиния 425"/>
          <p:cNvSpPr/>
          <p:nvPr/>
        </p:nvSpPr>
        <p:spPr>
          <a:xfrm rot="8253345">
            <a:off x="5286413" y="6215076"/>
            <a:ext cx="636383" cy="433137"/>
          </a:xfrm>
          <a:custGeom>
            <a:avLst/>
            <a:gdLst>
              <a:gd name="connsiteX0" fmla="*/ 0 w 636383"/>
              <a:gd name="connsiteY0" fmla="*/ 24064 h 433137"/>
              <a:gd name="connsiteX1" fmla="*/ 120316 w 636383"/>
              <a:gd name="connsiteY1" fmla="*/ 48127 h 433137"/>
              <a:gd name="connsiteX2" fmla="*/ 48126 w 636383"/>
              <a:gd name="connsiteY2" fmla="*/ 216569 h 433137"/>
              <a:gd name="connsiteX3" fmla="*/ 144379 w 636383"/>
              <a:gd name="connsiteY3" fmla="*/ 385011 h 433137"/>
              <a:gd name="connsiteX4" fmla="*/ 288758 w 636383"/>
              <a:gd name="connsiteY4" fmla="*/ 433137 h 433137"/>
              <a:gd name="connsiteX5" fmla="*/ 360947 w 636383"/>
              <a:gd name="connsiteY5" fmla="*/ 409074 h 433137"/>
              <a:gd name="connsiteX6" fmla="*/ 481263 w 636383"/>
              <a:gd name="connsiteY6" fmla="*/ 336885 h 433137"/>
              <a:gd name="connsiteX7" fmla="*/ 529389 w 636383"/>
              <a:gd name="connsiteY7" fmla="*/ 288758 h 433137"/>
              <a:gd name="connsiteX8" fmla="*/ 625642 w 636383"/>
              <a:gd name="connsiteY8" fmla="*/ 240632 h 433137"/>
              <a:gd name="connsiteX9" fmla="*/ 577516 w 636383"/>
              <a:gd name="connsiteY9" fmla="*/ 168443 h 433137"/>
              <a:gd name="connsiteX10" fmla="*/ 457200 w 636383"/>
              <a:gd name="connsiteY10" fmla="*/ 192506 h 433137"/>
              <a:gd name="connsiteX11" fmla="*/ 385010 w 636383"/>
              <a:gd name="connsiteY11" fmla="*/ 216569 h 433137"/>
              <a:gd name="connsiteX12" fmla="*/ 312821 w 636383"/>
              <a:gd name="connsiteY12" fmla="*/ 192506 h 433137"/>
              <a:gd name="connsiteX13" fmla="*/ 288758 w 636383"/>
              <a:gd name="connsiteY13" fmla="*/ 48127 h 433137"/>
              <a:gd name="connsiteX14" fmla="*/ 48126 w 636383"/>
              <a:gd name="connsiteY14" fmla="*/ 0 h 433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636383" h="433137">
                <a:moveTo>
                  <a:pt x="0" y="24064"/>
                </a:moveTo>
                <a:cubicBezTo>
                  <a:pt x="40105" y="32085"/>
                  <a:pt x="97629" y="14097"/>
                  <a:pt x="120316" y="48127"/>
                </a:cubicBezTo>
                <a:cubicBezTo>
                  <a:pt x="165937" y="116558"/>
                  <a:pt x="84052" y="180644"/>
                  <a:pt x="48126" y="216569"/>
                </a:cubicBezTo>
                <a:cubicBezTo>
                  <a:pt x="70533" y="328606"/>
                  <a:pt x="43340" y="340105"/>
                  <a:pt x="144379" y="385011"/>
                </a:cubicBezTo>
                <a:cubicBezTo>
                  <a:pt x="190736" y="405614"/>
                  <a:pt x="288758" y="433137"/>
                  <a:pt x="288758" y="433137"/>
                </a:cubicBezTo>
                <a:cubicBezTo>
                  <a:pt x="312821" y="425116"/>
                  <a:pt x="339197" y="422124"/>
                  <a:pt x="360947" y="409074"/>
                </a:cubicBezTo>
                <a:cubicBezTo>
                  <a:pt x="526102" y="309982"/>
                  <a:pt x="276764" y="405051"/>
                  <a:pt x="481263" y="336885"/>
                </a:cubicBezTo>
                <a:cubicBezTo>
                  <a:pt x="497305" y="320843"/>
                  <a:pt x="510512" y="301343"/>
                  <a:pt x="529389" y="288758"/>
                </a:cubicBezTo>
                <a:cubicBezTo>
                  <a:pt x="559236" y="268860"/>
                  <a:pt x="612319" y="273938"/>
                  <a:pt x="625642" y="240632"/>
                </a:cubicBezTo>
                <a:cubicBezTo>
                  <a:pt x="636383" y="213780"/>
                  <a:pt x="593558" y="192506"/>
                  <a:pt x="577516" y="168443"/>
                </a:cubicBezTo>
                <a:cubicBezTo>
                  <a:pt x="537411" y="176464"/>
                  <a:pt x="496878" y="182586"/>
                  <a:pt x="457200" y="192506"/>
                </a:cubicBezTo>
                <a:cubicBezTo>
                  <a:pt x="432592" y="198658"/>
                  <a:pt x="410375" y="216569"/>
                  <a:pt x="385010" y="216569"/>
                </a:cubicBezTo>
                <a:cubicBezTo>
                  <a:pt x="359645" y="216569"/>
                  <a:pt x="336884" y="200527"/>
                  <a:pt x="312821" y="192506"/>
                </a:cubicBezTo>
                <a:cubicBezTo>
                  <a:pt x="328733" y="144769"/>
                  <a:pt x="370674" y="82259"/>
                  <a:pt x="288758" y="48127"/>
                </a:cubicBezTo>
                <a:cubicBezTo>
                  <a:pt x="213251" y="16666"/>
                  <a:pt x="48126" y="0"/>
                  <a:pt x="48126" y="0"/>
                </a:cubicBezTo>
              </a:path>
            </a:pathLst>
          </a:custGeom>
          <a:solidFill>
            <a:srgbClr val="FFFF00"/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7" name="Полилиния 426"/>
          <p:cNvSpPr/>
          <p:nvPr/>
        </p:nvSpPr>
        <p:spPr>
          <a:xfrm rot="8253345">
            <a:off x="5286413" y="6929456"/>
            <a:ext cx="636383" cy="433137"/>
          </a:xfrm>
          <a:custGeom>
            <a:avLst/>
            <a:gdLst>
              <a:gd name="connsiteX0" fmla="*/ 0 w 636383"/>
              <a:gd name="connsiteY0" fmla="*/ 24064 h 433137"/>
              <a:gd name="connsiteX1" fmla="*/ 120316 w 636383"/>
              <a:gd name="connsiteY1" fmla="*/ 48127 h 433137"/>
              <a:gd name="connsiteX2" fmla="*/ 48126 w 636383"/>
              <a:gd name="connsiteY2" fmla="*/ 216569 h 433137"/>
              <a:gd name="connsiteX3" fmla="*/ 144379 w 636383"/>
              <a:gd name="connsiteY3" fmla="*/ 385011 h 433137"/>
              <a:gd name="connsiteX4" fmla="*/ 288758 w 636383"/>
              <a:gd name="connsiteY4" fmla="*/ 433137 h 433137"/>
              <a:gd name="connsiteX5" fmla="*/ 360947 w 636383"/>
              <a:gd name="connsiteY5" fmla="*/ 409074 h 433137"/>
              <a:gd name="connsiteX6" fmla="*/ 481263 w 636383"/>
              <a:gd name="connsiteY6" fmla="*/ 336885 h 433137"/>
              <a:gd name="connsiteX7" fmla="*/ 529389 w 636383"/>
              <a:gd name="connsiteY7" fmla="*/ 288758 h 433137"/>
              <a:gd name="connsiteX8" fmla="*/ 625642 w 636383"/>
              <a:gd name="connsiteY8" fmla="*/ 240632 h 433137"/>
              <a:gd name="connsiteX9" fmla="*/ 577516 w 636383"/>
              <a:gd name="connsiteY9" fmla="*/ 168443 h 433137"/>
              <a:gd name="connsiteX10" fmla="*/ 457200 w 636383"/>
              <a:gd name="connsiteY10" fmla="*/ 192506 h 433137"/>
              <a:gd name="connsiteX11" fmla="*/ 385010 w 636383"/>
              <a:gd name="connsiteY11" fmla="*/ 216569 h 433137"/>
              <a:gd name="connsiteX12" fmla="*/ 312821 w 636383"/>
              <a:gd name="connsiteY12" fmla="*/ 192506 h 433137"/>
              <a:gd name="connsiteX13" fmla="*/ 288758 w 636383"/>
              <a:gd name="connsiteY13" fmla="*/ 48127 h 433137"/>
              <a:gd name="connsiteX14" fmla="*/ 48126 w 636383"/>
              <a:gd name="connsiteY14" fmla="*/ 0 h 433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636383" h="433137">
                <a:moveTo>
                  <a:pt x="0" y="24064"/>
                </a:moveTo>
                <a:cubicBezTo>
                  <a:pt x="40105" y="32085"/>
                  <a:pt x="97629" y="14097"/>
                  <a:pt x="120316" y="48127"/>
                </a:cubicBezTo>
                <a:cubicBezTo>
                  <a:pt x="165937" y="116558"/>
                  <a:pt x="84052" y="180644"/>
                  <a:pt x="48126" y="216569"/>
                </a:cubicBezTo>
                <a:cubicBezTo>
                  <a:pt x="70533" y="328606"/>
                  <a:pt x="43340" y="340105"/>
                  <a:pt x="144379" y="385011"/>
                </a:cubicBezTo>
                <a:cubicBezTo>
                  <a:pt x="190736" y="405614"/>
                  <a:pt x="288758" y="433137"/>
                  <a:pt x="288758" y="433137"/>
                </a:cubicBezTo>
                <a:cubicBezTo>
                  <a:pt x="312821" y="425116"/>
                  <a:pt x="339197" y="422124"/>
                  <a:pt x="360947" y="409074"/>
                </a:cubicBezTo>
                <a:cubicBezTo>
                  <a:pt x="526102" y="309982"/>
                  <a:pt x="276764" y="405051"/>
                  <a:pt x="481263" y="336885"/>
                </a:cubicBezTo>
                <a:cubicBezTo>
                  <a:pt x="497305" y="320843"/>
                  <a:pt x="510512" y="301343"/>
                  <a:pt x="529389" y="288758"/>
                </a:cubicBezTo>
                <a:cubicBezTo>
                  <a:pt x="559236" y="268860"/>
                  <a:pt x="612319" y="273938"/>
                  <a:pt x="625642" y="240632"/>
                </a:cubicBezTo>
                <a:cubicBezTo>
                  <a:pt x="636383" y="213780"/>
                  <a:pt x="593558" y="192506"/>
                  <a:pt x="577516" y="168443"/>
                </a:cubicBezTo>
                <a:cubicBezTo>
                  <a:pt x="537411" y="176464"/>
                  <a:pt x="496878" y="182586"/>
                  <a:pt x="457200" y="192506"/>
                </a:cubicBezTo>
                <a:cubicBezTo>
                  <a:pt x="432592" y="198658"/>
                  <a:pt x="410375" y="216569"/>
                  <a:pt x="385010" y="216569"/>
                </a:cubicBezTo>
                <a:cubicBezTo>
                  <a:pt x="359645" y="216569"/>
                  <a:pt x="336884" y="200527"/>
                  <a:pt x="312821" y="192506"/>
                </a:cubicBezTo>
                <a:cubicBezTo>
                  <a:pt x="328733" y="144769"/>
                  <a:pt x="370674" y="82259"/>
                  <a:pt x="288758" y="48127"/>
                </a:cubicBezTo>
                <a:cubicBezTo>
                  <a:pt x="213251" y="16666"/>
                  <a:pt x="48126" y="0"/>
                  <a:pt x="48126" y="0"/>
                </a:cubicBezTo>
              </a:path>
            </a:pathLst>
          </a:custGeom>
          <a:solidFill>
            <a:srgbClr val="FFC000"/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8" name="Полилиния 427"/>
          <p:cNvSpPr/>
          <p:nvPr/>
        </p:nvSpPr>
        <p:spPr>
          <a:xfrm rot="8253345">
            <a:off x="5786455" y="6143637"/>
            <a:ext cx="636383" cy="433137"/>
          </a:xfrm>
          <a:custGeom>
            <a:avLst/>
            <a:gdLst>
              <a:gd name="connsiteX0" fmla="*/ 0 w 636383"/>
              <a:gd name="connsiteY0" fmla="*/ 24064 h 433137"/>
              <a:gd name="connsiteX1" fmla="*/ 120316 w 636383"/>
              <a:gd name="connsiteY1" fmla="*/ 48127 h 433137"/>
              <a:gd name="connsiteX2" fmla="*/ 48126 w 636383"/>
              <a:gd name="connsiteY2" fmla="*/ 216569 h 433137"/>
              <a:gd name="connsiteX3" fmla="*/ 144379 w 636383"/>
              <a:gd name="connsiteY3" fmla="*/ 385011 h 433137"/>
              <a:gd name="connsiteX4" fmla="*/ 288758 w 636383"/>
              <a:gd name="connsiteY4" fmla="*/ 433137 h 433137"/>
              <a:gd name="connsiteX5" fmla="*/ 360947 w 636383"/>
              <a:gd name="connsiteY5" fmla="*/ 409074 h 433137"/>
              <a:gd name="connsiteX6" fmla="*/ 481263 w 636383"/>
              <a:gd name="connsiteY6" fmla="*/ 336885 h 433137"/>
              <a:gd name="connsiteX7" fmla="*/ 529389 w 636383"/>
              <a:gd name="connsiteY7" fmla="*/ 288758 h 433137"/>
              <a:gd name="connsiteX8" fmla="*/ 625642 w 636383"/>
              <a:gd name="connsiteY8" fmla="*/ 240632 h 433137"/>
              <a:gd name="connsiteX9" fmla="*/ 577516 w 636383"/>
              <a:gd name="connsiteY9" fmla="*/ 168443 h 433137"/>
              <a:gd name="connsiteX10" fmla="*/ 457200 w 636383"/>
              <a:gd name="connsiteY10" fmla="*/ 192506 h 433137"/>
              <a:gd name="connsiteX11" fmla="*/ 385010 w 636383"/>
              <a:gd name="connsiteY11" fmla="*/ 216569 h 433137"/>
              <a:gd name="connsiteX12" fmla="*/ 312821 w 636383"/>
              <a:gd name="connsiteY12" fmla="*/ 192506 h 433137"/>
              <a:gd name="connsiteX13" fmla="*/ 288758 w 636383"/>
              <a:gd name="connsiteY13" fmla="*/ 48127 h 433137"/>
              <a:gd name="connsiteX14" fmla="*/ 48126 w 636383"/>
              <a:gd name="connsiteY14" fmla="*/ 0 h 433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636383" h="433137">
                <a:moveTo>
                  <a:pt x="0" y="24064"/>
                </a:moveTo>
                <a:cubicBezTo>
                  <a:pt x="40105" y="32085"/>
                  <a:pt x="97629" y="14097"/>
                  <a:pt x="120316" y="48127"/>
                </a:cubicBezTo>
                <a:cubicBezTo>
                  <a:pt x="165937" y="116558"/>
                  <a:pt x="84052" y="180644"/>
                  <a:pt x="48126" y="216569"/>
                </a:cubicBezTo>
                <a:cubicBezTo>
                  <a:pt x="70533" y="328606"/>
                  <a:pt x="43340" y="340105"/>
                  <a:pt x="144379" y="385011"/>
                </a:cubicBezTo>
                <a:cubicBezTo>
                  <a:pt x="190736" y="405614"/>
                  <a:pt x="288758" y="433137"/>
                  <a:pt x="288758" y="433137"/>
                </a:cubicBezTo>
                <a:cubicBezTo>
                  <a:pt x="312821" y="425116"/>
                  <a:pt x="339197" y="422124"/>
                  <a:pt x="360947" y="409074"/>
                </a:cubicBezTo>
                <a:cubicBezTo>
                  <a:pt x="526102" y="309982"/>
                  <a:pt x="276764" y="405051"/>
                  <a:pt x="481263" y="336885"/>
                </a:cubicBezTo>
                <a:cubicBezTo>
                  <a:pt x="497305" y="320843"/>
                  <a:pt x="510512" y="301343"/>
                  <a:pt x="529389" y="288758"/>
                </a:cubicBezTo>
                <a:cubicBezTo>
                  <a:pt x="559236" y="268860"/>
                  <a:pt x="612319" y="273938"/>
                  <a:pt x="625642" y="240632"/>
                </a:cubicBezTo>
                <a:cubicBezTo>
                  <a:pt x="636383" y="213780"/>
                  <a:pt x="593558" y="192506"/>
                  <a:pt x="577516" y="168443"/>
                </a:cubicBezTo>
                <a:cubicBezTo>
                  <a:pt x="537411" y="176464"/>
                  <a:pt x="496878" y="182586"/>
                  <a:pt x="457200" y="192506"/>
                </a:cubicBezTo>
                <a:cubicBezTo>
                  <a:pt x="432592" y="198658"/>
                  <a:pt x="410375" y="216569"/>
                  <a:pt x="385010" y="216569"/>
                </a:cubicBezTo>
                <a:cubicBezTo>
                  <a:pt x="359645" y="216569"/>
                  <a:pt x="336884" y="200527"/>
                  <a:pt x="312821" y="192506"/>
                </a:cubicBezTo>
                <a:cubicBezTo>
                  <a:pt x="328733" y="144769"/>
                  <a:pt x="370674" y="82259"/>
                  <a:pt x="288758" y="48127"/>
                </a:cubicBezTo>
                <a:cubicBezTo>
                  <a:pt x="213251" y="16666"/>
                  <a:pt x="48126" y="0"/>
                  <a:pt x="48126" y="0"/>
                </a:cubicBezTo>
              </a:path>
            </a:pathLst>
          </a:custGeom>
          <a:solidFill>
            <a:schemeClr val="accent6">
              <a:lumMod val="75000"/>
            </a:schemeClr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9" name="Полилиния 428"/>
          <p:cNvSpPr/>
          <p:nvPr/>
        </p:nvSpPr>
        <p:spPr>
          <a:xfrm rot="8253345">
            <a:off x="5357827" y="5643572"/>
            <a:ext cx="636383" cy="433137"/>
          </a:xfrm>
          <a:custGeom>
            <a:avLst/>
            <a:gdLst>
              <a:gd name="connsiteX0" fmla="*/ 0 w 636383"/>
              <a:gd name="connsiteY0" fmla="*/ 24064 h 433137"/>
              <a:gd name="connsiteX1" fmla="*/ 120316 w 636383"/>
              <a:gd name="connsiteY1" fmla="*/ 48127 h 433137"/>
              <a:gd name="connsiteX2" fmla="*/ 48126 w 636383"/>
              <a:gd name="connsiteY2" fmla="*/ 216569 h 433137"/>
              <a:gd name="connsiteX3" fmla="*/ 144379 w 636383"/>
              <a:gd name="connsiteY3" fmla="*/ 385011 h 433137"/>
              <a:gd name="connsiteX4" fmla="*/ 288758 w 636383"/>
              <a:gd name="connsiteY4" fmla="*/ 433137 h 433137"/>
              <a:gd name="connsiteX5" fmla="*/ 360947 w 636383"/>
              <a:gd name="connsiteY5" fmla="*/ 409074 h 433137"/>
              <a:gd name="connsiteX6" fmla="*/ 481263 w 636383"/>
              <a:gd name="connsiteY6" fmla="*/ 336885 h 433137"/>
              <a:gd name="connsiteX7" fmla="*/ 529389 w 636383"/>
              <a:gd name="connsiteY7" fmla="*/ 288758 h 433137"/>
              <a:gd name="connsiteX8" fmla="*/ 625642 w 636383"/>
              <a:gd name="connsiteY8" fmla="*/ 240632 h 433137"/>
              <a:gd name="connsiteX9" fmla="*/ 577516 w 636383"/>
              <a:gd name="connsiteY9" fmla="*/ 168443 h 433137"/>
              <a:gd name="connsiteX10" fmla="*/ 457200 w 636383"/>
              <a:gd name="connsiteY10" fmla="*/ 192506 h 433137"/>
              <a:gd name="connsiteX11" fmla="*/ 385010 w 636383"/>
              <a:gd name="connsiteY11" fmla="*/ 216569 h 433137"/>
              <a:gd name="connsiteX12" fmla="*/ 312821 w 636383"/>
              <a:gd name="connsiteY12" fmla="*/ 192506 h 433137"/>
              <a:gd name="connsiteX13" fmla="*/ 288758 w 636383"/>
              <a:gd name="connsiteY13" fmla="*/ 48127 h 433137"/>
              <a:gd name="connsiteX14" fmla="*/ 48126 w 636383"/>
              <a:gd name="connsiteY14" fmla="*/ 0 h 433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636383" h="433137">
                <a:moveTo>
                  <a:pt x="0" y="24064"/>
                </a:moveTo>
                <a:cubicBezTo>
                  <a:pt x="40105" y="32085"/>
                  <a:pt x="97629" y="14097"/>
                  <a:pt x="120316" y="48127"/>
                </a:cubicBezTo>
                <a:cubicBezTo>
                  <a:pt x="165937" y="116558"/>
                  <a:pt x="84052" y="180644"/>
                  <a:pt x="48126" y="216569"/>
                </a:cubicBezTo>
                <a:cubicBezTo>
                  <a:pt x="70533" y="328606"/>
                  <a:pt x="43340" y="340105"/>
                  <a:pt x="144379" y="385011"/>
                </a:cubicBezTo>
                <a:cubicBezTo>
                  <a:pt x="190736" y="405614"/>
                  <a:pt x="288758" y="433137"/>
                  <a:pt x="288758" y="433137"/>
                </a:cubicBezTo>
                <a:cubicBezTo>
                  <a:pt x="312821" y="425116"/>
                  <a:pt x="339197" y="422124"/>
                  <a:pt x="360947" y="409074"/>
                </a:cubicBezTo>
                <a:cubicBezTo>
                  <a:pt x="526102" y="309982"/>
                  <a:pt x="276764" y="405051"/>
                  <a:pt x="481263" y="336885"/>
                </a:cubicBezTo>
                <a:cubicBezTo>
                  <a:pt x="497305" y="320843"/>
                  <a:pt x="510512" y="301343"/>
                  <a:pt x="529389" y="288758"/>
                </a:cubicBezTo>
                <a:cubicBezTo>
                  <a:pt x="559236" y="268860"/>
                  <a:pt x="612319" y="273938"/>
                  <a:pt x="625642" y="240632"/>
                </a:cubicBezTo>
                <a:cubicBezTo>
                  <a:pt x="636383" y="213780"/>
                  <a:pt x="593558" y="192506"/>
                  <a:pt x="577516" y="168443"/>
                </a:cubicBezTo>
                <a:cubicBezTo>
                  <a:pt x="537411" y="176464"/>
                  <a:pt x="496878" y="182586"/>
                  <a:pt x="457200" y="192506"/>
                </a:cubicBezTo>
                <a:cubicBezTo>
                  <a:pt x="432592" y="198658"/>
                  <a:pt x="410375" y="216569"/>
                  <a:pt x="385010" y="216569"/>
                </a:cubicBezTo>
                <a:cubicBezTo>
                  <a:pt x="359645" y="216569"/>
                  <a:pt x="336884" y="200527"/>
                  <a:pt x="312821" y="192506"/>
                </a:cubicBezTo>
                <a:cubicBezTo>
                  <a:pt x="328733" y="144769"/>
                  <a:pt x="370674" y="82259"/>
                  <a:pt x="288758" y="48127"/>
                </a:cubicBezTo>
                <a:cubicBezTo>
                  <a:pt x="213251" y="16666"/>
                  <a:pt x="48126" y="0"/>
                  <a:pt x="48126" y="0"/>
                </a:cubicBezTo>
              </a:path>
            </a:pathLst>
          </a:custGeom>
          <a:solidFill>
            <a:srgbClr val="FF5050"/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30" name="Полилиния 429"/>
          <p:cNvSpPr/>
          <p:nvPr/>
        </p:nvSpPr>
        <p:spPr>
          <a:xfrm>
            <a:off x="5721576" y="5929324"/>
            <a:ext cx="636383" cy="433137"/>
          </a:xfrm>
          <a:custGeom>
            <a:avLst/>
            <a:gdLst>
              <a:gd name="connsiteX0" fmla="*/ 0 w 636383"/>
              <a:gd name="connsiteY0" fmla="*/ 24064 h 433137"/>
              <a:gd name="connsiteX1" fmla="*/ 120316 w 636383"/>
              <a:gd name="connsiteY1" fmla="*/ 48127 h 433137"/>
              <a:gd name="connsiteX2" fmla="*/ 48126 w 636383"/>
              <a:gd name="connsiteY2" fmla="*/ 216569 h 433137"/>
              <a:gd name="connsiteX3" fmla="*/ 144379 w 636383"/>
              <a:gd name="connsiteY3" fmla="*/ 385011 h 433137"/>
              <a:gd name="connsiteX4" fmla="*/ 288758 w 636383"/>
              <a:gd name="connsiteY4" fmla="*/ 433137 h 433137"/>
              <a:gd name="connsiteX5" fmla="*/ 360947 w 636383"/>
              <a:gd name="connsiteY5" fmla="*/ 409074 h 433137"/>
              <a:gd name="connsiteX6" fmla="*/ 481263 w 636383"/>
              <a:gd name="connsiteY6" fmla="*/ 336885 h 433137"/>
              <a:gd name="connsiteX7" fmla="*/ 529389 w 636383"/>
              <a:gd name="connsiteY7" fmla="*/ 288758 h 433137"/>
              <a:gd name="connsiteX8" fmla="*/ 625642 w 636383"/>
              <a:gd name="connsiteY8" fmla="*/ 240632 h 433137"/>
              <a:gd name="connsiteX9" fmla="*/ 577516 w 636383"/>
              <a:gd name="connsiteY9" fmla="*/ 168443 h 433137"/>
              <a:gd name="connsiteX10" fmla="*/ 457200 w 636383"/>
              <a:gd name="connsiteY10" fmla="*/ 192506 h 433137"/>
              <a:gd name="connsiteX11" fmla="*/ 385010 w 636383"/>
              <a:gd name="connsiteY11" fmla="*/ 216569 h 433137"/>
              <a:gd name="connsiteX12" fmla="*/ 312821 w 636383"/>
              <a:gd name="connsiteY12" fmla="*/ 192506 h 433137"/>
              <a:gd name="connsiteX13" fmla="*/ 288758 w 636383"/>
              <a:gd name="connsiteY13" fmla="*/ 48127 h 433137"/>
              <a:gd name="connsiteX14" fmla="*/ 48126 w 636383"/>
              <a:gd name="connsiteY14" fmla="*/ 0 h 433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636383" h="433137">
                <a:moveTo>
                  <a:pt x="0" y="24064"/>
                </a:moveTo>
                <a:cubicBezTo>
                  <a:pt x="40105" y="32085"/>
                  <a:pt x="97629" y="14097"/>
                  <a:pt x="120316" y="48127"/>
                </a:cubicBezTo>
                <a:cubicBezTo>
                  <a:pt x="165937" y="116558"/>
                  <a:pt x="84052" y="180644"/>
                  <a:pt x="48126" y="216569"/>
                </a:cubicBezTo>
                <a:cubicBezTo>
                  <a:pt x="70533" y="328606"/>
                  <a:pt x="43340" y="340105"/>
                  <a:pt x="144379" y="385011"/>
                </a:cubicBezTo>
                <a:cubicBezTo>
                  <a:pt x="190736" y="405614"/>
                  <a:pt x="288758" y="433137"/>
                  <a:pt x="288758" y="433137"/>
                </a:cubicBezTo>
                <a:cubicBezTo>
                  <a:pt x="312821" y="425116"/>
                  <a:pt x="339197" y="422124"/>
                  <a:pt x="360947" y="409074"/>
                </a:cubicBezTo>
                <a:cubicBezTo>
                  <a:pt x="526102" y="309982"/>
                  <a:pt x="276764" y="405051"/>
                  <a:pt x="481263" y="336885"/>
                </a:cubicBezTo>
                <a:cubicBezTo>
                  <a:pt x="497305" y="320843"/>
                  <a:pt x="510512" y="301343"/>
                  <a:pt x="529389" y="288758"/>
                </a:cubicBezTo>
                <a:cubicBezTo>
                  <a:pt x="559236" y="268860"/>
                  <a:pt x="612319" y="273938"/>
                  <a:pt x="625642" y="240632"/>
                </a:cubicBezTo>
                <a:cubicBezTo>
                  <a:pt x="636383" y="213780"/>
                  <a:pt x="593558" y="192506"/>
                  <a:pt x="577516" y="168443"/>
                </a:cubicBezTo>
                <a:cubicBezTo>
                  <a:pt x="537411" y="176464"/>
                  <a:pt x="496878" y="182586"/>
                  <a:pt x="457200" y="192506"/>
                </a:cubicBezTo>
                <a:cubicBezTo>
                  <a:pt x="432592" y="198658"/>
                  <a:pt x="410375" y="216569"/>
                  <a:pt x="385010" y="216569"/>
                </a:cubicBezTo>
                <a:cubicBezTo>
                  <a:pt x="359645" y="216569"/>
                  <a:pt x="336884" y="200527"/>
                  <a:pt x="312821" y="192506"/>
                </a:cubicBezTo>
                <a:cubicBezTo>
                  <a:pt x="328733" y="144769"/>
                  <a:pt x="370674" y="82259"/>
                  <a:pt x="288758" y="48127"/>
                </a:cubicBezTo>
                <a:cubicBezTo>
                  <a:pt x="213251" y="16666"/>
                  <a:pt x="48126" y="0"/>
                  <a:pt x="48126" y="0"/>
                </a:cubicBezTo>
              </a:path>
            </a:pathLst>
          </a:custGeom>
          <a:solidFill>
            <a:srgbClr val="FFFF00"/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b="1"/>
          </a:p>
        </p:txBody>
      </p:sp>
      <p:sp>
        <p:nvSpPr>
          <p:cNvPr id="431" name="Полилиния 430"/>
          <p:cNvSpPr/>
          <p:nvPr/>
        </p:nvSpPr>
        <p:spPr>
          <a:xfrm>
            <a:off x="6221618" y="6643704"/>
            <a:ext cx="636383" cy="433137"/>
          </a:xfrm>
          <a:custGeom>
            <a:avLst/>
            <a:gdLst>
              <a:gd name="connsiteX0" fmla="*/ 0 w 636383"/>
              <a:gd name="connsiteY0" fmla="*/ 24064 h 433137"/>
              <a:gd name="connsiteX1" fmla="*/ 120316 w 636383"/>
              <a:gd name="connsiteY1" fmla="*/ 48127 h 433137"/>
              <a:gd name="connsiteX2" fmla="*/ 48126 w 636383"/>
              <a:gd name="connsiteY2" fmla="*/ 216569 h 433137"/>
              <a:gd name="connsiteX3" fmla="*/ 144379 w 636383"/>
              <a:gd name="connsiteY3" fmla="*/ 385011 h 433137"/>
              <a:gd name="connsiteX4" fmla="*/ 288758 w 636383"/>
              <a:gd name="connsiteY4" fmla="*/ 433137 h 433137"/>
              <a:gd name="connsiteX5" fmla="*/ 360947 w 636383"/>
              <a:gd name="connsiteY5" fmla="*/ 409074 h 433137"/>
              <a:gd name="connsiteX6" fmla="*/ 481263 w 636383"/>
              <a:gd name="connsiteY6" fmla="*/ 336885 h 433137"/>
              <a:gd name="connsiteX7" fmla="*/ 529389 w 636383"/>
              <a:gd name="connsiteY7" fmla="*/ 288758 h 433137"/>
              <a:gd name="connsiteX8" fmla="*/ 625642 w 636383"/>
              <a:gd name="connsiteY8" fmla="*/ 240632 h 433137"/>
              <a:gd name="connsiteX9" fmla="*/ 577516 w 636383"/>
              <a:gd name="connsiteY9" fmla="*/ 168443 h 433137"/>
              <a:gd name="connsiteX10" fmla="*/ 457200 w 636383"/>
              <a:gd name="connsiteY10" fmla="*/ 192506 h 433137"/>
              <a:gd name="connsiteX11" fmla="*/ 385010 w 636383"/>
              <a:gd name="connsiteY11" fmla="*/ 216569 h 433137"/>
              <a:gd name="connsiteX12" fmla="*/ 312821 w 636383"/>
              <a:gd name="connsiteY12" fmla="*/ 192506 h 433137"/>
              <a:gd name="connsiteX13" fmla="*/ 288758 w 636383"/>
              <a:gd name="connsiteY13" fmla="*/ 48127 h 433137"/>
              <a:gd name="connsiteX14" fmla="*/ 48126 w 636383"/>
              <a:gd name="connsiteY14" fmla="*/ 0 h 433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636383" h="433137">
                <a:moveTo>
                  <a:pt x="0" y="24064"/>
                </a:moveTo>
                <a:cubicBezTo>
                  <a:pt x="40105" y="32085"/>
                  <a:pt x="97629" y="14097"/>
                  <a:pt x="120316" y="48127"/>
                </a:cubicBezTo>
                <a:cubicBezTo>
                  <a:pt x="165937" y="116558"/>
                  <a:pt x="84052" y="180644"/>
                  <a:pt x="48126" y="216569"/>
                </a:cubicBezTo>
                <a:cubicBezTo>
                  <a:pt x="70533" y="328606"/>
                  <a:pt x="43340" y="340105"/>
                  <a:pt x="144379" y="385011"/>
                </a:cubicBezTo>
                <a:cubicBezTo>
                  <a:pt x="190736" y="405614"/>
                  <a:pt x="288758" y="433137"/>
                  <a:pt x="288758" y="433137"/>
                </a:cubicBezTo>
                <a:cubicBezTo>
                  <a:pt x="312821" y="425116"/>
                  <a:pt x="339197" y="422124"/>
                  <a:pt x="360947" y="409074"/>
                </a:cubicBezTo>
                <a:cubicBezTo>
                  <a:pt x="526102" y="309982"/>
                  <a:pt x="276764" y="405051"/>
                  <a:pt x="481263" y="336885"/>
                </a:cubicBezTo>
                <a:cubicBezTo>
                  <a:pt x="497305" y="320843"/>
                  <a:pt x="510512" y="301343"/>
                  <a:pt x="529389" y="288758"/>
                </a:cubicBezTo>
                <a:cubicBezTo>
                  <a:pt x="559236" y="268860"/>
                  <a:pt x="612319" y="273938"/>
                  <a:pt x="625642" y="240632"/>
                </a:cubicBezTo>
                <a:cubicBezTo>
                  <a:pt x="636383" y="213780"/>
                  <a:pt x="593558" y="192506"/>
                  <a:pt x="577516" y="168443"/>
                </a:cubicBezTo>
                <a:cubicBezTo>
                  <a:pt x="537411" y="176464"/>
                  <a:pt x="496878" y="182586"/>
                  <a:pt x="457200" y="192506"/>
                </a:cubicBezTo>
                <a:cubicBezTo>
                  <a:pt x="432592" y="198658"/>
                  <a:pt x="410375" y="216569"/>
                  <a:pt x="385010" y="216569"/>
                </a:cubicBezTo>
                <a:cubicBezTo>
                  <a:pt x="359645" y="216569"/>
                  <a:pt x="336884" y="200527"/>
                  <a:pt x="312821" y="192506"/>
                </a:cubicBezTo>
                <a:cubicBezTo>
                  <a:pt x="328733" y="144769"/>
                  <a:pt x="370674" y="82259"/>
                  <a:pt x="288758" y="48127"/>
                </a:cubicBezTo>
                <a:cubicBezTo>
                  <a:pt x="213251" y="16666"/>
                  <a:pt x="48126" y="0"/>
                  <a:pt x="48126" y="0"/>
                </a:cubicBezTo>
              </a:path>
            </a:pathLst>
          </a:custGeom>
          <a:solidFill>
            <a:srgbClr val="FFC000"/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b="1"/>
          </a:p>
        </p:txBody>
      </p:sp>
      <p:sp>
        <p:nvSpPr>
          <p:cNvPr id="432" name="Полилиния 431"/>
          <p:cNvSpPr/>
          <p:nvPr/>
        </p:nvSpPr>
        <p:spPr>
          <a:xfrm>
            <a:off x="6221618" y="5857885"/>
            <a:ext cx="636383" cy="433137"/>
          </a:xfrm>
          <a:custGeom>
            <a:avLst/>
            <a:gdLst>
              <a:gd name="connsiteX0" fmla="*/ 0 w 636383"/>
              <a:gd name="connsiteY0" fmla="*/ 24064 h 433137"/>
              <a:gd name="connsiteX1" fmla="*/ 120316 w 636383"/>
              <a:gd name="connsiteY1" fmla="*/ 48127 h 433137"/>
              <a:gd name="connsiteX2" fmla="*/ 48126 w 636383"/>
              <a:gd name="connsiteY2" fmla="*/ 216569 h 433137"/>
              <a:gd name="connsiteX3" fmla="*/ 144379 w 636383"/>
              <a:gd name="connsiteY3" fmla="*/ 385011 h 433137"/>
              <a:gd name="connsiteX4" fmla="*/ 288758 w 636383"/>
              <a:gd name="connsiteY4" fmla="*/ 433137 h 433137"/>
              <a:gd name="connsiteX5" fmla="*/ 360947 w 636383"/>
              <a:gd name="connsiteY5" fmla="*/ 409074 h 433137"/>
              <a:gd name="connsiteX6" fmla="*/ 481263 w 636383"/>
              <a:gd name="connsiteY6" fmla="*/ 336885 h 433137"/>
              <a:gd name="connsiteX7" fmla="*/ 529389 w 636383"/>
              <a:gd name="connsiteY7" fmla="*/ 288758 h 433137"/>
              <a:gd name="connsiteX8" fmla="*/ 625642 w 636383"/>
              <a:gd name="connsiteY8" fmla="*/ 240632 h 433137"/>
              <a:gd name="connsiteX9" fmla="*/ 577516 w 636383"/>
              <a:gd name="connsiteY9" fmla="*/ 168443 h 433137"/>
              <a:gd name="connsiteX10" fmla="*/ 457200 w 636383"/>
              <a:gd name="connsiteY10" fmla="*/ 192506 h 433137"/>
              <a:gd name="connsiteX11" fmla="*/ 385010 w 636383"/>
              <a:gd name="connsiteY11" fmla="*/ 216569 h 433137"/>
              <a:gd name="connsiteX12" fmla="*/ 312821 w 636383"/>
              <a:gd name="connsiteY12" fmla="*/ 192506 h 433137"/>
              <a:gd name="connsiteX13" fmla="*/ 288758 w 636383"/>
              <a:gd name="connsiteY13" fmla="*/ 48127 h 433137"/>
              <a:gd name="connsiteX14" fmla="*/ 48126 w 636383"/>
              <a:gd name="connsiteY14" fmla="*/ 0 h 433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636383" h="433137">
                <a:moveTo>
                  <a:pt x="0" y="24064"/>
                </a:moveTo>
                <a:cubicBezTo>
                  <a:pt x="40105" y="32085"/>
                  <a:pt x="97629" y="14097"/>
                  <a:pt x="120316" y="48127"/>
                </a:cubicBezTo>
                <a:cubicBezTo>
                  <a:pt x="165937" y="116558"/>
                  <a:pt x="84052" y="180644"/>
                  <a:pt x="48126" y="216569"/>
                </a:cubicBezTo>
                <a:cubicBezTo>
                  <a:pt x="70533" y="328606"/>
                  <a:pt x="43340" y="340105"/>
                  <a:pt x="144379" y="385011"/>
                </a:cubicBezTo>
                <a:cubicBezTo>
                  <a:pt x="190736" y="405614"/>
                  <a:pt x="288758" y="433137"/>
                  <a:pt x="288758" y="433137"/>
                </a:cubicBezTo>
                <a:cubicBezTo>
                  <a:pt x="312821" y="425116"/>
                  <a:pt x="339197" y="422124"/>
                  <a:pt x="360947" y="409074"/>
                </a:cubicBezTo>
                <a:cubicBezTo>
                  <a:pt x="526102" y="309982"/>
                  <a:pt x="276764" y="405051"/>
                  <a:pt x="481263" y="336885"/>
                </a:cubicBezTo>
                <a:cubicBezTo>
                  <a:pt x="497305" y="320843"/>
                  <a:pt x="510512" y="301343"/>
                  <a:pt x="529389" y="288758"/>
                </a:cubicBezTo>
                <a:cubicBezTo>
                  <a:pt x="559236" y="268860"/>
                  <a:pt x="612319" y="273938"/>
                  <a:pt x="625642" y="240632"/>
                </a:cubicBezTo>
                <a:cubicBezTo>
                  <a:pt x="636383" y="213780"/>
                  <a:pt x="593558" y="192506"/>
                  <a:pt x="577516" y="168443"/>
                </a:cubicBezTo>
                <a:cubicBezTo>
                  <a:pt x="537411" y="176464"/>
                  <a:pt x="496878" y="182586"/>
                  <a:pt x="457200" y="192506"/>
                </a:cubicBezTo>
                <a:cubicBezTo>
                  <a:pt x="432592" y="198658"/>
                  <a:pt x="410375" y="216569"/>
                  <a:pt x="385010" y="216569"/>
                </a:cubicBezTo>
                <a:cubicBezTo>
                  <a:pt x="359645" y="216569"/>
                  <a:pt x="336884" y="200527"/>
                  <a:pt x="312821" y="192506"/>
                </a:cubicBezTo>
                <a:cubicBezTo>
                  <a:pt x="328733" y="144769"/>
                  <a:pt x="370674" y="82259"/>
                  <a:pt x="288758" y="48127"/>
                </a:cubicBezTo>
                <a:cubicBezTo>
                  <a:pt x="213251" y="16666"/>
                  <a:pt x="48126" y="0"/>
                  <a:pt x="48126" y="0"/>
                </a:cubicBezTo>
              </a:path>
            </a:pathLst>
          </a:custGeom>
          <a:solidFill>
            <a:schemeClr val="accent6">
              <a:lumMod val="75000"/>
            </a:schemeClr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b="1"/>
          </a:p>
        </p:txBody>
      </p:sp>
      <p:sp>
        <p:nvSpPr>
          <p:cNvPr id="433" name="Полилиния 432"/>
          <p:cNvSpPr/>
          <p:nvPr/>
        </p:nvSpPr>
        <p:spPr>
          <a:xfrm>
            <a:off x="5792990" y="5357820"/>
            <a:ext cx="636383" cy="433137"/>
          </a:xfrm>
          <a:custGeom>
            <a:avLst/>
            <a:gdLst>
              <a:gd name="connsiteX0" fmla="*/ 0 w 636383"/>
              <a:gd name="connsiteY0" fmla="*/ 24064 h 433137"/>
              <a:gd name="connsiteX1" fmla="*/ 120316 w 636383"/>
              <a:gd name="connsiteY1" fmla="*/ 48127 h 433137"/>
              <a:gd name="connsiteX2" fmla="*/ 48126 w 636383"/>
              <a:gd name="connsiteY2" fmla="*/ 216569 h 433137"/>
              <a:gd name="connsiteX3" fmla="*/ 144379 w 636383"/>
              <a:gd name="connsiteY3" fmla="*/ 385011 h 433137"/>
              <a:gd name="connsiteX4" fmla="*/ 288758 w 636383"/>
              <a:gd name="connsiteY4" fmla="*/ 433137 h 433137"/>
              <a:gd name="connsiteX5" fmla="*/ 360947 w 636383"/>
              <a:gd name="connsiteY5" fmla="*/ 409074 h 433137"/>
              <a:gd name="connsiteX6" fmla="*/ 481263 w 636383"/>
              <a:gd name="connsiteY6" fmla="*/ 336885 h 433137"/>
              <a:gd name="connsiteX7" fmla="*/ 529389 w 636383"/>
              <a:gd name="connsiteY7" fmla="*/ 288758 h 433137"/>
              <a:gd name="connsiteX8" fmla="*/ 625642 w 636383"/>
              <a:gd name="connsiteY8" fmla="*/ 240632 h 433137"/>
              <a:gd name="connsiteX9" fmla="*/ 577516 w 636383"/>
              <a:gd name="connsiteY9" fmla="*/ 168443 h 433137"/>
              <a:gd name="connsiteX10" fmla="*/ 457200 w 636383"/>
              <a:gd name="connsiteY10" fmla="*/ 192506 h 433137"/>
              <a:gd name="connsiteX11" fmla="*/ 385010 w 636383"/>
              <a:gd name="connsiteY11" fmla="*/ 216569 h 433137"/>
              <a:gd name="connsiteX12" fmla="*/ 312821 w 636383"/>
              <a:gd name="connsiteY12" fmla="*/ 192506 h 433137"/>
              <a:gd name="connsiteX13" fmla="*/ 288758 w 636383"/>
              <a:gd name="connsiteY13" fmla="*/ 48127 h 433137"/>
              <a:gd name="connsiteX14" fmla="*/ 48126 w 636383"/>
              <a:gd name="connsiteY14" fmla="*/ 0 h 433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636383" h="433137">
                <a:moveTo>
                  <a:pt x="0" y="24064"/>
                </a:moveTo>
                <a:cubicBezTo>
                  <a:pt x="40105" y="32085"/>
                  <a:pt x="97629" y="14097"/>
                  <a:pt x="120316" y="48127"/>
                </a:cubicBezTo>
                <a:cubicBezTo>
                  <a:pt x="165937" y="116558"/>
                  <a:pt x="84052" y="180644"/>
                  <a:pt x="48126" y="216569"/>
                </a:cubicBezTo>
                <a:cubicBezTo>
                  <a:pt x="70533" y="328606"/>
                  <a:pt x="43340" y="340105"/>
                  <a:pt x="144379" y="385011"/>
                </a:cubicBezTo>
                <a:cubicBezTo>
                  <a:pt x="190736" y="405614"/>
                  <a:pt x="288758" y="433137"/>
                  <a:pt x="288758" y="433137"/>
                </a:cubicBezTo>
                <a:cubicBezTo>
                  <a:pt x="312821" y="425116"/>
                  <a:pt x="339197" y="422124"/>
                  <a:pt x="360947" y="409074"/>
                </a:cubicBezTo>
                <a:cubicBezTo>
                  <a:pt x="526102" y="309982"/>
                  <a:pt x="276764" y="405051"/>
                  <a:pt x="481263" y="336885"/>
                </a:cubicBezTo>
                <a:cubicBezTo>
                  <a:pt x="497305" y="320843"/>
                  <a:pt x="510512" y="301343"/>
                  <a:pt x="529389" y="288758"/>
                </a:cubicBezTo>
                <a:cubicBezTo>
                  <a:pt x="559236" y="268860"/>
                  <a:pt x="612319" y="273938"/>
                  <a:pt x="625642" y="240632"/>
                </a:cubicBezTo>
                <a:cubicBezTo>
                  <a:pt x="636383" y="213780"/>
                  <a:pt x="593558" y="192506"/>
                  <a:pt x="577516" y="168443"/>
                </a:cubicBezTo>
                <a:cubicBezTo>
                  <a:pt x="537411" y="176464"/>
                  <a:pt x="496878" y="182586"/>
                  <a:pt x="457200" y="192506"/>
                </a:cubicBezTo>
                <a:cubicBezTo>
                  <a:pt x="432592" y="198658"/>
                  <a:pt x="410375" y="216569"/>
                  <a:pt x="385010" y="216569"/>
                </a:cubicBezTo>
                <a:cubicBezTo>
                  <a:pt x="359645" y="216569"/>
                  <a:pt x="336884" y="200527"/>
                  <a:pt x="312821" y="192506"/>
                </a:cubicBezTo>
                <a:cubicBezTo>
                  <a:pt x="328733" y="144769"/>
                  <a:pt x="370674" y="82259"/>
                  <a:pt x="288758" y="48127"/>
                </a:cubicBezTo>
                <a:cubicBezTo>
                  <a:pt x="213251" y="16666"/>
                  <a:pt x="48126" y="0"/>
                  <a:pt x="48126" y="0"/>
                </a:cubicBezTo>
              </a:path>
            </a:pathLst>
          </a:custGeom>
          <a:solidFill>
            <a:srgbClr val="FFC000"/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b="1" dirty="0"/>
          </a:p>
        </p:txBody>
      </p:sp>
      <p:sp>
        <p:nvSpPr>
          <p:cNvPr id="434" name="Полилиния 433"/>
          <p:cNvSpPr/>
          <p:nvPr/>
        </p:nvSpPr>
        <p:spPr>
          <a:xfrm rot="745934">
            <a:off x="4396858" y="6850004"/>
            <a:ext cx="636383" cy="433137"/>
          </a:xfrm>
          <a:custGeom>
            <a:avLst/>
            <a:gdLst>
              <a:gd name="connsiteX0" fmla="*/ 0 w 636383"/>
              <a:gd name="connsiteY0" fmla="*/ 24064 h 433137"/>
              <a:gd name="connsiteX1" fmla="*/ 120316 w 636383"/>
              <a:gd name="connsiteY1" fmla="*/ 48127 h 433137"/>
              <a:gd name="connsiteX2" fmla="*/ 48126 w 636383"/>
              <a:gd name="connsiteY2" fmla="*/ 216569 h 433137"/>
              <a:gd name="connsiteX3" fmla="*/ 144379 w 636383"/>
              <a:gd name="connsiteY3" fmla="*/ 385011 h 433137"/>
              <a:gd name="connsiteX4" fmla="*/ 288758 w 636383"/>
              <a:gd name="connsiteY4" fmla="*/ 433137 h 433137"/>
              <a:gd name="connsiteX5" fmla="*/ 360947 w 636383"/>
              <a:gd name="connsiteY5" fmla="*/ 409074 h 433137"/>
              <a:gd name="connsiteX6" fmla="*/ 481263 w 636383"/>
              <a:gd name="connsiteY6" fmla="*/ 336885 h 433137"/>
              <a:gd name="connsiteX7" fmla="*/ 529389 w 636383"/>
              <a:gd name="connsiteY7" fmla="*/ 288758 h 433137"/>
              <a:gd name="connsiteX8" fmla="*/ 625642 w 636383"/>
              <a:gd name="connsiteY8" fmla="*/ 240632 h 433137"/>
              <a:gd name="connsiteX9" fmla="*/ 577516 w 636383"/>
              <a:gd name="connsiteY9" fmla="*/ 168443 h 433137"/>
              <a:gd name="connsiteX10" fmla="*/ 457200 w 636383"/>
              <a:gd name="connsiteY10" fmla="*/ 192506 h 433137"/>
              <a:gd name="connsiteX11" fmla="*/ 385010 w 636383"/>
              <a:gd name="connsiteY11" fmla="*/ 216569 h 433137"/>
              <a:gd name="connsiteX12" fmla="*/ 312821 w 636383"/>
              <a:gd name="connsiteY12" fmla="*/ 192506 h 433137"/>
              <a:gd name="connsiteX13" fmla="*/ 288758 w 636383"/>
              <a:gd name="connsiteY13" fmla="*/ 48127 h 433137"/>
              <a:gd name="connsiteX14" fmla="*/ 48126 w 636383"/>
              <a:gd name="connsiteY14" fmla="*/ 0 h 433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636383" h="433137">
                <a:moveTo>
                  <a:pt x="0" y="24064"/>
                </a:moveTo>
                <a:cubicBezTo>
                  <a:pt x="40105" y="32085"/>
                  <a:pt x="97629" y="14097"/>
                  <a:pt x="120316" y="48127"/>
                </a:cubicBezTo>
                <a:cubicBezTo>
                  <a:pt x="165937" y="116558"/>
                  <a:pt x="84052" y="180644"/>
                  <a:pt x="48126" y="216569"/>
                </a:cubicBezTo>
                <a:cubicBezTo>
                  <a:pt x="70533" y="328606"/>
                  <a:pt x="43340" y="340105"/>
                  <a:pt x="144379" y="385011"/>
                </a:cubicBezTo>
                <a:cubicBezTo>
                  <a:pt x="190736" y="405614"/>
                  <a:pt x="288758" y="433137"/>
                  <a:pt x="288758" y="433137"/>
                </a:cubicBezTo>
                <a:cubicBezTo>
                  <a:pt x="312821" y="425116"/>
                  <a:pt x="339197" y="422124"/>
                  <a:pt x="360947" y="409074"/>
                </a:cubicBezTo>
                <a:cubicBezTo>
                  <a:pt x="526102" y="309982"/>
                  <a:pt x="276764" y="405051"/>
                  <a:pt x="481263" y="336885"/>
                </a:cubicBezTo>
                <a:cubicBezTo>
                  <a:pt x="497305" y="320843"/>
                  <a:pt x="510512" y="301343"/>
                  <a:pt x="529389" y="288758"/>
                </a:cubicBezTo>
                <a:cubicBezTo>
                  <a:pt x="559236" y="268860"/>
                  <a:pt x="612319" y="273938"/>
                  <a:pt x="625642" y="240632"/>
                </a:cubicBezTo>
                <a:cubicBezTo>
                  <a:pt x="636383" y="213780"/>
                  <a:pt x="593558" y="192506"/>
                  <a:pt x="577516" y="168443"/>
                </a:cubicBezTo>
                <a:cubicBezTo>
                  <a:pt x="537411" y="176464"/>
                  <a:pt x="496878" y="182586"/>
                  <a:pt x="457200" y="192506"/>
                </a:cubicBezTo>
                <a:cubicBezTo>
                  <a:pt x="432592" y="198658"/>
                  <a:pt x="410375" y="216569"/>
                  <a:pt x="385010" y="216569"/>
                </a:cubicBezTo>
                <a:cubicBezTo>
                  <a:pt x="359645" y="216569"/>
                  <a:pt x="336884" y="200527"/>
                  <a:pt x="312821" y="192506"/>
                </a:cubicBezTo>
                <a:cubicBezTo>
                  <a:pt x="328733" y="144769"/>
                  <a:pt x="370674" y="82259"/>
                  <a:pt x="288758" y="48127"/>
                </a:cubicBezTo>
                <a:cubicBezTo>
                  <a:pt x="213251" y="16666"/>
                  <a:pt x="48126" y="0"/>
                  <a:pt x="48126" y="0"/>
                </a:cubicBezTo>
              </a:path>
            </a:pathLst>
          </a:custGeom>
          <a:solidFill>
            <a:srgbClr val="FFFF00"/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5" name="Полилиния 434"/>
          <p:cNvSpPr/>
          <p:nvPr/>
        </p:nvSpPr>
        <p:spPr>
          <a:xfrm rot="745934">
            <a:off x="4611171" y="7492945"/>
            <a:ext cx="636383" cy="433137"/>
          </a:xfrm>
          <a:custGeom>
            <a:avLst/>
            <a:gdLst>
              <a:gd name="connsiteX0" fmla="*/ 0 w 636383"/>
              <a:gd name="connsiteY0" fmla="*/ 24064 h 433137"/>
              <a:gd name="connsiteX1" fmla="*/ 120316 w 636383"/>
              <a:gd name="connsiteY1" fmla="*/ 48127 h 433137"/>
              <a:gd name="connsiteX2" fmla="*/ 48126 w 636383"/>
              <a:gd name="connsiteY2" fmla="*/ 216569 h 433137"/>
              <a:gd name="connsiteX3" fmla="*/ 144379 w 636383"/>
              <a:gd name="connsiteY3" fmla="*/ 385011 h 433137"/>
              <a:gd name="connsiteX4" fmla="*/ 288758 w 636383"/>
              <a:gd name="connsiteY4" fmla="*/ 433137 h 433137"/>
              <a:gd name="connsiteX5" fmla="*/ 360947 w 636383"/>
              <a:gd name="connsiteY5" fmla="*/ 409074 h 433137"/>
              <a:gd name="connsiteX6" fmla="*/ 481263 w 636383"/>
              <a:gd name="connsiteY6" fmla="*/ 336885 h 433137"/>
              <a:gd name="connsiteX7" fmla="*/ 529389 w 636383"/>
              <a:gd name="connsiteY7" fmla="*/ 288758 h 433137"/>
              <a:gd name="connsiteX8" fmla="*/ 625642 w 636383"/>
              <a:gd name="connsiteY8" fmla="*/ 240632 h 433137"/>
              <a:gd name="connsiteX9" fmla="*/ 577516 w 636383"/>
              <a:gd name="connsiteY9" fmla="*/ 168443 h 433137"/>
              <a:gd name="connsiteX10" fmla="*/ 457200 w 636383"/>
              <a:gd name="connsiteY10" fmla="*/ 192506 h 433137"/>
              <a:gd name="connsiteX11" fmla="*/ 385010 w 636383"/>
              <a:gd name="connsiteY11" fmla="*/ 216569 h 433137"/>
              <a:gd name="connsiteX12" fmla="*/ 312821 w 636383"/>
              <a:gd name="connsiteY12" fmla="*/ 192506 h 433137"/>
              <a:gd name="connsiteX13" fmla="*/ 288758 w 636383"/>
              <a:gd name="connsiteY13" fmla="*/ 48127 h 433137"/>
              <a:gd name="connsiteX14" fmla="*/ 48126 w 636383"/>
              <a:gd name="connsiteY14" fmla="*/ 0 h 433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636383" h="433137">
                <a:moveTo>
                  <a:pt x="0" y="24064"/>
                </a:moveTo>
                <a:cubicBezTo>
                  <a:pt x="40105" y="32085"/>
                  <a:pt x="97629" y="14097"/>
                  <a:pt x="120316" y="48127"/>
                </a:cubicBezTo>
                <a:cubicBezTo>
                  <a:pt x="165937" y="116558"/>
                  <a:pt x="84052" y="180644"/>
                  <a:pt x="48126" y="216569"/>
                </a:cubicBezTo>
                <a:cubicBezTo>
                  <a:pt x="70533" y="328606"/>
                  <a:pt x="43340" y="340105"/>
                  <a:pt x="144379" y="385011"/>
                </a:cubicBezTo>
                <a:cubicBezTo>
                  <a:pt x="190736" y="405614"/>
                  <a:pt x="288758" y="433137"/>
                  <a:pt x="288758" y="433137"/>
                </a:cubicBezTo>
                <a:cubicBezTo>
                  <a:pt x="312821" y="425116"/>
                  <a:pt x="339197" y="422124"/>
                  <a:pt x="360947" y="409074"/>
                </a:cubicBezTo>
                <a:cubicBezTo>
                  <a:pt x="526102" y="309982"/>
                  <a:pt x="276764" y="405051"/>
                  <a:pt x="481263" y="336885"/>
                </a:cubicBezTo>
                <a:cubicBezTo>
                  <a:pt x="497305" y="320843"/>
                  <a:pt x="510512" y="301343"/>
                  <a:pt x="529389" y="288758"/>
                </a:cubicBezTo>
                <a:cubicBezTo>
                  <a:pt x="559236" y="268860"/>
                  <a:pt x="612319" y="273938"/>
                  <a:pt x="625642" y="240632"/>
                </a:cubicBezTo>
                <a:cubicBezTo>
                  <a:pt x="636383" y="213780"/>
                  <a:pt x="593558" y="192506"/>
                  <a:pt x="577516" y="168443"/>
                </a:cubicBezTo>
                <a:cubicBezTo>
                  <a:pt x="537411" y="176464"/>
                  <a:pt x="496878" y="182586"/>
                  <a:pt x="457200" y="192506"/>
                </a:cubicBezTo>
                <a:cubicBezTo>
                  <a:pt x="432592" y="198658"/>
                  <a:pt x="410375" y="216569"/>
                  <a:pt x="385010" y="216569"/>
                </a:cubicBezTo>
                <a:cubicBezTo>
                  <a:pt x="359645" y="216569"/>
                  <a:pt x="336884" y="200527"/>
                  <a:pt x="312821" y="192506"/>
                </a:cubicBezTo>
                <a:cubicBezTo>
                  <a:pt x="328733" y="144769"/>
                  <a:pt x="370674" y="82259"/>
                  <a:pt x="288758" y="48127"/>
                </a:cubicBezTo>
                <a:cubicBezTo>
                  <a:pt x="213251" y="16666"/>
                  <a:pt x="48126" y="0"/>
                  <a:pt x="48126" y="0"/>
                </a:cubicBezTo>
              </a:path>
            </a:pathLst>
          </a:custGeom>
          <a:solidFill>
            <a:srgbClr val="FF5050"/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6" name="Полилиния 435"/>
          <p:cNvSpPr/>
          <p:nvPr/>
        </p:nvSpPr>
        <p:spPr>
          <a:xfrm rot="745934">
            <a:off x="4896924" y="6349937"/>
            <a:ext cx="636383" cy="433137"/>
          </a:xfrm>
          <a:custGeom>
            <a:avLst/>
            <a:gdLst>
              <a:gd name="connsiteX0" fmla="*/ 0 w 636383"/>
              <a:gd name="connsiteY0" fmla="*/ 24064 h 433137"/>
              <a:gd name="connsiteX1" fmla="*/ 120316 w 636383"/>
              <a:gd name="connsiteY1" fmla="*/ 48127 h 433137"/>
              <a:gd name="connsiteX2" fmla="*/ 48126 w 636383"/>
              <a:gd name="connsiteY2" fmla="*/ 216569 h 433137"/>
              <a:gd name="connsiteX3" fmla="*/ 144379 w 636383"/>
              <a:gd name="connsiteY3" fmla="*/ 385011 h 433137"/>
              <a:gd name="connsiteX4" fmla="*/ 288758 w 636383"/>
              <a:gd name="connsiteY4" fmla="*/ 433137 h 433137"/>
              <a:gd name="connsiteX5" fmla="*/ 360947 w 636383"/>
              <a:gd name="connsiteY5" fmla="*/ 409074 h 433137"/>
              <a:gd name="connsiteX6" fmla="*/ 481263 w 636383"/>
              <a:gd name="connsiteY6" fmla="*/ 336885 h 433137"/>
              <a:gd name="connsiteX7" fmla="*/ 529389 w 636383"/>
              <a:gd name="connsiteY7" fmla="*/ 288758 h 433137"/>
              <a:gd name="connsiteX8" fmla="*/ 625642 w 636383"/>
              <a:gd name="connsiteY8" fmla="*/ 240632 h 433137"/>
              <a:gd name="connsiteX9" fmla="*/ 577516 w 636383"/>
              <a:gd name="connsiteY9" fmla="*/ 168443 h 433137"/>
              <a:gd name="connsiteX10" fmla="*/ 457200 w 636383"/>
              <a:gd name="connsiteY10" fmla="*/ 192506 h 433137"/>
              <a:gd name="connsiteX11" fmla="*/ 385010 w 636383"/>
              <a:gd name="connsiteY11" fmla="*/ 216569 h 433137"/>
              <a:gd name="connsiteX12" fmla="*/ 312821 w 636383"/>
              <a:gd name="connsiteY12" fmla="*/ 192506 h 433137"/>
              <a:gd name="connsiteX13" fmla="*/ 288758 w 636383"/>
              <a:gd name="connsiteY13" fmla="*/ 48127 h 433137"/>
              <a:gd name="connsiteX14" fmla="*/ 48126 w 636383"/>
              <a:gd name="connsiteY14" fmla="*/ 0 h 433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636383" h="433137">
                <a:moveTo>
                  <a:pt x="0" y="24064"/>
                </a:moveTo>
                <a:cubicBezTo>
                  <a:pt x="40105" y="32085"/>
                  <a:pt x="97629" y="14097"/>
                  <a:pt x="120316" y="48127"/>
                </a:cubicBezTo>
                <a:cubicBezTo>
                  <a:pt x="165937" y="116558"/>
                  <a:pt x="84052" y="180644"/>
                  <a:pt x="48126" y="216569"/>
                </a:cubicBezTo>
                <a:cubicBezTo>
                  <a:pt x="70533" y="328606"/>
                  <a:pt x="43340" y="340105"/>
                  <a:pt x="144379" y="385011"/>
                </a:cubicBezTo>
                <a:cubicBezTo>
                  <a:pt x="190736" y="405614"/>
                  <a:pt x="288758" y="433137"/>
                  <a:pt x="288758" y="433137"/>
                </a:cubicBezTo>
                <a:cubicBezTo>
                  <a:pt x="312821" y="425116"/>
                  <a:pt x="339197" y="422124"/>
                  <a:pt x="360947" y="409074"/>
                </a:cubicBezTo>
                <a:cubicBezTo>
                  <a:pt x="526102" y="309982"/>
                  <a:pt x="276764" y="405051"/>
                  <a:pt x="481263" y="336885"/>
                </a:cubicBezTo>
                <a:cubicBezTo>
                  <a:pt x="497305" y="320843"/>
                  <a:pt x="510512" y="301343"/>
                  <a:pt x="529389" y="288758"/>
                </a:cubicBezTo>
                <a:cubicBezTo>
                  <a:pt x="559236" y="268860"/>
                  <a:pt x="612319" y="273938"/>
                  <a:pt x="625642" y="240632"/>
                </a:cubicBezTo>
                <a:cubicBezTo>
                  <a:pt x="636383" y="213780"/>
                  <a:pt x="593558" y="192506"/>
                  <a:pt x="577516" y="168443"/>
                </a:cubicBezTo>
                <a:cubicBezTo>
                  <a:pt x="537411" y="176464"/>
                  <a:pt x="496878" y="182586"/>
                  <a:pt x="457200" y="192506"/>
                </a:cubicBezTo>
                <a:cubicBezTo>
                  <a:pt x="432592" y="198658"/>
                  <a:pt x="410375" y="216569"/>
                  <a:pt x="385010" y="216569"/>
                </a:cubicBezTo>
                <a:cubicBezTo>
                  <a:pt x="359645" y="216569"/>
                  <a:pt x="336884" y="200527"/>
                  <a:pt x="312821" y="192506"/>
                </a:cubicBezTo>
                <a:cubicBezTo>
                  <a:pt x="328733" y="144769"/>
                  <a:pt x="370674" y="82259"/>
                  <a:pt x="288758" y="48127"/>
                </a:cubicBezTo>
                <a:cubicBezTo>
                  <a:pt x="213251" y="16666"/>
                  <a:pt x="48126" y="0"/>
                  <a:pt x="48126" y="0"/>
                </a:cubicBezTo>
              </a:path>
            </a:pathLst>
          </a:custGeom>
          <a:solidFill>
            <a:schemeClr val="accent6">
              <a:lumMod val="75000"/>
            </a:schemeClr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7" name="Полилиния 436"/>
          <p:cNvSpPr/>
          <p:nvPr/>
        </p:nvSpPr>
        <p:spPr>
          <a:xfrm rot="745934">
            <a:off x="4896924" y="5849870"/>
            <a:ext cx="636383" cy="433137"/>
          </a:xfrm>
          <a:custGeom>
            <a:avLst/>
            <a:gdLst>
              <a:gd name="connsiteX0" fmla="*/ 0 w 636383"/>
              <a:gd name="connsiteY0" fmla="*/ 24064 h 433137"/>
              <a:gd name="connsiteX1" fmla="*/ 120316 w 636383"/>
              <a:gd name="connsiteY1" fmla="*/ 48127 h 433137"/>
              <a:gd name="connsiteX2" fmla="*/ 48126 w 636383"/>
              <a:gd name="connsiteY2" fmla="*/ 216569 h 433137"/>
              <a:gd name="connsiteX3" fmla="*/ 144379 w 636383"/>
              <a:gd name="connsiteY3" fmla="*/ 385011 h 433137"/>
              <a:gd name="connsiteX4" fmla="*/ 288758 w 636383"/>
              <a:gd name="connsiteY4" fmla="*/ 433137 h 433137"/>
              <a:gd name="connsiteX5" fmla="*/ 360947 w 636383"/>
              <a:gd name="connsiteY5" fmla="*/ 409074 h 433137"/>
              <a:gd name="connsiteX6" fmla="*/ 481263 w 636383"/>
              <a:gd name="connsiteY6" fmla="*/ 336885 h 433137"/>
              <a:gd name="connsiteX7" fmla="*/ 529389 w 636383"/>
              <a:gd name="connsiteY7" fmla="*/ 288758 h 433137"/>
              <a:gd name="connsiteX8" fmla="*/ 625642 w 636383"/>
              <a:gd name="connsiteY8" fmla="*/ 240632 h 433137"/>
              <a:gd name="connsiteX9" fmla="*/ 577516 w 636383"/>
              <a:gd name="connsiteY9" fmla="*/ 168443 h 433137"/>
              <a:gd name="connsiteX10" fmla="*/ 457200 w 636383"/>
              <a:gd name="connsiteY10" fmla="*/ 192506 h 433137"/>
              <a:gd name="connsiteX11" fmla="*/ 385010 w 636383"/>
              <a:gd name="connsiteY11" fmla="*/ 216569 h 433137"/>
              <a:gd name="connsiteX12" fmla="*/ 312821 w 636383"/>
              <a:gd name="connsiteY12" fmla="*/ 192506 h 433137"/>
              <a:gd name="connsiteX13" fmla="*/ 288758 w 636383"/>
              <a:gd name="connsiteY13" fmla="*/ 48127 h 433137"/>
              <a:gd name="connsiteX14" fmla="*/ 48126 w 636383"/>
              <a:gd name="connsiteY14" fmla="*/ 0 h 433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636383" h="433137">
                <a:moveTo>
                  <a:pt x="0" y="24064"/>
                </a:moveTo>
                <a:cubicBezTo>
                  <a:pt x="40105" y="32085"/>
                  <a:pt x="97629" y="14097"/>
                  <a:pt x="120316" y="48127"/>
                </a:cubicBezTo>
                <a:cubicBezTo>
                  <a:pt x="165937" y="116558"/>
                  <a:pt x="84052" y="180644"/>
                  <a:pt x="48126" y="216569"/>
                </a:cubicBezTo>
                <a:cubicBezTo>
                  <a:pt x="70533" y="328606"/>
                  <a:pt x="43340" y="340105"/>
                  <a:pt x="144379" y="385011"/>
                </a:cubicBezTo>
                <a:cubicBezTo>
                  <a:pt x="190736" y="405614"/>
                  <a:pt x="288758" y="433137"/>
                  <a:pt x="288758" y="433137"/>
                </a:cubicBezTo>
                <a:cubicBezTo>
                  <a:pt x="312821" y="425116"/>
                  <a:pt x="339197" y="422124"/>
                  <a:pt x="360947" y="409074"/>
                </a:cubicBezTo>
                <a:cubicBezTo>
                  <a:pt x="526102" y="309982"/>
                  <a:pt x="276764" y="405051"/>
                  <a:pt x="481263" y="336885"/>
                </a:cubicBezTo>
                <a:cubicBezTo>
                  <a:pt x="497305" y="320843"/>
                  <a:pt x="510512" y="301343"/>
                  <a:pt x="529389" y="288758"/>
                </a:cubicBezTo>
                <a:cubicBezTo>
                  <a:pt x="559236" y="268860"/>
                  <a:pt x="612319" y="273938"/>
                  <a:pt x="625642" y="240632"/>
                </a:cubicBezTo>
                <a:cubicBezTo>
                  <a:pt x="636383" y="213780"/>
                  <a:pt x="593558" y="192506"/>
                  <a:pt x="577516" y="168443"/>
                </a:cubicBezTo>
                <a:cubicBezTo>
                  <a:pt x="537411" y="176464"/>
                  <a:pt x="496878" y="182586"/>
                  <a:pt x="457200" y="192506"/>
                </a:cubicBezTo>
                <a:cubicBezTo>
                  <a:pt x="432592" y="198658"/>
                  <a:pt x="410375" y="216569"/>
                  <a:pt x="385010" y="216569"/>
                </a:cubicBezTo>
                <a:cubicBezTo>
                  <a:pt x="359645" y="216569"/>
                  <a:pt x="336884" y="200527"/>
                  <a:pt x="312821" y="192506"/>
                </a:cubicBezTo>
                <a:cubicBezTo>
                  <a:pt x="328733" y="144769"/>
                  <a:pt x="370674" y="82259"/>
                  <a:pt x="288758" y="48127"/>
                </a:cubicBezTo>
                <a:cubicBezTo>
                  <a:pt x="213251" y="16666"/>
                  <a:pt x="48126" y="0"/>
                  <a:pt x="48126" y="0"/>
                </a:cubicBezTo>
              </a:path>
            </a:pathLst>
          </a:custGeom>
          <a:solidFill>
            <a:srgbClr val="FFC000"/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38" name="Полилиния 437"/>
          <p:cNvSpPr/>
          <p:nvPr/>
        </p:nvSpPr>
        <p:spPr>
          <a:xfrm rot="3080396">
            <a:off x="5671882" y="7829298"/>
            <a:ext cx="636383" cy="433137"/>
          </a:xfrm>
          <a:custGeom>
            <a:avLst/>
            <a:gdLst>
              <a:gd name="connsiteX0" fmla="*/ 0 w 636383"/>
              <a:gd name="connsiteY0" fmla="*/ 24064 h 433137"/>
              <a:gd name="connsiteX1" fmla="*/ 120316 w 636383"/>
              <a:gd name="connsiteY1" fmla="*/ 48127 h 433137"/>
              <a:gd name="connsiteX2" fmla="*/ 48126 w 636383"/>
              <a:gd name="connsiteY2" fmla="*/ 216569 h 433137"/>
              <a:gd name="connsiteX3" fmla="*/ 144379 w 636383"/>
              <a:gd name="connsiteY3" fmla="*/ 385011 h 433137"/>
              <a:gd name="connsiteX4" fmla="*/ 288758 w 636383"/>
              <a:gd name="connsiteY4" fmla="*/ 433137 h 433137"/>
              <a:gd name="connsiteX5" fmla="*/ 360947 w 636383"/>
              <a:gd name="connsiteY5" fmla="*/ 409074 h 433137"/>
              <a:gd name="connsiteX6" fmla="*/ 481263 w 636383"/>
              <a:gd name="connsiteY6" fmla="*/ 336885 h 433137"/>
              <a:gd name="connsiteX7" fmla="*/ 529389 w 636383"/>
              <a:gd name="connsiteY7" fmla="*/ 288758 h 433137"/>
              <a:gd name="connsiteX8" fmla="*/ 625642 w 636383"/>
              <a:gd name="connsiteY8" fmla="*/ 240632 h 433137"/>
              <a:gd name="connsiteX9" fmla="*/ 577516 w 636383"/>
              <a:gd name="connsiteY9" fmla="*/ 168443 h 433137"/>
              <a:gd name="connsiteX10" fmla="*/ 457200 w 636383"/>
              <a:gd name="connsiteY10" fmla="*/ 192506 h 433137"/>
              <a:gd name="connsiteX11" fmla="*/ 385010 w 636383"/>
              <a:gd name="connsiteY11" fmla="*/ 216569 h 433137"/>
              <a:gd name="connsiteX12" fmla="*/ 312821 w 636383"/>
              <a:gd name="connsiteY12" fmla="*/ 192506 h 433137"/>
              <a:gd name="connsiteX13" fmla="*/ 288758 w 636383"/>
              <a:gd name="connsiteY13" fmla="*/ 48127 h 433137"/>
              <a:gd name="connsiteX14" fmla="*/ 48126 w 636383"/>
              <a:gd name="connsiteY14" fmla="*/ 0 h 433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636383" h="433137">
                <a:moveTo>
                  <a:pt x="0" y="24064"/>
                </a:moveTo>
                <a:cubicBezTo>
                  <a:pt x="40105" y="32085"/>
                  <a:pt x="97629" y="14097"/>
                  <a:pt x="120316" y="48127"/>
                </a:cubicBezTo>
                <a:cubicBezTo>
                  <a:pt x="165937" y="116558"/>
                  <a:pt x="84052" y="180644"/>
                  <a:pt x="48126" y="216569"/>
                </a:cubicBezTo>
                <a:cubicBezTo>
                  <a:pt x="70533" y="328606"/>
                  <a:pt x="43340" y="340105"/>
                  <a:pt x="144379" y="385011"/>
                </a:cubicBezTo>
                <a:cubicBezTo>
                  <a:pt x="190736" y="405614"/>
                  <a:pt x="288758" y="433137"/>
                  <a:pt x="288758" y="433137"/>
                </a:cubicBezTo>
                <a:cubicBezTo>
                  <a:pt x="312821" y="425116"/>
                  <a:pt x="339197" y="422124"/>
                  <a:pt x="360947" y="409074"/>
                </a:cubicBezTo>
                <a:cubicBezTo>
                  <a:pt x="526102" y="309982"/>
                  <a:pt x="276764" y="405051"/>
                  <a:pt x="481263" y="336885"/>
                </a:cubicBezTo>
                <a:cubicBezTo>
                  <a:pt x="497305" y="320843"/>
                  <a:pt x="510512" y="301343"/>
                  <a:pt x="529389" y="288758"/>
                </a:cubicBezTo>
                <a:cubicBezTo>
                  <a:pt x="559236" y="268860"/>
                  <a:pt x="612319" y="273938"/>
                  <a:pt x="625642" y="240632"/>
                </a:cubicBezTo>
                <a:cubicBezTo>
                  <a:pt x="636383" y="213780"/>
                  <a:pt x="593558" y="192506"/>
                  <a:pt x="577516" y="168443"/>
                </a:cubicBezTo>
                <a:cubicBezTo>
                  <a:pt x="537411" y="176464"/>
                  <a:pt x="496878" y="182586"/>
                  <a:pt x="457200" y="192506"/>
                </a:cubicBezTo>
                <a:cubicBezTo>
                  <a:pt x="432592" y="198658"/>
                  <a:pt x="410375" y="216569"/>
                  <a:pt x="385010" y="216569"/>
                </a:cubicBezTo>
                <a:cubicBezTo>
                  <a:pt x="359645" y="216569"/>
                  <a:pt x="336884" y="200527"/>
                  <a:pt x="312821" y="192506"/>
                </a:cubicBezTo>
                <a:cubicBezTo>
                  <a:pt x="328733" y="144769"/>
                  <a:pt x="370674" y="82259"/>
                  <a:pt x="288758" y="48127"/>
                </a:cubicBezTo>
                <a:cubicBezTo>
                  <a:pt x="213251" y="16666"/>
                  <a:pt x="48126" y="0"/>
                  <a:pt x="48126" y="0"/>
                </a:cubicBezTo>
              </a:path>
            </a:pathLst>
          </a:custGeom>
          <a:solidFill>
            <a:srgbClr val="FFFF00"/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9" name="Полилиния 438"/>
          <p:cNvSpPr/>
          <p:nvPr/>
        </p:nvSpPr>
        <p:spPr>
          <a:xfrm rot="3080396">
            <a:off x="5671882" y="8543678"/>
            <a:ext cx="636383" cy="433137"/>
          </a:xfrm>
          <a:custGeom>
            <a:avLst/>
            <a:gdLst>
              <a:gd name="connsiteX0" fmla="*/ 0 w 636383"/>
              <a:gd name="connsiteY0" fmla="*/ 24064 h 433137"/>
              <a:gd name="connsiteX1" fmla="*/ 120316 w 636383"/>
              <a:gd name="connsiteY1" fmla="*/ 48127 h 433137"/>
              <a:gd name="connsiteX2" fmla="*/ 48126 w 636383"/>
              <a:gd name="connsiteY2" fmla="*/ 216569 h 433137"/>
              <a:gd name="connsiteX3" fmla="*/ 144379 w 636383"/>
              <a:gd name="connsiteY3" fmla="*/ 385011 h 433137"/>
              <a:gd name="connsiteX4" fmla="*/ 288758 w 636383"/>
              <a:gd name="connsiteY4" fmla="*/ 433137 h 433137"/>
              <a:gd name="connsiteX5" fmla="*/ 360947 w 636383"/>
              <a:gd name="connsiteY5" fmla="*/ 409074 h 433137"/>
              <a:gd name="connsiteX6" fmla="*/ 481263 w 636383"/>
              <a:gd name="connsiteY6" fmla="*/ 336885 h 433137"/>
              <a:gd name="connsiteX7" fmla="*/ 529389 w 636383"/>
              <a:gd name="connsiteY7" fmla="*/ 288758 h 433137"/>
              <a:gd name="connsiteX8" fmla="*/ 625642 w 636383"/>
              <a:gd name="connsiteY8" fmla="*/ 240632 h 433137"/>
              <a:gd name="connsiteX9" fmla="*/ 577516 w 636383"/>
              <a:gd name="connsiteY9" fmla="*/ 168443 h 433137"/>
              <a:gd name="connsiteX10" fmla="*/ 457200 w 636383"/>
              <a:gd name="connsiteY10" fmla="*/ 192506 h 433137"/>
              <a:gd name="connsiteX11" fmla="*/ 385010 w 636383"/>
              <a:gd name="connsiteY11" fmla="*/ 216569 h 433137"/>
              <a:gd name="connsiteX12" fmla="*/ 312821 w 636383"/>
              <a:gd name="connsiteY12" fmla="*/ 192506 h 433137"/>
              <a:gd name="connsiteX13" fmla="*/ 288758 w 636383"/>
              <a:gd name="connsiteY13" fmla="*/ 48127 h 433137"/>
              <a:gd name="connsiteX14" fmla="*/ 48126 w 636383"/>
              <a:gd name="connsiteY14" fmla="*/ 0 h 433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636383" h="433137">
                <a:moveTo>
                  <a:pt x="0" y="24064"/>
                </a:moveTo>
                <a:cubicBezTo>
                  <a:pt x="40105" y="32085"/>
                  <a:pt x="97629" y="14097"/>
                  <a:pt x="120316" y="48127"/>
                </a:cubicBezTo>
                <a:cubicBezTo>
                  <a:pt x="165937" y="116558"/>
                  <a:pt x="84052" y="180644"/>
                  <a:pt x="48126" y="216569"/>
                </a:cubicBezTo>
                <a:cubicBezTo>
                  <a:pt x="70533" y="328606"/>
                  <a:pt x="43340" y="340105"/>
                  <a:pt x="144379" y="385011"/>
                </a:cubicBezTo>
                <a:cubicBezTo>
                  <a:pt x="190736" y="405614"/>
                  <a:pt x="288758" y="433137"/>
                  <a:pt x="288758" y="433137"/>
                </a:cubicBezTo>
                <a:cubicBezTo>
                  <a:pt x="312821" y="425116"/>
                  <a:pt x="339197" y="422124"/>
                  <a:pt x="360947" y="409074"/>
                </a:cubicBezTo>
                <a:cubicBezTo>
                  <a:pt x="526102" y="309982"/>
                  <a:pt x="276764" y="405051"/>
                  <a:pt x="481263" y="336885"/>
                </a:cubicBezTo>
                <a:cubicBezTo>
                  <a:pt x="497305" y="320843"/>
                  <a:pt x="510512" y="301343"/>
                  <a:pt x="529389" y="288758"/>
                </a:cubicBezTo>
                <a:cubicBezTo>
                  <a:pt x="559236" y="268860"/>
                  <a:pt x="612319" y="273938"/>
                  <a:pt x="625642" y="240632"/>
                </a:cubicBezTo>
                <a:cubicBezTo>
                  <a:pt x="636383" y="213780"/>
                  <a:pt x="593558" y="192506"/>
                  <a:pt x="577516" y="168443"/>
                </a:cubicBezTo>
                <a:cubicBezTo>
                  <a:pt x="537411" y="176464"/>
                  <a:pt x="496878" y="182586"/>
                  <a:pt x="457200" y="192506"/>
                </a:cubicBezTo>
                <a:cubicBezTo>
                  <a:pt x="432592" y="198658"/>
                  <a:pt x="410375" y="216569"/>
                  <a:pt x="385010" y="216569"/>
                </a:cubicBezTo>
                <a:cubicBezTo>
                  <a:pt x="359645" y="216569"/>
                  <a:pt x="336884" y="200527"/>
                  <a:pt x="312821" y="192506"/>
                </a:cubicBezTo>
                <a:cubicBezTo>
                  <a:pt x="328733" y="144769"/>
                  <a:pt x="370674" y="82259"/>
                  <a:pt x="288758" y="48127"/>
                </a:cubicBezTo>
                <a:cubicBezTo>
                  <a:pt x="213251" y="16666"/>
                  <a:pt x="48126" y="0"/>
                  <a:pt x="48126" y="0"/>
                </a:cubicBezTo>
              </a:path>
            </a:pathLst>
          </a:custGeom>
          <a:solidFill>
            <a:srgbClr val="FF5050"/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0" name="Полилиния 439"/>
          <p:cNvSpPr/>
          <p:nvPr/>
        </p:nvSpPr>
        <p:spPr>
          <a:xfrm rot="3080396">
            <a:off x="6171924" y="7757861"/>
            <a:ext cx="636383" cy="433137"/>
          </a:xfrm>
          <a:custGeom>
            <a:avLst/>
            <a:gdLst>
              <a:gd name="connsiteX0" fmla="*/ 0 w 636383"/>
              <a:gd name="connsiteY0" fmla="*/ 24064 h 433137"/>
              <a:gd name="connsiteX1" fmla="*/ 120316 w 636383"/>
              <a:gd name="connsiteY1" fmla="*/ 48127 h 433137"/>
              <a:gd name="connsiteX2" fmla="*/ 48126 w 636383"/>
              <a:gd name="connsiteY2" fmla="*/ 216569 h 433137"/>
              <a:gd name="connsiteX3" fmla="*/ 144379 w 636383"/>
              <a:gd name="connsiteY3" fmla="*/ 385011 h 433137"/>
              <a:gd name="connsiteX4" fmla="*/ 288758 w 636383"/>
              <a:gd name="connsiteY4" fmla="*/ 433137 h 433137"/>
              <a:gd name="connsiteX5" fmla="*/ 360947 w 636383"/>
              <a:gd name="connsiteY5" fmla="*/ 409074 h 433137"/>
              <a:gd name="connsiteX6" fmla="*/ 481263 w 636383"/>
              <a:gd name="connsiteY6" fmla="*/ 336885 h 433137"/>
              <a:gd name="connsiteX7" fmla="*/ 529389 w 636383"/>
              <a:gd name="connsiteY7" fmla="*/ 288758 h 433137"/>
              <a:gd name="connsiteX8" fmla="*/ 625642 w 636383"/>
              <a:gd name="connsiteY8" fmla="*/ 240632 h 433137"/>
              <a:gd name="connsiteX9" fmla="*/ 577516 w 636383"/>
              <a:gd name="connsiteY9" fmla="*/ 168443 h 433137"/>
              <a:gd name="connsiteX10" fmla="*/ 457200 w 636383"/>
              <a:gd name="connsiteY10" fmla="*/ 192506 h 433137"/>
              <a:gd name="connsiteX11" fmla="*/ 385010 w 636383"/>
              <a:gd name="connsiteY11" fmla="*/ 216569 h 433137"/>
              <a:gd name="connsiteX12" fmla="*/ 312821 w 636383"/>
              <a:gd name="connsiteY12" fmla="*/ 192506 h 433137"/>
              <a:gd name="connsiteX13" fmla="*/ 288758 w 636383"/>
              <a:gd name="connsiteY13" fmla="*/ 48127 h 433137"/>
              <a:gd name="connsiteX14" fmla="*/ 48126 w 636383"/>
              <a:gd name="connsiteY14" fmla="*/ 0 h 433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636383" h="433137">
                <a:moveTo>
                  <a:pt x="0" y="24064"/>
                </a:moveTo>
                <a:cubicBezTo>
                  <a:pt x="40105" y="32085"/>
                  <a:pt x="97629" y="14097"/>
                  <a:pt x="120316" y="48127"/>
                </a:cubicBezTo>
                <a:cubicBezTo>
                  <a:pt x="165937" y="116558"/>
                  <a:pt x="84052" y="180644"/>
                  <a:pt x="48126" y="216569"/>
                </a:cubicBezTo>
                <a:cubicBezTo>
                  <a:pt x="70533" y="328606"/>
                  <a:pt x="43340" y="340105"/>
                  <a:pt x="144379" y="385011"/>
                </a:cubicBezTo>
                <a:cubicBezTo>
                  <a:pt x="190736" y="405614"/>
                  <a:pt x="288758" y="433137"/>
                  <a:pt x="288758" y="433137"/>
                </a:cubicBezTo>
                <a:cubicBezTo>
                  <a:pt x="312821" y="425116"/>
                  <a:pt x="339197" y="422124"/>
                  <a:pt x="360947" y="409074"/>
                </a:cubicBezTo>
                <a:cubicBezTo>
                  <a:pt x="526102" y="309982"/>
                  <a:pt x="276764" y="405051"/>
                  <a:pt x="481263" y="336885"/>
                </a:cubicBezTo>
                <a:cubicBezTo>
                  <a:pt x="497305" y="320843"/>
                  <a:pt x="510512" y="301343"/>
                  <a:pt x="529389" y="288758"/>
                </a:cubicBezTo>
                <a:cubicBezTo>
                  <a:pt x="559236" y="268860"/>
                  <a:pt x="612319" y="273938"/>
                  <a:pt x="625642" y="240632"/>
                </a:cubicBezTo>
                <a:cubicBezTo>
                  <a:pt x="636383" y="213780"/>
                  <a:pt x="593558" y="192506"/>
                  <a:pt x="577516" y="168443"/>
                </a:cubicBezTo>
                <a:cubicBezTo>
                  <a:pt x="537411" y="176464"/>
                  <a:pt x="496878" y="182586"/>
                  <a:pt x="457200" y="192506"/>
                </a:cubicBezTo>
                <a:cubicBezTo>
                  <a:pt x="432592" y="198658"/>
                  <a:pt x="410375" y="216569"/>
                  <a:pt x="385010" y="216569"/>
                </a:cubicBezTo>
                <a:cubicBezTo>
                  <a:pt x="359645" y="216569"/>
                  <a:pt x="336884" y="200527"/>
                  <a:pt x="312821" y="192506"/>
                </a:cubicBezTo>
                <a:cubicBezTo>
                  <a:pt x="328733" y="144769"/>
                  <a:pt x="370674" y="82259"/>
                  <a:pt x="288758" y="48127"/>
                </a:cubicBezTo>
                <a:cubicBezTo>
                  <a:pt x="213251" y="16666"/>
                  <a:pt x="48126" y="0"/>
                  <a:pt x="48126" y="0"/>
                </a:cubicBezTo>
              </a:path>
            </a:pathLst>
          </a:custGeom>
          <a:solidFill>
            <a:schemeClr val="accent6">
              <a:lumMod val="75000"/>
            </a:schemeClr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1" name="Полилиния 440"/>
          <p:cNvSpPr/>
          <p:nvPr/>
        </p:nvSpPr>
        <p:spPr>
          <a:xfrm rot="3080396">
            <a:off x="5743296" y="7257794"/>
            <a:ext cx="636383" cy="433137"/>
          </a:xfrm>
          <a:custGeom>
            <a:avLst/>
            <a:gdLst>
              <a:gd name="connsiteX0" fmla="*/ 0 w 636383"/>
              <a:gd name="connsiteY0" fmla="*/ 24064 h 433137"/>
              <a:gd name="connsiteX1" fmla="*/ 120316 w 636383"/>
              <a:gd name="connsiteY1" fmla="*/ 48127 h 433137"/>
              <a:gd name="connsiteX2" fmla="*/ 48126 w 636383"/>
              <a:gd name="connsiteY2" fmla="*/ 216569 h 433137"/>
              <a:gd name="connsiteX3" fmla="*/ 144379 w 636383"/>
              <a:gd name="connsiteY3" fmla="*/ 385011 h 433137"/>
              <a:gd name="connsiteX4" fmla="*/ 288758 w 636383"/>
              <a:gd name="connsiteY4" fmla="*/ 433137 h 433137"/>
              <a:gd name="connsiteX5" fmla="*/ 360947 w 636383"/>
              <a:gd name="connsiteY5" fmla="*/ 409074 h 433137"/>
              <a:gd name="connsiteX6" fmla="*/ 481263 w 636383"/>
              <a:gd name="connsiteY6" fmla="*/ 336885 h 433137"/>
              <a:gd name="connsiteX7" fmla="*/ 529389 w 636383"/>
              <a:gd name="connsiteY7" fmla="*/ 288758 h 433137"/>
              <a:gd name="connsiteX8" fmla="*/ 625642 w 636383"/>
              <a:gd name="connsiteY8" fmla="*/ 240632 h 433137"/>
              <a:gd name="connsiteX9" fmla="*/ 577516 w 636383"/>
              <a:gd name="connsiteY9" fmla="*/ 168443 h 433137"/>
              <a:gd name="connsiteX10" fmla="*/ 457200 w 636383"/>
              <a:gd name="connsiteY10" fmla="*/ 192506 h 433137"/>
              <a:gd name="connsiteX11" fmla="*/ 385010 w 636383"/>
              <a:gd name="connsiteY11" fmla="*/ 216569 h 433137"/>
              <a:gd name="connsiteX12" fmla="*/ 312821 w 636383"/>
              <a:gd name="connsiteY12" fmla="*/ 192506 h 433137"/>
              <a:gd name="connsiteX13" fmla="*/ 288758 w 636383"/>
              <a:gd name="connsiteY13" fmla="*/ 48127 h 433137"/>
              <a:gd name="connsiteX14" fmla="*/ 48126 w 636383"/>
              <a:gd name="connsiteY14" fmla="*/ 0 h 433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636383" h="433137">
                <a:moveTo>
                  <a:pt x="0" y="24064"/>
                </a:moveTo>
                <a:cubicBezTo>
                  <a:pt x="40105" y="32085"/>
                  <a:pt x="97629" y="14097"/>
                  <a:pt x="120316" y="48127"/>
                </a:cubicBezTo>
                <a:cubicBezTo>
                  <a:pt x="165937" y="116558"/>
                  <a:pt x="84052" y="180644"/>
                  <a:pt x="48126" y="216569"/>
                </a:cubicBezTo>
                <a:cubicBezTo>
                  <a:pt x="70533" y="328606"/>
                  <a:pt x="43340" y="340105"/>
                  <a:pt x="144379" y="385011"/>
                </a:cubicBezTo>
                <a:cubicBezTo>
                  <a:pt x="190736" y="405614"/>
                  <a:pt x="288758" y="433137"/>
                  <a:pt x="288758" y="433137"/>
                </a:cubicBezTo>
                <a:cubicBezTo>
                  <a:pt x="312821" y="425116"/>
                  <a:pt x="339197" y="422124"/>
                  <a:pt x="360947" y="409074"/>
                </a:cubicBezTo>
                <a:cubicBezTo>
                  <a:pt x="526102" y="309982"/>
                  <a:pt x="276764" y="405051"/>
                  <a:pt x="481263" y="336885"/>
                </a:cubicBezTo>
                <a:cubicBezTo>
                  <a:pt x="497305" y="320843"/>
                  <a:pt x="510512" y="301343"/>
                  <a:pt x="529389" y="288758"/>
                </a:cubicBezTo>
                <a:cubicBezTo>
                  <a:pt x="559236" y="268860"/>
                  <a:pt x="612319" y="273938"/>
                  <a:pt x="625642" y="240632"/>
                </a:cubicBezTo>
                <a:cubicBezTo>
                  <a:pt x="636383" y="213780"/>
                  <a:pt x="593558" y="192506"/>
                  <a:pt x="577516" y="168443"/>
                </a:cubicBezTo>
                <a:cubicBezTo>
                  <a:pt x="537411" y="176464"/>
                  <a:pt x="496878" y="182586"/>
                  <a:pt x="457200" y="192506"/>
                </a:cubicBezTo>
                <a:cubicBezTo>
                  <a:pt x="432592" y="198658"/>
                  <a:pt x="410375" y="216569"/>
                  <a:pt x="385010" y="216569"/>
                </a:cubicBezTo>
                <a:cubicBezTo>
                  <a:pt x="359645" y="216569"/>
                  <a:pt x="336884" y="200527"/>
                  <a:pt x="312821" y="192506"/>
                </a:cubicBezTo>
                <a:cubicBezTo>
                  <a:pt x="328733" y="144769"/>
                  <a:pt x="370674" y="82259"/>
                  <a:pt x="288758" y="48127"/>
                </a:cubicBezTo>
                <a:cubicBezTo>
                  <a:pt x="213251" y="16666"/>
                  <a:pt x="48126" y="0"/>
                  <a:pt x="48126" y="0"/>
                </a:cubicBezTo>
              </a:path>
            </a:pathLst>
          </a:custGeom>
          <a:solidFill>
            <a:srgbClr val="FFC000"/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42" name="Полилиния 441"/>
          <p:cNvSpPr/>
          <p:nvPr/>
        </p:nvSpPr>
        <p:spPr>
          <a:xfrm>
            <a:off x="1214447" y="8998870"/>
            <a:ext cx="636383" cy="433137"/>
          </a:xfrm>
          <a:custGeom>
            <a:avLst/>
            <a:gdLst>
              <a:gd name="connsiteX0" fmla="*/ 0 w 636383"/>
              <a:gd name="connsiteY0" fmla="*/ 24064 h 433137"/>
              <a:gd name="connsiteX1" fmla="*/ 120316 w 636383"/>
              <a:gd name="connsiteY1" fmla="*/ 48127 h 433137"/>
              <a:gd name="connsiteX2" fmla="*/ 48126 w 636383"/>
              <a:gd name="connsiteY2" fmla="*/ 216569 h 433137"/>
              <a:gd name="connsiteX3" fmla="*/ 144379 w 636383"/>
              <a:gd name="connsiteY3" fmla="*/ 385011 h 433137"/>
              <a:gd name="connsiteX4" fmla="*/ 288758 w 636383"/>
              <a:gd name="connsiteY4" fmla="*/ 433137 h 433137"/>
              <a:gd name="connsiteX5" fmla="*/ 360947 w 636383"/>
              <a:gd name="connsiteY5" fmla="*/ 409074 h 433137"/>
              <a:gd name="connsiteX6" fmla="*/ 481263 w 636383"/>
              <a:gd name="connsiteY6" fmla="*/ 336885 h 433137"/>
              <a:gd name="connsiteX7" fmla="*/ 529389 w 636383"/>
              <a:gd name="connsiteY7" fmla="*/ 288758 h 433137"/>
              <a:gd name="connsiteX8" fmla="*/ 625642 w 636383"/>
              <a:gd name="connsiteY8" fmla="*/ 240632 h 433137"/>
              <a:gd name="connsiteX9" fmla="*/ 577516 w 636383"/>
              <a:gd name="connsiteY9" fmla="*/ 168443 h 433137"/>
              <a:gd name="connsiteX10" fmla="*/ 457200 w 636383"/>
              <a:gd name="connsiteY10" fmla="*/ 192506 h 433137"/>
              <a:gd name="connsiteX11" fmla="*/ 385010 w 636383"/>
              <a:gd name="connsiteY11" fmla="*/ 216569 h 433137"/>
              <a:gd name="connsiteX12" fmla="*/ 312821 w 636383"/>
              <a:gd name="connsiteY12" fmla="*/ 192506 h 433137"/>
              <a:gd name="connsiteX13" fmla="*/ 288758 w 636383"/>
              <a:gd name="connsiteY13" fmla="*/ 48127 h 433137"/>
              <a:gd name="connsiteX14" fmla="*/ 48126 w 636383"/>
              <a:gd name="connsiteY14" fmla="*/ 0 h 433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636383" h="433137">
                <a:moveTo>
                  <a:pt x="0" y="24064"/>
                </a:moveTo>
                <a:cubicBezTo>
                  <a:pt x="40105" y="32085"/>
                  <a:pt x="97629" y="14097"/>
                  <a:pt x="120316" y="48127"/>
                </a:cubicBezTo>
                <a:cubicBezTo>
                  <a:pt x="165937" y="116558"/>
                  <a:pt x="84052" y="180644"/>
                  <a:pt x="48126" y="216569"/>
                </a:cubicBezTo>
                <a:cubicBezTo>
                  <a:pt x="70533" y="328606"/>
                  <a:pt x="43340" y="340105"/>
                  <a:pt x="144379" y="385011"/>
                </a:cubicBezTo>
                <a:cubicBezTo>
                  <a:pt x="190736" y="405614"/>
                  <a:pt x="288758" y="433137"/>
                  <a:pt x="288758" y="433137"/>
                </a:cubicBezTo>
                <a:cubicBezTo>
                  <a:pt x="312821" y="425116"/>
                  <a:pt x="339197" y="422124"/>
                  <a:pt x="360947" y="409074"/>
                </a:cubicBezTo>
                <a:cubicBezTo>
                  <a:pt x="526102" y="309982"/>
                  <a:pt x="276764" y="405051"/>
                  <a:pt x="481263" y="336885"/>
                </a:cubicBezTo>
                <a:cubicBezTo>
                  <a:pt x="497305" y="320843"/>
                  <a:pt x="510512" y="301343"/>
                  <a:pt x="529389" y="288758"/>
                </a:cubicBezTo>
                <a:cubicBezTo>
                  <a:pt x="559236" y="268860"/>
                  <a:pt x="612319" y="273938"/>
                  <a:pt x="625642" y="240632"/>
                </a:cubicBezTo>
                <a:cubicBezTo>
                  <a:pt x="636383" y="213780"/>
                  <a:pt x="593558" y="192506"/>
                  <a:pt x="577516" y="168443"/>
                </a:cubicBezTo>
                <a:cubicBezTo>
                  <a:pt x="537411" y="176464"/>
                  <a:pt x="496878" y="182586"/>
                  <a:pt x="457200" y="192506"/>
                </a:cubicBezTo>
                <a:cubicBezTo>
                  <a:pt x="432592" y="198658"/>
                  <a:pt x="410375" y="216569"/>
                  <a:pt x="385010" y="216569"/>
                </a:cubicBezTo>
                <a:cubicBezTo>
                  <a:pt x="359645" y="216569"/>
                  <a:pt x="336884" y="200527"/>
                  <a:pt x="312821" y="192506"/>
                </a:cubicBezTo>
                <a:cubicBezTo>
                  <a:pt x="328733" y="144769"/>
                  <a:pt x="370674" y="82259"/>
                  <a:pt x="288758" y="48127"/>
                </a:cubicBezTo>
                <a:cubicBezTo>
                  <a:pt x="213251" y="16666"/>
                  <a:pt x="48126" y="0"/>
                  <a:pt x="48126" y="0"/>
                </a:cubicBezTo>
              </a:path>
            </a:pathLst>
          </a:custGeom>
          <a:solidFill>
            <a:srgbClr val="FFFF00"/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3" name="Полилиния 442"/>
          <p:cNvSpPr/>
          <p:nvPr/>
        </p:nvSpPr>
        <p:spPr>
          <a:xfrm rot="18498254">
            <a:off x="785795" y="8501090"/>
            <a:ext cx="636383" cy="433137"/>
          </a:xfrm>
          <a:custGeom>
            <a:avLst/>
            <a:gdLst>
              <a:gd name="connsiteX0" fmla="*/ 0 w 636383"/>
              <a:gd name="connsiteY0" fmla="*/ 24064 h 433137"/>
              <a:gd name="connsiteX1" fmla="*/ 120316 w 636383"/>
              <a:gd name="connsiteY1" fmla="*/ 48127 h 433137"/>
              <a:gd name="connsiteX2" fmla="*/ 48126 w 636383"/>
              <a:gd name="connsiteY2" fmla="*/ 216569 h 433137"/>
              <a:gd name="connsiteX3" fmla="*/ 144379 w 636383"/>
              <a:gd name="connsiteY3" fmla="*/ 385011 h 433137"/>
              <a:gd name="connsiteX4" fmla="*/ 288758 w 636383"/>
              <a:gd name="connsiteY4" fmla="*/ 433137 h 433137"/>
              <a:gd name="connsiteX5" fmla="*/ 360947 w 636383"/>
              <a:gd name="connsiteY5" fmla="*/ 409074 h 433137"/>
              <a:gd name="connsiteX6" fmla="*/ 481263 w 636383"/>
              <a:gd name="connsiteY6" fmla="*/ 336885 h 433137"/>
              <a:gd name="connsiteX7" fmla="*/ 529389 w 636383"/>
              <a:gd name="connsiteY7" fmla="*/ 288758 h 433137"/>
              <a:gd name="connsiteX8" fmla="*/ 625642 w 636383"/>
              <a:gd name="connsiteY8" fmla="*/ 240632 h 433137"/>
              <a:gd name="connsiteX9" fmla="*/ 577516 w 636383"/>
              <a:gd name="connsiteY9" fmla="*/ 168443 h 433137"/>
              <a:gd name="connsiteX10" fmla="*/ 457200 w 636383"/>
              <a:gd name="connsiteY10" fmla="*/ 192506 h 433137"/>
              <a:gd name="connsiteX11" fmla="*/ 385010 w 636383"/>
              <a:gd name="connsiteY11" fmla="*/ 216569 h 433137"/>
              <a:gd name="connsiteX12" fmla="*/ 312821 w 636383"/>
              <a:gd name="connsiteY12" fmla="*/ 192506 h 433137"/>
              <a:gd name="connsiteX13" fmla="*/ 288758 w 636383"/>
              <a:gd name="connsiteY13" fmla="*/ 48127 h 433137"/>
              <a:gd name="connsiteX14" fmla="*/ 48126 w 636383"/>
              <a:gd name="connsiteY14" fmla="*/ 0 h 433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636383" h="433137">
                <a:moveTo>
                  <a:pt x="0" y="24064"/>
                </a:moveTo>
                <a:cubicBezTo>
                  <a:pt x="40105" y="32085"/>
                  <a:pt x="97629" y="14097"/>
                  <a:pt x="120316" y="48127"/>
                </a:cubicBezTo>
                <a:cubicBezTo>
                  <a:pt x="165937" y="116558"/>
                  <a:pt x="84052" y="180644"/>
                  <a:pt x="48126" y="216569"/>
                </a:cubicBezTo>
                <a:cubicBezTo>
                  <a:pt x="70533" y="328606"/>
                  <a:pt x="43340" y="340105"/>
                  <a:pt x="144379" y="385011"/>
                </a:cubicBezTo>
                <a:cubicBezTo>
                  <a:pt x="190736" y="405614"/>
                  <a:pt x="288758" y="433137"/>
                  <a:pt x="288758" y="433137"/>
                </a:cubicBezTo>
                <a:cubicBezTo>
                  <a:pt x="312821" y="425116"/>
                  <a:pt x="339197" y="422124"/>
                  <a:pt x="360947" y="409074"/>
                </a:cubicBezTo>
                <a:cubicBezTo>
                  <a:pt x="526102" y="309982"/>
                  <a:pt x="276764" y="405051"/>
                  <a:pt x="481263" y="336885"/>
                </a:cubicBezTo>
                <a:cubicBezTo>
                  <a:pt x="497305" y="320843"/>
                  <a:pt x="510512" y="301343"/>
                  <a:pt x="529389" y="288758"/>
                </a:cubicBezTo>
                <a:cubicBezTo>
                  <a:pt x="559236" y="268860"/>
                  <a:pt x="612319" y="273938"/>
                  <a:pt x="625642" y="240632"/>
                </a:cubicBezTo>
                <a:cubicBezTo>
                  <a:pt x="636383" y="213780"/>
                  <a:pt x="593558" y="192506"/>
                  <a:pt x="577516" y="168443"/>
                </a:cubicBezTo>
                <a:cubicBezTo>
                  <a:pt x="537411" y="176464"/>
                  <a:pt x="496878" y="182586"/>
                  <a:pt x="457200" y="192506"/>
                </a:cubicBezTo>
                <a:cubicBezTo>
                  <a:pt x="432592" y="198658"/>
                  <a:pt x="410375" y="216569"/>
                  <a:pt x="385010" y="216569"/>
                </a:cubicBezTo>
                <a:cubicBezTo>
                  <a:pt x="359645" y="216569"/>
                  <a:pt x="336884" y="200527"/>
                  <a:pt x="312821" y="192506"/>
                </a:cubicBezTo>
                <a:cubicBezTo>
                  <a:pt x="328733" y="144769"/>
                  <a:pt x="370674" y="82259"/>
                  <a:pt x="288758" y="48127"/>
                </a:cubicBezTo>
                <a:cubicBezTo>
                  <a:pt x="213251" y="16666"/>
                  <a:pt x="48126" y="0"/>
                  <a:pt x="48126" y="0"/>
                </a:cubicBezTo>
              </a:path>
            </a:pathLst>
          </a:custGeom>
          <a:solidFill>
            <a:srgbClr val="FFC000"/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4" name="Полилиния 443"/>
          <p:cNvSpPr/>
          <p:nvPr/>
        </p:nvSpPr>
        <p:spPr>
          <a:xfrm>
            <a:off x="2214555" y="8215340"/>
            <a:ext cx="636383" cy="433137"/>
          </a:xfrm>
          <a:custGeom>
            <a:avLst/>
            <a:gdLst>
              <a:gd name="connsiteX0" fmla="*/ 0 w 636383"/>
              <a:gd name="connsiteY0" fmla="*/ 24064 h 433137"/>
              <a:gd name="connsiteX1" fmla="*/ 120316 w 636383"/>
              <a:gd name="connsiteY1" fmla="*/ 48127 h 433137"/>
              <a:gd name="connsiteX2" fmla="*/ 48126 w 636383"/>
              <a:gd name="connsiteY2" fmla="*/ 216569 h 433137"/>
              <a:gd name="connsiteX3" fmla="*/ 144379 w 636383"/>
              <a:gd name="connsiteY3" fmla="*/ 385011 h 433137"/>
              <a:gd name="connsiteX4" fmla="*/ 288758 w 636383"/>
              <a:gd name="connsiteY4" fmla="*/ 433137 h 433137"/>
              <a:gd name="connsiteX5" fmla="*/ 360947 w 636383"/>
              <a:gd name="connsiteY5" fmla="*/ 409074 h 433137"/>
              <a:gd name="connsiteX6" fmla="*/ 481263 w 636383"/>
              <a:gd name="connsiteY6" fmla="*/ 336885 h 433137"/>
              <a:gd name="connsiteX7" fmla="*/ 529389 w 636383"/>
              <a:gd name="connsiteY7" fmla="*/ 288758 h 433137"/>
              <a:gd name="connsiteX8" fmla="*/ 625642 w 636383"/>
              <a:gd name="connsiteY8" fmla="*/ 240632 h 433137"/>
              <a:gd name="connsiteX9" fmla="*/ 577516 w 636383"/>
              <a:gd name="connsiteY9" fmla="*/ 168443 h 433137"/>
              <a:gd name="connsiteX10" fmla="*/ 457200 w 636383"/>
              <a:gd name="connsiteY10" fmla="*/ 192506 h 433137"/>
              <a:gd name="connsiteX11" fmla="*/ 385010 w 636383"/>
              <a:gd name="connsiteY11" fmla="*/ 216569 h 433137"/>
              <a:gd name="connsiteX12" fmla="*/ 312821 w 636383"/>
              <a:gd name="connsiteY12" fmla="*/ 192506 h 433137"/>
              <a:gd name="connsiteX13" fmla="*/ 288758 w 636383"/>
              <a:gd name="connsiteY13" fmla="*/ 48127 h 433137"/>
              <a:gd name="connsiteX14" fmla="*/ 48126 w 636383"/>
              <a:gd name="connsiteY14" fmla="*/ 0 h 433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636383" h="433137">
                <a:moveTo>
                  <a:pt x="0" y="24064"/>
                </a:moveTo>
                <a:cubicBezTo>
                  <a:pt x="40105" y="32085"/>
                  <a:pt x="97629" y="14097"/>
                  <a:pt x="120316" y="48127"/>
                </a:cubicBezTo>
                <a:cubicBezTo>
                  <a:pt x="165937" y="116558"/>
                  <a:pt x="84052" y="180644"/>
                  <a:pt x="48126" y="216569"/>
                </a:cubicBezTo>
                <a:cubicBezTo>
                  <a:pt x="70533" y="328606"/>
                  <a:pt x="43340" y="340105"/>
                  <a:pt x="144379" y="385011"/>
                </a:cubicBezTo>
                <a:cubicBezTo>
                  <a:pt x="190736" y="405614"/>
                  <a:pt x="288758" y="433137"/>
                  <a:pt x="288758" y="433137"/>
                </a:cubicBezTo>
                <a:cubicBezTo>
                  <a:pt x="312821" y="425116"/>
                  <a:pt x="339197" y="422124"/>
                  <a:pt x="360947" y="409074"/>
                </a:cubicBezTo>
                <a:cubicBezTo>
                  <a:pt x="526102" y="309982"/>
                  <a:pt x="276764" y="405051"/>
                  <a:pt x="481263" y="336885"/>
                </a:cubicBezTo>
                <a:cubicBezTo>
                  <a:pt x="497305" y="320843"/>
                  <a:pt x="510512" y="301343"/>
                  <a:pt x="529389" y="288758"/>
                </a:cubicBezTo>
                <a:cubicBezTo>
                  <a:pt x="559236" y="268860"/>
                  <a:pt x="612319" y="273938"/>
                  <a:pt x="625642" y="240632"/>
                </a:cubicBezTo>
                <a:cubicBezTo>
                  <a:pt x="636383" y="213780"/>
                  <a:pt x="593558" y="192506"/>
                  <a:pt x="577516" y="168443"/>
                </a:cubicBezTo>
                <a:cubicBezTo>
                  <a:pt x="537411" y="176464"/>
                  <a:pt x="496878" y="182586"/>
                  <a:pt x="457200" y="192506"/>
                </a:cubicBezTo>
                <a:cubicBezTo>
                  <a:pt x="432592" y="198658"/>
                  <a:pt x="410375" y="216569"/>
                  <a:pt x="385010" y="216569"/>
                </a:cubicBezTo>
                <a:cubicBezTo>
                  <a:pt x="359645" y="216569"/>
                  <a:pt x="336884" y="200527"/>
                  <a:pt x="312821" y="192506"/>
                </a:cubicBezTo>
                <a:cubicBezTo>
                  <a:pt x="328733" y="144769"/>
                  <a:pt x="370674" y="82259"/>
                  <a:pt x="288758" y="48127"/>
                </a:cubicBezTo>
                <a:cubicBezTo>
                  <a:pt x="213251" y="16666"/>
                  <a:pt x="48126" y="0"/>
                  <a:pt x="48126" y="0"/>
                </a:cubicBezTo>
              </a:path>
            </a:pathLst>
          </a:custGeom>
          <a:solidFill>
            <a:schemeClr val="accent6">
              <a:lumMod val="75000"/>
            </a:schemeClr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5" name="Полилиния 444"/>
          <p:cNvSpPr/>
          <p:nvPr/>
        </p:nvSpPr>
        <p:spPr>
          <a:xfrm>
            <a:off x="3071811" y="7572397"/>
            <a:ext cx="636383" cy="433137"/>
          </a:xfrm>
          <a:custGeom>
            <a:avLst/>
            <a:gdLst>
              <a:gd name="connsiteX0" fmla="*/ 0 w 636383"/>
              <a:gd name="connsiteY0" fmla="*/ 24064 h 433137"/>
              <a:gd name="connsiteX1" fmla="*/ 120316 w 636383"/>
              <a:gd name="connsiteY1" fmla="*/ 48127 h 433137"/>
              <a:gd name="connsiteX2" fmla="*/ 48126 w 636383"/>
              <a:gd name="connsiteY2" fmla="*/ 216569 h 433137"/>
              <a:gd name="connsiteX3" fmla="*/ 144379 w 636383"/>
              <a:gd name="connsiteY3" fmla="*/ 385011 h 433137"/>
              <a:gd name="connsiteX4" fmla="*/ 288758 w 636383"/>
              <a:gd name="connsiteY4" fmla="*/ 433137 h 433137"/>
              <a:gd name="connsiteX5" fmla="*/ 360947 w 636383"/>
              <a:gd name="connsiteY5" fmla="*/ 409074 h 433137"/>
              <a:gd name="connsiteX6" fmla="*/ 481263 w 636383"/>
              <a:gd name="connsiteY6" fmla="*/ 336885 h 433137"/>
              <a:gd name="connsiteX7" fmla="*/ 529389 w 636383"/>
              <a:gd name="connsiteY7" fmla="*/ 288758 h 433137"/>
              <a:gd name="connsiteX8" fmla="*/ 625642 w 636383"/>
              <a:gd name="connsiteY8" fmla="*/ 240632 h 433137"/>
              <a:gd name="connsiteX9" fmla="*/ 577516 w 636383"/>
              <a:gd name="connsiteY9" fmla="*/ 168443 h 433137"/>
              <a:gd name="connsiteX10" fmla="*/ 457200 w 636383"/>
              <a:gd name="connsiteY10" fmla="*/ 192506 h 433137"/>
              <a:gd name="connsiteX11" fmla="*/ 385010 w 636383"/>
              <a:gd name="connsiteY11" fmla="*/ 216569 h 433137"/>
              <a:gd name="connsiteX12" fmla="*/ 312821 w 636383"/>
              <a:gd name="connsiteY12" fmla="*/ 192506 h 433137"/>
              <a:gd name="connsiteX13" fmla="*/ 288758 w 636383"/>
              <a:gd name="connsiteY13" fmla="*/ 48127 h 433137"/>
              <a:gd name="connsiteX14" fmla="*/ 48126 w 636383"/>
              <a:gd name="connsiteY14" fmla="*/ 0 h 433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636383" h="433137">
                <a:moveTo>
                  <a:pt x="0" y="24064"/>
                </a:moveTo>
                <a:cubicBezTo>
                  <a:pt x="40105" y="32085"/>
                  <a:pt x="97629" y="14097"/>
                  <a:pt x="120316" y="48127"/>
                </a:cubicBezTo>
                <a:cubicBezTo>
                  <a:pt x="165937" y="116558"/>
                  <a:pt x="84052" y="180644"/>
                  <a:pt x="48126" y="216569"/>
                </a:cubicBezTo>
                <a:cubicBezTo>
                  <a:pt x="70533" y="328606"/>
                  <a:pt x="43340" y="340105"/>
                  <a:pt x="144379" y="385011"/>
                </a:cubicBezTo>
                <a:cubicBezTo>
                  <a:pt x="190736" y="405614"/>
                  <a:pt x="288758" y="433137"/>
                  <a:pt x="288758" y="433137"/>
                </a:cubicBezTo>
                <a:cubicBezTo>
                  <a:pt x="312821" y="425116"/>
                  <a:pt x="339197" y="422124"/>
                  <a:pt x="360947" y="409074"/>
                </a:cubicBezTo>
                <a:cubicBezTo>
                  <a:pt x="526102" y="309982"/>
                  <a:pt x="276764" y="405051"/>
                  <a:pt x="481263" y="336885"/>
                </a:cubicBezTo>
                <a:cubicBezTo>
                  <a:pt x="497305" y="320843"/>
                  <a:pt x="510512" y="301343"/>
                  <a:pt x="529389" y="288758"/>
                </a:cubicBezTo>
                <a:cubicBezTo>
                  <a:pt x="559236" y="268860"/>
                  <a:pt x="612319" y="273938"/>
                  <a:pt x="625642" y="240632"/>
                </a:cubicBezTo>
                <a:cubicBezTo>
                  <a:pt x="636383" y="213780"/>
                  <a:pt x="593558" y="192506"/>
                  <a:pt x="577516" y="168443"/>
                </a:cubicBezTo>
                <a:cubicBezTo>
                  <a:pt x="537411" y="176464"/>
                  <a:pt x="496878" y="182586"/>
                  <a:pt x="457200" y="192506"/>
                </a:cubicBezTo>
                <a:cubicBezTo>
                  <a:pt x="432592" y="198658"/>
                  <a:pt x="410375" y="216569"/>
                  <a:pt x="385010" y="216569"/>
                </a:cubicBezTo>
                <a:cubicBezTo>
                  <a:pt x="359645" y="216569"/>
                  <a:pt x="336884" y="200527"/>
                  <a:pt x="312821" y="192506"/>
                </a:cubicBezTo>
                <a:cubicBezTo>
                  <a:pt x="328733" y="144769"/>
                  <a:pt x="370674" y="82259"/>
                  <a:pt x="288758" y="48127"/>
                </a:cubicBezTo>
                <a:cubicBezTo>
                  <a:pt x="213251" y="16666"/>
                  <a:pt x="48126" y="0"/>
                  <a:pt x="48126" y="0"/>
                </a:cubicBezTo>
              </a:path>
            </a:pathLst>
          </a:custGeom>
          <a:solidFill>
            <a:srgbClr val="FFC000"/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46" name="Полилиния 445"/>
          <p:cNvSpPr/>
          <p:nvPr/>
        </p:nvSpPr>
        <p:spPr>
          <a:xfrm>
            <a:off x="1785927" y="7929587"/>
            <a:ext cx="500066" cy="359445"/>
          </a:xfrm>
          <a:custGeom>
            <a:avLst/>
            <a:gdLst>
              <a:gd name="connsiteX0" fmla="*/ 0 w 636383"/>
              <a:gd name="connsiteY0" fmla="*/ 24064 h 433137"/>
              <a:gd name="connsiteX1" fmla="*/ 120316 w 636383"/>
              <a:gd name="connsiteY1" fmla="*/ 48127 h 433137"/>
              <a:gd name="connsiteX2" fmla="*/ 48126 w 636383"/>
              <a:gd name="connsiteY2" fmla="*/ 216569 h 433137"/>
              <a:gd name="connsiteX3" fmla="*/ 144379 w 636383"/>
              <a:gd name="connsiteY3" fmla="*/ 385011 h 433137"/>
              <a:gd name="connsiteX4" fmla="*/ 288758 w 636383"/>
              <a:gd name="connsiteY4" fmla="*/ 433137 h 433137"/>
              <a:gd name="connsiteX5" fmla="*/ 360947 w 636383"/>
              <a:gd name="connsiteY5" fmla="*/ 409074 h 433137"/>
              <a:gd name="connsiteX6" fmla="*/ 481263 w 636383"/>
              <a:gd name="connsiteY6" fmla="*/ 336885 h 433137"/>
              <a:gd name="connsiteX7" fmla="*/ 529389 w 636383"/>
              <a:gd name="connsiteY7" fmla="*/ 288758 h 433137"/>
              <a:gd name="connsiteX8" fmla="*/ 625642 w 636383"/>
              <a:gd name="connsiteY8" fmla="*/ 240632 h 433137"/>
              <a:gd name="connsiteX9" fmla="*/ 577516 w 636383"/>
              <a:gd name="connsiteY9" fmla="*/ 168443 h 433137"/>
              <a:gd name="connsiteX10" fmla="*/ 457200 w 636383"/>
              <a:gd name="connsiteY10" fmla="*/ 192506 h 433137"/>
              <a:gd name="connsiteX11" fmla="*/ 385010 w 636383"/>
              <a:gd name="connsiteY11" fmla="*/ 216569 h 433137"/>
              <a:gd name="connsiteX12" fmla="*/ 312821 w 636383"/>
              <a:gd name="connsiteY12" fmla="*/ 192506 h 433137"/>
              <a:gd name="connsiteX13" fmla="*/ 288758 w 636383"/>
              <a:gd name="connsiteY13" fmla="*/ 48127 h 433137"/>
              <a:gd name="connsiteX14" fmla="*/ 48126 w 636383"/>
              <a:gd name="connsiteY14" fmla="*/ 0 h 433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636383" h="433137">
                <a:moveTo>
                  <a:pt x="0" y="24064"/>
                </a:moveTo>
                <a:cubicBezTo>
                  <a:pt x="40105" y="32085"/>
                  <a:pt x="97629" y="14097"/>
                  <a:pt x="120316" y="48127"/>
                </a:cubicBezTo>
                <a:cubicBezTo>
                  <a:pt x="165937" y="116558"/>
                  <a:pt x="84052" y="180644"/>
                  <a:pt x="48126" y="216569"/>
                </a:cubicBezTo>
                <a:cubicBezTo>
                  <a:pt x="70533" y="328606"/>
                  <a:pt x="43340" y="340105"/>
                  <a:pt x="144379" y="385011"/>
                </a:cubicBezTo>
                <a:cubicBezTo>
                  <a:pt x="190736" y="405614"/>
                  <a:pt x="288758" y="433137"/>
                  <a:pt x="288758" y="433137"/>
                </a:cubicBezTo>
                <a:cubicBezTo>
                  <a:pt x="312821" y="425116"/>
                  <a:pt x="339197" y="422124"/>
                  <a:pt x="360947" y="409074"/>
                </a:cubicBezTo>
                <a:cubicBezTo>
                  <a:pt x="526102" y="309982"/>
                  <a:pt x="276764" y="405051"/>
                  <a:pt x="481263" y="336885"/>
                </a:cubicBezTo>
                <a:cubicBezTo>
                  <a:pt x="497305" y="320843"/>
                  <a:pt x="510512" y="301343"/>
                  <a:pt x="529389" y="288758"/>
                </a:cubicBezTo>
                <a:cubicBezTo>
                  <a:pt x="559236" y="268860"/>
                  <a:pt x="612319" y="273938"/>
                  <a:pt x="625642" y="240632"/>
                </a:cubicBezTo>
                <a:cubicBezTo>
                  <a:pt x="636383" y="213780"/>
                  <a:pt x="593558" y="192506"/>
                  <a:pt x="577516" y="168443"/>
                </a:cubicBezTo>
                <a:cubicBezTo>
                  <a:pt x="537411" y="176464"/>
                  <a:pt x="496878" y="182586"/>
                  <a:pt x="457200" y="192506"/>
                </a:cubicBezTo>
                <a:cubicBezTo>
                  <a:pt x="432592" y="198658"/>
                  <a:pt x="410375" y="216569"/>
                  <a:pt x="385010" y="216569"/>
                </a:cubicBezTo>
                <a:cubicBezTo>
                  <a:pt x="359645" y="216569"/>
                  <a:pt x="336884" y="200527"/>
                  <a:pt x="312821" y="192506"/>
                </a:cubicBezTo>
                <a:cubicBezTo>
                  <a:pt x="328733" y="144769"/>
                  <a:pt x="370674" y="82259"/>
                  <a:pt x="288758" y="48127"/>
                </a:cubicBezTo>
                <a:cubicBezTo>
                  <a:pt x="213251" y="16666"/>
                  <a:pt x="48126" y="0"/>
                  <a:pt x="48126" y="0"/>
                </a:cubicBezTo>
              </a:path>
            </a:pathLst>
          </a:custGeom>
          <a:solidFill>
            <a:srgbClr val="FF5050"/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7" name="Полилиния 446"/>
          <p:cNvSpPr/>
          <p:nvPr/>
        </p:nvSpPr>
        <p:spPr>
          <a:xfrm>
            <a:off x="1571613" y="8429652"/>
            <a:ext cx="500066" cy="359445"/>
          </a:xfrm>
          <a:custGeom>
            <a:avLst/>
            <a:gdLst>
              <a:gd name="connsiteX0" fmla="*/ 0 w 636383"/>
              <a:gd name="connsiteY0" fmla="*/ 24064 h 433137"/>
              <a:gd name="connsiteX1" fmla="*/ 120316 w 636383"/>
              <a:gd name="connsiteY1" fmla="*/ 48127 h 433137"/>
              <a:gd name="connsiteX2" fmla="*/ 48126 w 636383"/>
              <a:gd name="connsiteY2" fmla="*/ 216569 h 433137"/>
              <a:gd name="connsiteX3" fmla="*/ 144379 w 636383"/>
              <a:gd name="connsiteY3" fmla="*/ 385011 h 433137"/>
              <a:gd name="connsiteX4" fmla="*/ 288758 w 636383"/>
              <a:gd name="connsiteY4" fmla="*/ 433137 h 433137"/>
              <a:gd name="connsiteX5" fmla="*/ 360947 w 636383"/>
              <a:gd name="connsiteY5" fmla="*/ 409074 h 433137"/>
              <a:gd name="connsiteX6" fmla="*/ 481263 w 636383"/>
              <a:gd name="connsiteY6" fmla="*/ 336885 h 433137"/>
              <a:gd name="connsiteX7" fmla="*/ 529389 w 636383"/>
              <a:gd name="connsiteY7" fmla="*/ 288758 h 433137"/>
              <a:gd name="connsiteX8" fmla="*/ 625642 w 636383"/>
              <a:gd name="connsiteY8" fmla="*/ 240632 h 433137"/>
              <a:gd name="connsiteX9" fmla="*/ 577516 w 636383"/>
              <a:gd name="connsiteY9" fmla="*/ 168443 h 433137"/>
              <a:gd name="connsiteX10" fmla="*/ 457200 w 636383"/>
              <a:gd name="connsiteY10" fmla="*/ 192506 h 433137"/>
              <a:gd name="connsiteX11" fmla="*/ 385010 w 636383"/>
              <a:gd name="connsiteY11" fmla="*/ 216569 h 433137"/>
              <a:gd name="connsiteX12" fmla="*/ 312821 w 636383"/>
              <a:gd name="connsiteY12" fmla="*/ 192506 h 433137"/>
              <a:gd name="connsiteX13" fmla="*/ 288758 w 636383"/>
              <a:gd name="connsiteY13" fmla="*/ 48127 h 433137"/>
              <a:gd name="connsiteX14" fmla="*/ 48126 w 636383"/>
              <a:gd name="connsiteY14" fmla="*/ 0 h 433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636383" h="433137">
                <a:moveTo>
                  <a:pt x="0" y="24064"/>
                </a:moveTo>
                <a:cubicBezTo>
                  <a:pt x="40105" y="32085"/>
                  <a:pt x="97629" y="14097"/>
                  <a:pt x="120316" y="48127"/>
                </a:cubicBezTo>
                <a:cubicBezTo>
                  <a:pt x="165937" y="116558"/>
                  <a:pt x="84052" y="180644"/>
                  <a:pt x="48126" y="216569"/>
                </a:cubicBezTo>
                <a:cubicBezTo>
                  <a:pt x="70533" y="328606"/>
                  <a:pt x="43340" y="340105"/>
                  <a:pt x="144379" y="385011"/>
                </a:cubicBezTo>
                <a:cubicBezTo>
                  <a:pt x="190736" y="405614"/>
                  <a:pt x="288758" y="433137"/>
                  <a:pt x="288758" y="433137"/>
                </a:cubicBezTo>
                <a:cubicBezTo>
                  <a:pt x="312821" y="425116"/>
                  <a:pt x="339197" y="422124"/>
                  <a:pt x="360947" y="409074"/>
                </a:cubicBezTo>
                <a:cubicBezTo>
                  <a:pt x="526102" y="309982"/>
                  <a:pt x="276764" y="405051"/>
                  <a:pt x="481263" y="336885"/>
                </a:cubicBezTo>
                <a:cubicBezTo>
                  <a:pt x="497305" y="320843"/>
                  <a:pt x="510512" y="301343"/>
                  <a:pt x="529389" y="288758"/>
                </a:cubicBezTo>
                <a:cubicBezTo>
                  <a:pt x="559236" y="268860"/>
                  <a:pt x="612319" y="273938"/>
                  <a:pt x="625642" y="240632"/>
                </a:cubicBezTo>
                <a:cubicBezTo>
                  <a:pt x="636383" y="213780"/>
                  <a:pt x="593558" y="192506"/>
                  <a:pt x="577516" y="168443"/>
                </a:cubicBezTo>
                <a:cubicBezTo>
                  <a:pt x="537411" y="176464"/>
                  <a:pt x="496878" y="182586"/>
                  <a:pt x="457200" y="192506"/>
                </a:cubicBezTo>
                <a:cubicBezTo>
                  <a:pt x="432592" y="198658"/>
                  <a:pt x="410375" y="216569"/>
                  <a:pt x="385010" y="216569"/>
                </a:cubicBezTo>
                <a:cubicBezTo>
                  <a:pt x="359645" y="216569"/>
                  <a:pt x="336884" y="200527"/>
                  <a:pt x="312821" y="192506"/>
                </a:cubicBezTo>
                <a:cubicBezTo>
                  <a:pt x="328733" y="144769"/>
                  <a:pt x="370674" y="82259"/>
                  <a:pt x="288758" y="48127"/>
                </a:cubicBezTo>
                <a:cubicBezTo>
                  <a:pt x="213251" y="16666"/>
                  <a:pt x="48126" y="0"/>
                  <a:pt x="48126" y="0"/>
                </a:cubicBezTo>
              </a:path>
            </a:pathLst>
          </a:custGeom>
          <a:solidFill>
            <a:srgbClr val="FFC000"/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8" name="Полилиния 447"/>
          <p:cNvSpPr/>
          <p:nvPr/>
        </p:nvSpPr>
        <p:spPr>
          <a:xfrm>
            <a:off x="3500439" y="7215207"/>
            <a:ext cx="500066" cy="359445"/>
          </a:xfrm>
          <a:custGeom>
            <a:avLst/>
            <a:gdLst>
              <a:gd name="connsiteX0" fmla="*/ 0 w 636383"/>
              <a:gd name="connsiteY0" fmla="*/ 24064 h 433137"/>
              <a:gd name="connsiteX1" fmla="*/ 120316 w 636383"/>
              <a:gd name="connsiteY1" fmla="*/ 48127 h 433137"/>
              <a:gd name="connsiteX2" fmla="*/ 48126 w 636383"/>
              <a:gd name="connsiteY2" fmla="*/ 216569 h 433137"/>
              <a:gd name="connsiteX3" fmla="*/ 144379 w 636383"/>
              <a:gd name="connsiteY3" fmla="*/ 385011 h 433137"/>
              <a:gd name="connsiteX4" fmla="*/ 288758 w 636383"/>
              <a:gd name="connsiteY4" fmla="*/ 433137 h 433137"/>
              <a:gd name="connsiteX5" fmla="*/ 360947 w 636383"/>
              <a:gd name="connsiteY5" fmla="*/ 409074 h 433137"/>
              <a:gd name="connsiteX6" fmla="*/ 481263 w 636383"/>
              <a:gd name="connsiteY6" fmla="*/ 336885 h 433137"/>
              <a:gd name="connsiteX7" fmla="*/ 529389 w 636383"/>
              <a:gd name="connsiteY7" fmla="*/ 288758 h 433137"/>
              <a:gd name="connsiteX8" fmla="*/ 625642 w 636383"/>
              <a:gd name="connsiteY8" fmla="*/ 240632 h 433137"/>
              <a:gd name="connsiteX9" fmla="*/ 577516 w 636383"/>
              <a:gd name="connsiteY9" fmla="*/ 168443 h 433137"/>
              <a:gd name="connsiteX10" fmla="*/ 457200 w 636383"/>
              <a:gd name="connsiteY10" fmla="*/ 192506 h 433137"/>
              <a:gd name="connsiteX11" fmla="*/ 385010 w 636383"/>
              <a:gd name="connsiteY11" fmla="*/ 216569 h 433137"/>
              <a:gd name="connsiteX12" fmla="*/ 312821 w 636383"/>
              <a:gd name="connsiteY12" fmla="*/ 192506 h 433137"/>
              <a:gd name="connsiteX13" fmla="*/ 288758 w 636383"/>
              <a:gd name="connsiteY13" fmla="*/ 48127 h 433137"/>
              <a:gd name="connsiteX14" fmla="*/ 48126 w 636383"/>
              <a:gd name="connsiteY14" fmla="*/ 0 h 433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636383" h="433137">
                <a:moveTo>
                  <a:pt x="0" y="24064"/>
                </a:moveTo>
                <a:cubicBezTo>
                  <a:pt x="40105" y="32085"/>
                  <a:pt x="97629" y="14097"/>
                  <a:pt x="120316" y="48127"/>
                </a:cubicBezTo>
                <a:cubicBezTo>
                  <a:pt x="165937" y="116558"/>
                  <a:pt x="84052" y="180644"/>
                  <a:pt x="48126" y="216569"/>
                </a:cubicBezTo>
                <a:cubicBezTo>
                  <a:pt x="70533" y="328606"/>
                  <a:pt x="43340" y="340105"/>
                  <a:pt x="144379" y="385011"/>
                </a:cubicBezTo>
                <a:cubicBezTo>
                  <a:pt x="190736" y="405614"/>
                  <a:pt x="288758" y="433137"/>
                  <a:pt x="288758" y="433137"/>
                </a:cubicBezTo>
                <a:cubicBezTo>
                  <a:pt x="312821" y="425116"/>
                  <a:pt x="339197" y="422124"/>
                  <a:pt x="360947" y="409074"/>
                </a:cubicBezTo>
                <a:cubicBezTo>
                  <a:pt x="526102" y="309982"/>
                  <a:pt x="276764" y="405051"/>
                  <a:pt x="481263" y="336885"/>
                </a:cubicBezTo>
                <a:cubicBezTo>
                  <a:pt x="497305" y="320843"/>
                  <a:pt x="510512" y="301343"/>
                  <a:pt x="529389" y="288758"/>
                </a:cubicBezTo>
                <a:cubicBezTo>
                  <a:pt x="559236" y="268860"/>
                  <a:pt x="612319" y="273938"/>
                  <a:pt x="625642" y="240632"/>
                </a:cubicBezTo>
                <a:cubicBezTo>
                  <a:pt x="636383" y="213780"/>
                  <a:pt x="593558" y="192506"/>
                  <a:pt x="577516" y="168443"/>
                </a:cubicBezTo>
                <a:cubicBezTo>
                  <a:pt x="537411" y="176464"/>
                  <a:pt x="496878" y="182586"/>
                  <a:pt x="457200" y="192506"/>
                </a:cubicBezTo>
                <a:cubicBezTo>
                  <a:pt x="432592" y="198658"/>
                  <a:pt x="410375" y="216569"/>
                  <a:pt x="385010" y="216569"/>
                </a:cubicBezTo>
                <a:cubicBezTo>
                  <a:pt x="359645" y="216569"/>
                  <a:pt x="336884" y="200527"/>
                  <a:pt x="312821" y="192506"/>
                </a:cubicBezTo>
                <a:cubicBezTo>
                  <a:pt x="328733" y="144769"/>
                  <a:pt x="370674" y="82259"/>
                  <a:pt x="288758" y="48127"/>
                </a:cubicBezTo>
                <a:cubicBezTo>
                  <a:pt x="213251" y="16666"/>
                  <a:pt x="48126" y="0"/>
                  <a:pt x="48126" y="0"/>
                </a:cubicBezTo>
              </a:path>
            </a:pathLst>
          </a:custGeom>
          <a:solidFill>
            <a:schemeClr val="accent6">
              <a:lumMod val="75000"/>
            </a:schemeClr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9" name="Полилиния 448"/>
          <p:cNvSpPr/>
          <p:nvPr/>
        </p:nvSpPr>
        <p:spPr>
          <a:xfrm>
            <a:off x="2428869" y="7358083"/>
            <a:ext cx="500066" cy="359445"/>
          </a:xfrm>
          <a:custGeom>
            <a:avLst/>
            <a:gdLst>
              <a:gd name="connsiteX0" fmla="*/ 0 w 636383"/>
              <a:gd name="connsiteY0" fmla="*/ 24064 h 433137"/>
              <a:gd name="connsiteX1" fmla="*/ 120316 w 636383"/>
              <a:gd name="connsiteY1" fmla="*/ 48127 h 433137"/>
              <a:gd name="connsiteX2" fmla="*/ 48126 w 636383"/>
              <a:gd name="connsiteY2" fmla="*/ 216569 h 433137"/>
              <a:gd name="connsiteX3" fmla="*/ 144379 w 636383"/>
              <a:gd name="connsiteY3" fmla="*/ 385011 h 433137"/>
              <a:gd name="connsiteX4" fmla="*/ 288758 w 636383"/>
              <a:gd name="connsiteY4" fmla="*/ 433137 h 433137"/>
              <a:gd name="connsiteX5" fmla="*/ 360947 w 636383"/>
              <a:gd name="connsiteY5" fmla="*/ 409074 h 433137"/>
              <a:gd name="connsiteX6" fmla="*/ 481263 w 636383"/>
              <a:gd name="connsiteY6" fmla="*/ 336885 h 433137"/>
              <a:gd name="connsiteX7" fmla="*/ 529389 w 636383"/>
              <a:gd name="connsiteY7" fmla="*/ 288758 h 433137"/>
              <a:gd name="connsiteX8" fmla="*/ 625642 w 636383"/>
              <a:gd name="connsiteY8" fmla="*/ 240632 h 433137"/>
              <a:gd name="connsiteX9" fmla="*/ 577516 w 636383"/>
              <a:gd name="connsiteY9" fmla="*/ 168443 h 433137"/>
              <a:gd name="connsiteX10" fmla="*/ 457200 w 636383"/>
              <a:gd name="connsiteY10" fmla="*/ 192506 h 433137"/>
              <a:gd name="connsiteX11" fmla="*/ 385010 w 636383"/>
              <a:gd name="connsiteY11" fmla="*/ 216569 h 433137"/>
              <a:gd name="connsiteX12" fmla="*/ 312821 w 636383"/>
              <a:gd name="connsiteY12" fmla="*/ 192506 h 433137"/>
              <a:gd name="connsiteX13" fmla="*/ 288758 w 636383"/>
              <a:gd name="connsiteY13" fmla="*/ 48127 h 433137"/>
              <a:gd name="connsiteX14" fmla="*/ 48126 w 636383"/>
              <a:gd name="connsiteY14" fmla="*/ 0 h 433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636383" h="433137">
                <a:moveTo>
                  <a:pt x="0" y="24064"/>
                </a:moveTo>
                <a:cubicBezTo>
                  <a:pt x="40105" y="32085"/>
                  <a:pt x="97629" y="14097"/>
                  <a:pt x="120316" y="48127"/>
                </a:cubicBezTo>
                <a:cubicBezTo>
                  <a:pt x="165937" y="116558"/>
                  <a:pt x="84052" y="180644"/>
                  <a:pt x="48126" y="216569"/>
                </a:cubicBezTo>
                <a:cubicBezTo>
                  <a:pt x="70533" y="328606"/>
                  <a:pt x="43340" y="340105"/>
                  <a:pt x="144379" y="385011"/>
                </a:cubicBezTo>
                <a:cubicBezTo>
                  <a:pt x="190736" y="405614"/>
                  <a:pt x="288758" y="433137"/>
                  <a:pt x="288758" y="433137"/>
                </a:cubicBezTo>
                <a:cubicBezTo>
                  <a:pt x="312821" y="425116"/>
                  <a:pt x="339197" y="422124"/>
                  <a:pt x="360947" y="409074"/>
                </a:cubicBezTo>
                <a:cubicBezTo>
                  <a:pt x="526102" y="309982"/>
                  <a:pt x="276764" y="405051"/>
                  <a:pt x="481263" y="336885"/>
                </a:cubicBezTo>
                <a:cubicBezTo>
                  <a:pt x="497305" y="320843"/>
                  <a:pt x="510512" y="301343"/>
                  <a:pt x="529389" y="288758"/>
                </a:cubicBezTo>
                <a:cubicBezTo>
                  <a:pt x="559236" y="268860"/>
                  <a:pt x="612319" y="273938"/>
                  <a:pt x="625642" y="240632"/>
                </a:cubicBezTo>
                <a:cubicBezTo>
                  <a:pt x="636383" y="213780"/>
                  <a:pt x="593558" y="192506"/>
                  <a:pt x="577516" y="168443"/>
                </a:cubicBezTo>
                <a:cubicBezTo>
                  <a:pt x="537411" y="176464"/>
                  <a:pt x="496878" y="182586"/>
                  <a:pt x="457200" y="192506"/>
                </a:cubicBezTo>
                <a:cubicBezTo>
                  <a:pt x="432592" y="198658"/>
                  <a:pt x="410375" y="216569"/>
                  <a:pt x="385010" y="216569"/>
                </a:cubicBezTo>
                <a:cubicBezTo>
                  <a:pt x="359645" y="216569"/>
                  <a:pt x="336884" y="200527"/>
                  <a:pt x="312821" y="192506"/>
                </a:cubicBezTo>
                <a:cubicBezTo>
                  <a:pt x="328733" y="144769"/>
                  <a:pt x="370674" y="82259"/>
                  <a:pt x="288758" y="48127"/>
                </a:cubicBezTo>
                <a:cubicBezTo>
                  <a:pt x="213251" y="16666"/>
                  <a:pt x="48126" y="0"/>
                  <a:pt x="48126" y="0"/>
                </a:cubicBezTo>
              </a:path>
            </a:pathLst>
          </a:custGeom>
          <a:solidFill>
            <a:srgbClr val="FF5050"/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50" name="Полилиния 449"/>
          <p:cNvSpPr/>
          <p:nvPr/>
        </p:nvSpPr>
        <p:spPr>
          <a:xfrm rot="19873416">
            <a:off x="3048037" y="7297175"/>
            <a:ext cx="418916" cy="305492"/>
          </a:xfrm>
          <a:custGeom>
            <a:avLst/>
            <a:gdLst>
              <a:gd name="connsiteX0" fmla="*/ 0 w 636383"/>
              <a:gd name="connsiteY0" fmla="*/ 24064 h 433137"/>
              <a:gd name="connsiteX1" fmla="*/ 120316 w 636383"/>
              <a:gd name="connsiteY1" fmla="*/ 48127 h 433137"/>
              <a:gd name="connsiteX2" fmla="*/ 48126 w 636383"/>
              <a:gd name="connsiteY2" fmla="*/ 216569 h 433137"/>
              <a:gd name="connsiteX3" fmla="*/ 144379 w 636383"/>
              <a:gd name="connsiteY3" fmla="*/ 385011 h 433137"/>
              <a:gd name="connsiteX4" fmla="*/ 288758 w 636383"/>
              <a:gd name="connsiteY4" fmla="*/ 433137 h 433137"/>
              <a:gd name="connsiteX5" fmla="*/ 360947 w 636383"/>
              <a:gd name="connsiteY5" fmla="*/ 409074 h 433137"/>
              <a:gd name="connsiteX6" fmla="*/ 481263 w 636383"/>
              <a:gd name="connsiteY6" fmla="*/ 336885 h 433137"/>
              <a:gd name="connsiteX7" fmla="*/ 529389 w 636383"/>
              <a:gd name="connsiteY7" fmla="*/ 288758 h 433137"/>
              <a:gd name="connsiteX8" fmla="*/ 625642 w 636383"/>
              <a:gd name="connsiteY8" fmla="*/ 240632 h 433137"/>
              <a:gd name="connsiteX9" fmla="*/ 577516 w 636383"/>
              <a:gd name="connsiteY9" fmla="*/ 168443 h 433137"/>
              <a:gd name="connsiteX10" fmla="*/ 457200 w 636383"/>
              <a:gd name="connsiteY10" fmla="*/ 192506 h 433137"/>
              <a:gd name="connsiteX11" fmla="*/ 385010 w 636383"/>
              <a:gd name="connsiteY11" fmla="*/ 216569 h 433137"/>
              <a:gd name="connsiteX12" fmla="*/ 312821 w 636383"/>
              <a:gd name="connsiteY12" fmla="*/ 192506 h 433137"/>
              <a:gd name="connsiteX13" fmla="*/ 288758 w 636383"/>
              <a:gd name="connsiteY13" fmla="*/ 48127 h 433137"/>
              <a:gd name="connsiteX14" fmla="*/ 48126 w 636383"/>
              <a:gd name="connsiteY14" fmla="*/ 0 h 433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636383" h="433137">
                <a:moveTo>
                  <a:pt x="0" y="24064"/>
                </a:moveTo>
                <a:cubicBezTo>
                  <a:pt x="40105" y="32085"/>
                  <a:pt x="97629" y="14097"/>
                  <a:pt x="120316" y="48127"/>
                </a:cubicBezTo>
                <a:cubicBezTo>
                  <a:pt x="165937" y="116558"/>
                  <a:pt x="84052" y="180644"/>
                  <a:pt x="48126" y="216569"/>
                </a:cubicBezTo>
                <a:cubicBezTo>
                  <a:pt x="70533" y="328606"/>
                  <a:pt x="43340" y="340105"/>
                  <a:pt x="144379" y="385011"/>
                </a:cubicBezTo>
                <a:cubicBezTo>
                  <a:pt x="190736" y="405614"/>
                  <a:pt x="288758" y="433137"/>
                  <a:pt x="288758" y="433137"/>
                </a:cubicBezTo>
                <a:cubicBezTo>
                  <a:pt x="312821" y="425116"/>
                  <a:pt x="339197" y="422124"/>
                  <a:pt x="360947" y="409074"/>
                </a:cubicBezTo>
                <a:cubicBezTo>
                  <a:pt x="526102" y="309982"/>
                  <a:pt x="276764" y="405051"/>
                  <a:pt x="481263" y="336885"/>
                </a:cubicBezTo>
                <a:cubicBezTo>
                  <a:pt x="497305" y="320843"/>
                  <a:pt x="510512" y="301343"/>
                  <a:pt x="529389" y="288758"/>
                </a:cubicBezTo>
                <a:cubicBezTo>
                  <a:pt x="559236" y="268860"/>
                  <a:pt x="612319" y="273938"/>
                  <a:pt x="625642" y="240632"/>
                </a:cubicBezTo>
                <a:cubicBezTo>
                  <a:pt x="636383" y="213780"/>
                  <a:pt x="593558" y="192506"/>
                  <a:pt x="577516" y="168443"/>
                </a:cubicBezTo>
                <a:cubicBezTo>
                  <a:pt x="537411" y="176464"/>
                  <a:pt x="496878" y="182586"/>
                  <a:pt x="457200" y="192506"/>
                </a:cubicBezTo>
                <a:cubicBezTo>
                  <a:pt x="432592" y="198658"/>
                  <a:pt x="410375" y="216569"/>
                  <a:pt x="385010" y="216569"/>
                </a:cubicBezTo>
                <a:cubicBezTo>
                  <a:pt x="359645" y="216569"/>
                  <a:pt x="336884" y="200527"/>
                  <a:pt x="312821" y="192506"/>
                </a:cubicBezTo>
                <a:cubicBezTo>
                  <a:pt x="328733" y="144769"/>
                  <a:pt x="370674" y="82259"/>
                  <a:pt x="288758" y="48127"/>
                </a:cubicBezTo>
                <a:cubicBezTo>
                  <a:pt x="213251" y="16666"/>
                  <a:pt x="48126" y="0"/>
                  <a:pt x="48126" y="0"/>
                </a:cubicBezTo>
              </a:path>
            </a:pathLst>
          </a:custGeom>
          <a:solidFill>
            <a:srgbClr val="FFFF00"/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1" name="Полилиния 450"/>
          <p:cNvSpPr/>
          <p:nvPr/>
        </p:nvSpPr>
        <p:spPr>
          <a:xfrm rot="19873416">
            <a:off x="4262482" y="6011291"/>
            <a:ext cx="418916" cy="305492"/>
          </a:xfrm>
          <a:custGeom>
            <a:avLst/>
            <a:gdLst>
              <a:gd name="connsiteX0" fmla="*/ 0 w 636383"/>
              <a:gd name="connsiteY0" fmla="*/ 24064 h 433137"/>
              <a:gd name="connsiteX1" fmla="*/ 120316 w 636383"/>
              <a:gd name="connsiteY1" fmla="*/ 48127 h 433137"/>
              <a:gd name="connsiteX2" fmla="*/ 48126 w 636383"/>
              <a:gd name="connsiteY2" fmla="*/ 216569 h 433137"/>
              <a:gd name="connsiteX3" fmla="*/ 144379 w 636383"/>
              <a:gd name="connsiteY3" fmla="*/ 385011 h 433137"/>
              <a:gd name="connsiteX4" fmla="*/ 288758 w 636383"/>
              <a:gd name="connsiteY4" fmla="*/ 433137 h 433137"/>
              <a:gd name="connsiteX5" fmla="*/ 360947 w 636383"/>
              <a:gd name="connsiteY5" fmla="*/ 409074 h 433137"/>
              <a:gd name="connsiteX6" fmla="*/ 481263 w 636383"/>
              <a:gd name="connsiteY6" fmla="*/ 336885 h 433137"/>
              <a:gd name="connsiteX7" fmla="*/ 529389 w 636383"/>
              <a:gd name="connsiteY7" fmla="*/ 288758 h 433137"/>
              <a:gd name="connsiteX8" fmla="*/ 625642 w 636383"/>
              <a:gd name="connsiteY8" fmla="*/ 240632 h 433137"/>
              <a:gd name="connsiteX9" fmla="*/ 577516 w 636383"/>
              <a:gd name="connsiteY9" fmla="*/ 168443 h 433137"/>
              <a:gd name="connsiteX10" fmla="*/ 457200 w 636383"/>
              <a:gd name="connsiteY10" fmla="*/ 192506 h 433137"/>
              <a:gd name="connsiteX11" fmla="*/ 385010 w 636383"/>
              <a:gd name="connsiteY11" fmla="*/ 216569 h 433137"/>
              <a:gd name="connsiteX12" fmla="*/ 312821 w 636383"/>
              <a:gd name="connsiteY12" fmla="*/ 192506 h 433137"/>
              <a:gd name="connsiteX13" fmla="*/ 288758 w 636383"/>
              <a:gd name="connsiteY13" fmla="*/ 48127 h 433137"/>
              <a:gd name="connsiteX14" fmla="*/ 48126 w 636383"/>
              <a:gd name="connsiteY14" fmla="*/ 0 h 433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636383" h="433137">
                <a:moveTo>
                  <a:pt x="0" y="24064"/>
                </a:moveTo>
                <a:cubicBezTo>
                  <a:pt x="40105" y="32085"/>
                  <a:pt x="97629" y="14097"/>
                  <a:pt x="120316" y="48127"/>
                </a:cubicBezTo>
                <a:cubicBezTo>
                  <a:pt x="165937" y="116558"/>
                  <a:pt x="84052" y="180644"/>
                  <a:pt x="48126" y="216569"/>
                </a:cubicBezTo>
                <a:cubicBezTo>
                  <a:pt x="70533" y="328606"/>
                  <a:pt x="43340" y="340105"/>
                  <a:pt x="144379" y="385011"/>
                </a:cubicBezTo>
                <a:cubicBezTo>
                  <a:pt x="190736" y="405614"/>
                  <a:pt x="288758" y="433137"/>
                  <a:pt x="288758" y="433137"/>
                </a:cubicBezTo>
                <a:cubicBezTo>
                  <a:pt x="312821" y="425116"/>
                  <a:pt x="339197" y="422124"/>
                  <a:pt x="360947" y="409074"/>
                </a:cubicBezTo>
                <a:cubicBezTo>
                  <a:pt x="526102" y="309982"/>
                  <a:pt x="276764" y="405051"/>
                  <a:pt x="481263" y="336885"/>
                </a:cubicBezTo>
                <a:cubicBezTo>
                  <a:pt x="497305" y="320843"/>
                  <a:pt x="510512" y="301343"/>
                  <a:pt x="529389" y="288758"/>
                </a:cubicBezTo>
                <a:cubicBezTo>
                  <a:pt x="559236" y="268860"/>
                  <a:pt x="612319" y="273938"/>
                  <a:pt x="625642" y="240632"/>
                </a:cubicBezTo>
                <a:cubicBezTo>
                  <a:pt x="636383" y="213780"/>
                  <a:pt x="593558" y="192506"/>
                  <a:pt x="577516" y="168443"/>
                </a:cubicBezTo>
                <a:cubicBezTo>
                  <a:pt x="537411" y="176464"/>
                  <a:pt x="496878" y="182586"/>
                  <a:pt x="457200" y="192506"/>
                </a:cubicBezTo>
                <a:cubicBezTo>
                  <a:pt x="432592" y="198658"/>
                  <a:pt x="410375" y="216569"/>
                  <a:pt x="385010" y="216569"/>
                </a:cubicBezTo>
                <a:cubicBezTo>
                  <a:pt x="359645" y="216569"/>
                  <a:pt x="336884" y="200527"/>
                  <a:pt x="312821" y="192506"/>
                </a:cubicBezTo>
                <a:cubicBezTo>
                  <a:pt x="328733" y="144769"/>
                  <a:pt x="370674" y="82259"/>
                  <a:pt x="288758" y="48127"/>
                </a:cubicBezTo>
                <a:cubicBezTo>
                  <a:pt x="213251" y="16666"/>
                  <a:pt x="48126" y="0"/>
                  <a:pt x="48126" y="0"/>
                </a:cubicBezTo>
              </a:path>
            </a:pathLst>
          </a:custGeom>
          <a:solidFill>
            <a:srgbClr val="FFC000"/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2" name="Полилиния 451"/>
          <p:cNvSpPr/>
          <p:nvPr/>
        </p:nvSpPr>
        <p:spPr>
          <a:xfrm rot="19873416">
            <a:off x="3548103" y="6868547"/>
            <a:ext cx="418916" cy="305492"/>
          </a:xfrm>
          <a:custGeom>
            <a:avLst/>
            <a:gdLst>
              <a:gd name="connsiteX0" fmla="*/ 0 w 636383"/>
              <a:gd name="connsiteY0" fmla="*/ 24064 h 433137"/>
              <a:gd name="connsiteX1" fmla="*/ 120316 w 636383"/>
              <a:gd name="connsiteY1" fmla="*/ 48127 h 433137"/>
              <a:gd name="connsiteX2" fmla="*/ 48126 w 636383"/>
              <a:gd name="connsiteY2" fmla="*/ 216569 h 433137"/>
              <a:gd name="connsiteX3" fmla="*/ 144379 w 636383"/>
              <a:gd name="connsiteY3" fmla="*/ 385011 h 433137"/>
              <a:gd name="connsiteX4" fmla="*/ 288758 w 636383"/>
              <a:gd name="connsiteY4" fmla="*/ 433137 h 433137"/>
              <a:gd name="connsiteX5" fmla="*/ 360947 w 636383"/>
              <a:gd name="connsiteY5" fmla="*/ 409074 h 433137"/>
              <a:gd name="connsiteX6" fmla="*/ 481263 w 636383"/>
              <a:gd name="connsiteY6" fmla="*/ 336885 h 433137"/>
              <a:gd name="connsiteX7" fmla="*/ 529389 w 636383"/>
              <a:gd name="connsiteY7" fmla="*/ 288758 h 433137"/>
              <a:gd name="connsiteX8" fmla="*/ 625642 w 636383"/>
              <a:gd name="connsiteY8" fmla="*/ 240632 h 433137"/>
              <a:gd name="connsiteX9" fmla="*/ 577516 w 636383"/>
              <a:gd name="connsiteY9" fmla="*/ 168443 h 433137"/>
              <a:gd name="connsiteX10" fmla="*/ 457200 w 636383"/>
              <a:gd name="connsiteY10" fmla="*/ 192506 h 433137"/>
              <a:gd name="connsiteX11" fmla="*/ 385010 w 636383"/>
              <a:gd name="connsiteY11" fmla="*/ 216569 h 433137"/>
              <a:gd name="connsiteX12" fmla="*/ 312821 w 636383"/>
              <a:gd name="connsiteY12" fmla="*/ 192506 h 433137"/>
              <a:gd name="connsiteX13" fmla="*/ 288758 w 636383"/>
              <a:gd name="connsiteY13" fmla="*/ 48127 h 433137"/>
              <a:gd name="connsiteX14" fmla="*/ 48126 w 636383"/>
              <a:gd name="connsiteY14" fmla="*/ 0 h 433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636383" h="433137">
                <a:moveTo>
                  <a:pt x="0" y="24064"/>
                </a:moveTo>
                <a:cubicBezTo>
                  <a:pt x="40105" y="32085"/>
                  <a:pt x="97629" y="14097"/>
                  <a:pt x="120316" y="48127"/>
                </a:cubicBezTo>
                <a:cubicBezTo>
                  <a:pt x="165937" y="116558"/>
                  <a:pt x="84052" y="180644"/>
                  <a:pt x="48126" y="216569"/>
                </a:cubicBezTo>
                <a:cubicBezTo>
                  <a:pt x="70533" y="328606"/>
                  <a:pt x="43340" y="340105"/>
                  <a:pt x="144379" y="385011"/>
                </a:cubicBezTo>
                <a:cubicBezTo>
                  <a:pt x="190736" y="405614"/>
                  <a:pt x="288758" y="433137"/>
                  <a:pt x="288758" y="433137"/>
                </a:cubicBezTo>
                <a:cubicBezTo>
                  <a:pt x="312821" y="425116"/>
                  <a:pt x="339197" y="422124"/>
                  <a:pt x="360947" y="409074"/>
                </a:cubicBezTo>
                <a:cubicBezTo>
                  <a:pt x="526102" y="309982"/>
                  <a:pt x="276764" y="405051"/>
                  <a:pt x="481263" y="336885"/>
                </a:cubicBezTo>
                <a:cubicBezTo>
                  <a:pt x="497305" y="320843"/>
                  <a:pt x="510512" y="301343"/>
                  <a:pt x="529389" y="288758"/>
                </a:cubicBezTo>
                <a:cubicBezTo>
                  <a:pt x="559236" y="268860"/>
                  <a:pt x="612319" y="273938"/>
                  <a:pt x="625642" y="240632"/>
                </a:cubicBezTo>
                <a:cubicBezTo>
                  <a:pt x="636383" y="213780"/>
                  <a:pt x="593558" y="192506"/>
                  <a:pt x="577516" y="168443"/>
                </a:cubicBezTo>
                <a:cubicBezTo>
                  <a:pt x="537411" y="176464"/>
                  <a:pt x="496878" y="182586"/>
                  <a:pt x="457200" y="192506"/>
                </a:cubicBezTo>
                <a:cubicBezTo>
                  <a:pt x="432592" y="198658"/>
                  <a:pt x="410375" y="216569"/>
                  <a:pt x="385010" y="216569"/>
                </a:cubicBezTo>
                <a:cubicBezTo>
                  <a:pt x="359645" y="216569"/>
                  <a:pt x="336884" y="200527"/>
                  <a:pt x="312821" y="192506"/>
                </a:cubicBezTo>
                <a:cubicBezTo>
                  <a:pt x="328733" y="144769"/>
                  <a:pt x="370674" y="82259"/>
                  <a:pt x="288758" y="48127"/>
                </a:cubicBezTo>
                <a:cubicBezTo>
                  <a:pt x="213251" y="16666"/>
                  <a:pt x="48126" y="0"/>
                  <a:pt x="48126" y="0"/>
                </a:cubicBezTo>
              </a:path>
            </a:pathLst>
          </a:custGeom>
          <a:solidFill>
            <a:schemeClr val="accent6">
              <a:lumMod val="75000"/>
            </a:schemeClr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3" name="Полилиния 452"/>
          <p:cNvSpPr/>
          <p:nvPr/>
        </p:nvSpPr>
        <p:spPr>
          <a:xfrm rot="19873416">
            <a:off x="3476665" y="6582795"/>
            <a:ext cx="418916" cy="305492"/>
          </a:xfrm>
          <a:custGeom>
            <a:avLst/>
            <a:gdLst>
              <a:gd name="connsiteX0" fmla="*/ 0 w 636383"/>
              <a:gd name="connsiteY0" fmla="*/ 24064 h 433137"/>
              <a:gd name="connsiteX1" fmla="*/ 120316 w 636383"/>
              <a:gd name="connsiteY1" fmla="*/ 48127 h 433137"/>
              <a:gd name="connsiteX2" fmla="*/ 48126 w 636383"/>
              <a:gd name="connsiteY2" fmla="*/ 216569 h 433137"/>
              <a:gd name="connsiteX3" fmla="*/ 144379 w 636383"/>
              <a:gd name="connsiteY3" fmla="*/ 385011 h 433137"/>
              <a:gd name="connsiteX4" fmla="*/ 288758 w 636383"/>
              <a:gd name="connsiteY4" fmla="*/ 433137 h 433137"/>
              <a:gd name="connsiteX5" fmla="*/ 360947 w 636383"/>
              <a:gd name="connsiteY5" fmla="*/ 409074 h 433137"/>
              <a:gd name="connsiteX6" fmla="*/ 481263 w 636383"/>
              <a:gd name="connsiteY6" fmla="*/ 336885 h 433137"/>
              <a:gd name="connsiteX7" fmla="*/ 529389 w 636383"/>
              <a:gd name="connsiteY7" fmla="*/ 288758 h 433137"/>
              <a:gd name="connsiteX8" fmla="*/ 625642 w 636383"/>
              <a:gd name="connsiteY8" fmla="*/ 240632 h 433137"/>
              <a:gd name="connsiteX9" fmla="*/ 577516 w 636383"/>
              <a:gd name="connsiteY9" fmla="*/ 168443 h 433137"/>
              <a:gd name="connsiteX10" fmla="*/ 457200 w 636383"/>
              <a:gd name="connsiteY10" fmla="*/ 192506 h 433137"/>
              <a:gd name="connsiteX11" fmla="*/ 385010 w 636383"/>
              <a:gd name="connsiteY11" fmla="*/ 216569 h 433137"/>
              <a:gd name="connsiteX12" fmla="*/ 312821 w 636383"/>
              <a:gd name="connsiteY12" fmla="*/ 192506 h 433137"/>
              <a:gd name="connsiteX13" fmla="*/ 288758 w 636383"/>
              <a:gd name="connsiteY13" fmla="*/ 48127 h 433137"/>
              <a:gd name="connsiteX14" fmla="*/ 48126 w 636383"/>
              <a:gd name="connsiteY14" fmla="*/ 0 h 433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636383" h="433137">
                <a:moveTo>
                  <a:pt x="0" y="24064"/>
                </a:moveTo>
                <a:cubicBezTo>
                  <a:pt x="40105" y="32085"/>
                  <a:pt x="97629" y="14097"/>
                  <a:pt x="120316" y="48127"/>
                </a:cubicBezTo>
                <a:cubicBezTo>
                  <a:pt x="165937" y="116558"/>
                  <a:pt x="84052" y="180644"/>
                  <a:pt x="48126" y="216569"/>
                </a:cubicBezTo>
                <a:cubicBezTo>
                  <a:pt x="70533" y="328606"/>
                  <a:pt x="43340" y="340105"/>
                  <a:pt x="144379" y="385011"/>
                </a:cubicBezTo>
                <a:cubicBezTo>
                  <a:pt x="190736" y="405614"/>
                  <a:pt x="288758" y="433137"/>
                  <a:pt x="288758" y="433137"/>
                </a:cubicBezTo>
                <a:cubicBezTo>
                  <a:pt x="312821" y="425116"/>
                  <a:pt x="339197" y="422124"/>
                  <a:pt x="360947" y="409074"/>
                </a:cubicBezTo>
                <a:cubicBezTo>
                  <a:pt x="526102" y="309982"/>
                  <a:pt x="276764" y="405051"/>
                  <a:pt x="481263" y="336885"/>
                </a:cubicBezTo>
                <a:cubicBezTo>
                  <a:pt x="497305" y="320843"/>
                  <a:pt x="510512" y="301343"/>
                  <a:pt x="529389" y="288758"/>
                </a:cubicBezTo>
                <a:cubicBezTo>
                  <a:pt x="559236" y="268860"/>
                  <a:pt x="612319" y="273938"/>
                  <a:pt x="625642" y="240632"/>
                </a:cubicBezTo>
                <a:cubicBezTo>
                  <a:pt x="636383" y="213780"/>
                  <a:pt x="593558" y="192506"/>
                  <a:pt x="577516" y="168443"/>
                </a:cubicBezTo>
                <a:cubicBezTo>
                  <a:pt x="537411" y="176464"/>
                  <a:pt x="496878" y="182586"/>
                  <a:pt x="457200" y="192506"/>
                </a:cubicBezTo>
                <a:cubicBezTo>
                  <a:pt x="432592" y="198658"/>
                  <a:pt x="410375" y="216569"/>
                  <a:pt x="385010" y="216569"/>
                </a:cubicBezTo>
                <a:cubicBezTo>
                  <a:pt x="359645" y="216569"/>
                  <a:pt x="336884" y="200527"/>
                  <a:pt x="312821" y="192506"/>
                </a:cubicBezTo>
                <a:cubicBezTo>
                  <a:pt x="328733" y="144769"/>
                  <a:pt x="370674" y="82259"/>
                  <a:pt x="288758" y="48127"/>
                </a:cubicBezTo>
                <a:cubicBezTo>
                  <a:pt x="213251" y="16666"/>
                  <a:pt x="48126" y="0"/>
                  <a:pt x="48126" y="0"/>
                </a:cubicBezTo>
              </a:path>
            </a:pathLst>
          </a:custGeom>
          <a:solidFill>
            <a:srgbClr val="FFC000"/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54" name="Полилиния 453"/>
          <p:cNvSpPr/>
          <p:nvPr/>
        </p:nvSpPr>
        <p:spPr>
          <a:xfrm>
            <a:off x="2928959" y="7717527"/>
            <a:ext cx="214314" cy="216569"/>
          </a:xfrm>
          <a:custGeom>
            <a:avLst/>
            <a:gdLst>
              <a:gd name="connsiteX0" fmla="*/ 0 w 636383"/>
              <a:gd name="connsiteY0" fmla="*/ 24064 h 433137"/>
              <a:gd name="connsiteX1" fmla="*/ 120316 w 636383"/>
              <a:gd name="connsiteY1" fmla="*/ 48127 h 433137"/>
              <a:gd name="connsiteX2" fmla="*/ 48126 w 636383"/>
              <a:gd name="connsiteY2" fmla="*/ 216569 h 433137"/>
              <a:gd name="connsiteX3" fmla="*/ 144379 w 636383"/>
              <a:gd name="connsiteY3" fmla="*/ 385011 h 433137"/>
              <a:gd name="connsiteX4" fmla="*/ 288758 w 636383"/>
              <a:gd name="connsiteY4" fmla="*/ 433137 h 433137"/>
              <a:gd name="connsiteX5" fmla="*/ 360947 w 636383"/>
              <a:gd name="connsiteY5" fmla="*/ 409074 h 433137"/>
              <a:gd name="connsiteX6" fmla="*/ 481263 w 636383"/>
              <a:gd name="connsiteY6" fmla="*/ 336885 h 433137"/>
              <a:gd name="connsiteX7" fmla="*/ 529389 w 636383"/>
              <a:gd name="connsiteY7" fmla="*/ 288758 h 433137"/>
              <a:gd name="connsiteX8" fmla="*/ 625642 w 636383"/>
              <a:gd name="connsiteY8" fmla="*/ 240632 h 433137"/>
              <a:gd name="connsiteX9" fmla="*/ 577516 w 636383"/>
              <a:gd name="connsiteY9" fmla="*/ 168443 h 433137"/>
              <a:gd name="connsiteX10" fmla="*/ 457200 w 636383"/>
              <a:gd name="connsiteY10" fmla="*/ 192506 h 433137"/>
              <a:gd name="connsiteX11" fmla="*/ 385010 w 636383"/>
              <a:gd name="connsiteY11" fmla="*/ 216569 h 433137"/>
              <a:gd name="connsiteX12" fmla="*/ 312821 w 636383"/>
              <a:gd name="connsiteY12" fmla="*/ 192506 h 433137"/>
              <a:gd name="connsiteX13" fmla="*/ 288758 w 636383"/>
              <a:gd name="connsiteY13" fmla="*/ 48127 h 433137"/>
              <a:gd name="connsiteX14" fmla="*/ 48126 w 636383"/>
              <a:gd name="connsiteY14" fmla="*/ 0 h 433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636383" h="433137">
                <a:moveTo>
                  <a:pt x="0" y="24064"/>
                </a:moveTo>
                <a:cubicBezTo>
                  <a:pt x="40105" y="32085"/>
                  <a:pt x="97629" y="14097"/>
                  <a:pt x="120316" y="48127"/>
                </a:cubicBezTo>
                <a:cubicBezTo>
                  <a:pt x="165937" y="116558"/>
                  <a:pt x="84052" y="180644"/>
                  <a:pt x="48126" y="216569"/>
                </a:cubicBezTo>
                <a:cubicBezTo>
                  <a:pt x="70533" y="328606"/>
                  <a:pt x="43340" y="340105"/>
                  <a:pt x="144379" y="385011"/>
                </a:cubicBezTo>
                <a:cubicBezTo>
                  <a:pt x="190736" y="405614"/>
                  <a:pt x="288758" y="433137"/>
                  <a:pt x="288758" y="433137"/>
                </a:cubicBezTo>
                <a:cubicBezTo>
                  <a:pt x="312821" y="425116"/>
                  <a:pt x="339197" y="422124"/>
                  <a:pt x="360947" y="409074"/>
                </a:cubicBezTo>
                <a:cubicBezTo>
                  <a:pt x="526102" y="309982"/>
                  <a:pt x="276764" y="405051"/>
                  <a:pt x="481263" y="336885"/>
                </a:cubicBezTo>
                <a:cubicBezTo>
                  <a:pt x="497305" y="320843"/>
                  <a:pt x="510512" y="301343"/>
                  <a:pt x="529389" y="288758"/>
                </a:cubicBezTo>
                <a:cubicBezTo>
                  <a:pt x="559236" y="268860"/>
                  <a:pt x="612319" y="273938"/>
                  <a:pt x="625642" y="240632"/>
                </a:cubicBezTo>
                <a:cubicBezTo>
                  <a:pt x="636383" y="213780"/>
                  <a:pt x="593558" y="192506"/>
                  <a:pt x="577516" y="168443"/>
                </a:cubicBezTo>
                <a:cubicBezTo>
                  <a:pt x="537411" y="176464"/>
                  <a:pt x="496878" y="182586"/>
                  <a:pt x="457200" y="192506"/>
                </a:cubicBezTo>
                <a:cubicBezTo>
                  <a:pt x="432592" y="198658"/>
                  <a:pt x="410375" y="216569"/>
                  <a:pt x="385010" y="216569"/>
                </a:cubicBezTo>
                <a:cubicBezTo>
                  <a:pt x="359645" y="216569"/>
                  <a:pt x="336884" y="200527"/>
                  <a:pt x="312821" y="192506"/>
                </a:cubicBezTo>
                <a:cubicBezTo>
                  <a:pt x="328733" y="144769"/>
                  <a:pt x="370674" y="82259"/>
                  <a:pt x="288758" y="48127"/>
                </a:cubicBezTo>
                <a:cubicBezTo>
                  <a:pt x="213251" y="16666"/>
                  <a:pt x="48126" y="0"/>
                  <a:pt x="48126" y="0"/>
                </a:cubicBezTo>
              </a:path>
            </a:pathLst>
          </a:custGeom>
          <a:solidFill>
            <a:srgbClr val="FFFF00"/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5" name="Полилиния 454"/>
          <p:cNvSpPr/>
          <p:nvPr/>
        </p:nvSpPr>
        <p:spPr>
          <a:xfrm>
            <a:off x="2285993" y="7646089"/>
            <a:ext cx="214314" cy="216569"/>
          </a:xfrm>
          <a:custGeom>
            <a:avLst/>
            <a:gdLst>
              <a:gd name="connsiteX0" fmla="*/ 0 w 636383"/>
              <a:gd name="connsiteY0" fmla="*/ 24064 h 433137"/>
              <a:gd name="connsiteX1" fmla="*/ 120316 w 636383"/>
              <a:gd name="connsiteY1" fmla="*/ 48127 h 433137"/>
              <a:gd name="connsiteX2" fmla="*/ 48126 w 636383"/>
              <a:gd name="connsiteY2" fmla="*/ 216569 h 433137"/>
              <a:gd name="connsiteX3" fmla="*/ 144379 w 636383"/>
              <a:gd name="connsiteY3" fmla="*/ 385011 h 433137"/>
              <a:gd name="connsiteX4" fmla="*/ 288758 w 636383"/>
              <a:gd name="connsiteY4" fmla="*/ 433137 h 433137"/>
              <a:gd name="connsiteX5" fmla="*/ 360947 w 636383"/>
              <a:gd name="connsiteY5" fmla="*/ 409074 h 433137"/>
              <a:gd name="connsiteX6" fmla="*/ 481263 w 636383"/>
              <a:gd name="connsiteY6" fmla="*/ 336885 h 433137"/>
              <a:gd name="connsiteX7" fmla="*/ 529389 w 636383"/>
              <a:gd name="connsiteY7" fmla="*/ 288758 h 433137"/>
              <a:gd name="connsiteX8" fmla="*/ 625642 w 636383"/>
              <a:gd name="connsiteY8" fmla="*/ 240632 h 433137"/>
              <a:gd name="connsiteX9" fmla="*/ 577516 w 636383"/>
              <a:gd name="connsiteY9" fmla="*/ 168443 h 433137"/>
              <a:gd name="connsiteX10" fmla="*/ 457200 w 636383"/>
              <a:gd name="connsiteY10" fmla="*/ 192506 h 433137"/>
              <a:gd name="connsiteX11" fmla="*/ 385010 w 636383"/>
              <a:gd name="connsiteY11" fmla="*/ 216569 h 433137"/>
              <a:gd name="connsiteX12" fmla="*/ 312821 w 636383"/>
              <a:gd name="connsiteY12" fmla="*/ 192506 h 433137"/>
              <a:gd name="connsiteX13" fmla="*/ 288758 w 636383"/>
              <a:gd name="connsiteY13" fmla="*/ 48127 h 433137"/>
              <a:gd name="connsiteX14" fmla="*/ 48126 w 636383"/>
              <a:gd name="connsiteY14" fmla="*/ 0 h 433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636383" h="433137">
                <a:moveTo>
                  <a:pt x="0" y="24064"/>
                </a:moveTo>
                <a:cubicBezTo>
                  <a:pt x="40105" y="32085"/>
                  <a:pt x="97629" y="14097"/>
                  <a:pt x="120316" y="48127"/>
                </a:cubicBezTo>
                <a:cubicBezTo>
                  <a:pt x="165937" y="116558"/>
                  <a:pt x="84052" y="180644"/>
                  <a:pt x="48126" y="216569"/>
                </a:cubicBezTo>
                <a:cubicBezTo>
                  <a:pt x="70533" y="328606"/>
                  <a:pt x="43340" y="340105"/>
                  <a:pt x="144379" y="385011"/>
                </a:cubicBezTo>
                <a:cubicBezTo>
                  <a:pt x="190736" y="405614"/>
                  <a:pt x="288758" y="433137"/>
                  <a:pt x="288758" y="433137"/>
                </a:cubicBezTo>
                <a:cubicBezTo>
                  <a:pt x="312821" y="425116"/>
                  <a:pt x="339197" y="422124"/>
                  <a:pt x="360947" y="409074"/>
                </a:cubicBezTo>
                <a:cubicBezTo>
                  <a:pt x="526102" y="309982"/>
                  <a:pt x="276764" y="405051"/>
                  <a:pt x="481263" y="336885"/>
                </a:cubicBezTo>
                <a:cubicBezTo>
                  <a:pt x="497305" y="320843"/>
                  <a:pt x="510512" y="301343"/>
                  <a:pt x="529389" y="288758"/>
                </a:cubicBezTo>
                <a:cubicBezTo>
                  <a:pt x="559236" y="268860"/>
                  <a:pt x="612319" y="273938"/>
                  <a:pt x="625642" y="240632"/>
                </a:cubicBezTo>
                <a:cubicBezTo>
                  <a:pt x="636383" y="213780"/>
                  <a:pt x="593558" y="192506"/>
                  <a:pt x="577516" y="168443"/>
                </a:cubicBezTo>
                <a:cubicBezTo>
                  <a:pt x="537411" y="176464"/>
                  <a:pt x="496878" y="182586"/>
                  <a:pt x="457200" y="192506"/>
                </a:cubicBezTo>
                <a:cubicBezTo>
                  <a:pt x="432592" y="198658"/>
                  <a:pt x="410375" y="216569"/>
                  <a:pt x="385010" y="216569"/>
                </a:cubicBezTo>
                <a:cubicBezTo>
                  <a:pt x="359645" y="216569"/>
                  <a:pt x="336884" y="200527"/>
                  <a:pt x="312821" y="192506"/>
                </a:cubicBezTo>
                <a:cubicBezTo>
                  <a:pt x="328733" y="144769"/>
                  <a:pt x="370674" y="82259"/>
                  <a:pt x="288758" y="48127"/>
                </a:cubicBezTo>
                <a:cubicBezTo>
                  <a:pt x="213251" y="16666"/>
                  <a:pt x="48126" y="0"/>
                  <a:pt x="48126" y="0"/>
                </a:cubicBezTo>
              </a:path>
            </a:pathLst>
          </a:custGeom>
          <a:solidFill>
            <a:srgbClr val="FFC000"/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6" name="Полилиния 455"/>
          <p:cNvSpPr/>
          <p:nvPr/>
        </p:nvSpPr>
        <p:spPr>
          <a:xfrm>
            <a:off x="4071942" y="6500828"/>
            <a:ext cx="214314" cy="216569"/>
          </a:xfrm>
          <a:custGeom>
            <a:avLst/>
            <a:gdLst>
              <a:gd name="connsiteX0" fmla="*/ 0 w 636383"/>
              <a:gd name="connsiteY0" fmla="*/ 24064 h 433137"/>
              <a:gd name="connsiteX1" fmla="*/ 120316 w 636383"/>
              <a:gd name="connsiteY1" fmla="*/ 48127 h 433137"/>
              <a:gd name="connsiteX2" fmla="*/ 48126 w 636383"/>
              <a:gd name="connsiteY2" fmla="*/ 216569 h 433137"/>
              <a:gd name="connsiteX3" fmla="*/ 144379 w 636383"/>
              <a:gd name="connsiteY3" fmla="*/ 385011 h 433137"/>
              <a:gd name="connsiteX4" fmla="*/ 288758 w 636383"/>
              <a:gd name="connsiteY4" fmla="*/ 433137 h 433137"/>
              <a:gd name="connsiteX5" fmla="*/ 360947 w 636383"/>
              <a:gd name="connsiteY5" fmla="*/ 409074 h 433137"/>
              <a:gd name="connsiteX6" fmla="*/ 481263 w 636383"/>
              <a:gd name="connsiteY6" fmla="*/ 336885 h 433137"/>
              <a:gd name="connsiteX7" fmla="*/ 529389 w 636383"/>
              <a:gd name="connsiteY7" fmla="*/ 288758 h 433137"/>
              <a:gd name="connsiteX8" fmla="*/ 625642 w 636383"/>
              <a:gd name="connsiteY8" fmla="*/ 240632 h 433137"/>
              <a:gd name="connsiteX9" fmla="*/ 577516 w 636383"/>
              <a:gd name="connsiteY9" fmla="*/ 168443 h 433137"/>
              <a:gd name="connsiteX10" fmla="*/ 457200 w 636383"/>
              <a:gd name="connsiteY10" fmla="*/ 192506 h 433137"/>
              <a:gd name="connsiteX11" fmla="*/ 385010 w 636383"/>
              <a:gd name="connsiteY11" fmla="*/ 216569 h 433137"/>
              <a:gd name="connsiteX12" fmla="*/ 312821 w 636383"/>
              <a:gd name="connsiteY12" fmla="*/ 192506 h 433137"/>
              <a:gd name="connsiteX13" fmla="*/ 288758 w 636383"/>
              <a:gd name="connsiteY13" fmla="*/ 48127 h 433137"/>
              <a:gd name="connsiteX14" fmla="*/ 48126 w 636383"/>
              <a:gd name="connsiteY14" fmla="*/ 0 h 433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636383" h="433137">
                <a:moveTo>
                  <a:pt x="0" y="24064"/>
                </a:moveTo>
                <a:cubicBezTo>
                  <a:pt x="40105" y="32085"/>
                  <a:pt x="97629" y="14097"/>
                  <a:pt x="120316" y="48127"/>
                </a:cubicBezTo>
                <a:cubicBezTo>
                  <a:pt x="165937" y="116558"/>
                  <a:pt x="84052" y="180644"/>
                  <a:pt x="48126" y="216569"/>
                </a:cubicBezTo>
                <a:cubicBezTo>
                  <a:pt x="70533" y="328606"/>
                  <a:pt x="43340" y="340105"/>
                  <a:pt x="144379" y="385011"/>
                </a:cubicBezTo>
                <a:cubicBezTo>
                  <a:pt x="190736" y="405614"/>
                  <a:pt x="288758" y="433137"/>
                  <a:pt x="288758" y="433137"/>
                </a:cubicBezTo>
                <a:cubicBezTo>
                  <a:pt x="312821" y="425116"/>
                  <a:pt x="339197" y="422124"/>
                  <a:pt x="360947" y="409074"/>
                </a:cubicBezTo>
                <a:cubicBezTo>
                  <a:pt x="526102" y="309982"/>
                  <a:pt x="276764" y="405051"/>
                  <a:pt x="481263" y="336885"/>
                </a:cubicBezTo>
                <a:cubicBezTo>
                  <a:pt x="497305" y="320843"/>
                  <a:pt x="510512" y="301343"/>
                  <a:pt x="529389" y="288758"/>
                </a:cubicBezTo>
                <a:cubicBezTo>
                  <a:pt x="559236" y="268860"/>
                  <a:pt x="612319" y="273938"/>
                  <a:pt x="625642" y="240632"/>
                </a:cubicBezTo>
                <a:cubicBezTo>
                  <a:pt x="636383" y="213780"/>
                  <a:pt x="593558" y="192506"/>
                  <a:pt x="577516" y="168443"/>
                </a:cubicBezTo>
                <a:cubicBezTo>
                  <a:pt x="537411" y="176464"/>
                  <a:pt x="496878" y="182586"/>
                  <a:pt x="457200" y="192506"/>
                </a:cubicBezTo>
                <a:cubicBezTo>
                  <a:pt x="432592" y="198658"/>
                  <a:pt x="410375" y="216569"/>
                  <a:pt x="385010" y="216569"/>
                </a:cubicBezTo>
                <a:cubicBezTo>
                  <a:pt x="359645" y="216569"/>
                  <a:pt x="336884" y="200527"/>
                  <a:pt x="312821" y="192506"/>
                </a:cubicBezTo>
                <a:cubicBezTo>
                  <a:pt x="328733" y="144769"/>
                  <a:pt x="370674" y="82259"/>
                  <a:pt x="288758" y="48127"/>
                </a:cubicBezTo>
                <a:cubicBezTo>
                  <a:pt x="213251" y="16666"/>
                  <a:pt x="48126" y="0"/>
                  <a:pt x="48126" y="0"/>
                </a:cubicBezTo>
              </a:path>
            </a:pathLst>
          </a:custGeom>
          <a:solidFill>
            <a:schemeClr val="accent6">
              <a:lumMod val="75000"/>
            </a:schemeClr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7" name="Полилиния 456"/>
          <p:cNvSpPr/>
          <p:nvPr/>
        </p:nvSpPr>
        <p:spPr>
          <a:xfrm>
            <a:off x="4071942" y="6215076"/>
            <a:ext cx="214314" cy="216569"/>
          </a:xfrm>
          <a:custGeom>
            <a:avLst/>
            <a:gdLst>
              <a:gd name="connsiteX0" fmla="*/ 0 w 636383"/>
              <a:gd name="connsiteY0" fmla="*/ 24064 h 433137"/>
              <a:gd name="connsiteX1" fmla="*/ 120316 w 636383"/>
              <a:gd name="connsiteY1" fmla="*/ 48127 h 433137"/>
              <a:gd name="connsiteX2" fmla="*/ 48126 w 636383"/>
              <a:gd name="connsiteY2" fmla="*/ 216569 h 433137"/>
              <a:gd name="connsiteX3" fmla="*/ 144379 w 636383"/>
              <a:gd name="connsiteY3" fmla="*/ 385011 h 433137"/>
              <a:gd name="connsiteX4" fmla="*/ 288758 w 636383"/>
              <a:gd name="connsiteY4" fmla="*/ 433137 h 433137"/>
              <a:gd name="connsiteX5" fmla="*/ 360947 w 636383"/>
              <a:gd name="connsiteY5" fmla="*/ 409074 h 433137"/>
              <a:gd name="connsiteX6" fmla="*/ 481263 w 636383"/>
              <a:gd name="connsiteY6" fmla="*/ 336885 h 433137"/>
              <a:gd name="connsiteX7" fmla="*/ 529389 w 636383"/>
              <a:gd name="connsiteY7" fmla="*/ 288758 h 433137"/>
              <a:gd name="connsiteX8" fmla="*/ 625642 w 636383"/>
              <a:gd name="connsiteY8" fmla="*/ 240632 h 433137"/>
              <a:gd name="connsiteX9" fmla="*/ 577516 w 636383"/>
              <a:gd name="connsiteY9" fmla="*/ 168443 h 433137"/>
              <a:gd name="connsiteX10" fmla="*/ 457200 w 636383"/>
              <a:gd name="connsiteY10" fmla="*/ 192506 h 433137"/>
              <a:gd name="connsiteX11" fmla="*/ 385010 w 636383"/>
              <a:gd name="connsiteY11" fmla="*/ 216569 h 433137"/>
              <a:gd name="connsiteX12" fmla="*/ 312821 w 636383"/>
              <a:gd name="connsiteY12" fmla="*/ 192506 h 433137"/>
              <a:gd name="connsiteX13" fmla="*/ 288758 w 636383"/>
              <a:gd name="connsiteY13" fmla="*/ 48127 h 433137"/>
              <a:gd name="connsiteX14" fmla="*/ 48126 w 636383"/>
              <a:gd name="connsiteY14" fmla="*/ 0 h 433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636383" h="433137">
                <a:moveTo>
                  <a:pt x="0" y="24064"/>
                </a:moveTo>
                <a:cubicBezTo>
                  <a:pt x="40105" y="32085"/>
                  <a:pt x="97629" y="14097"/>
                  <a:pt x="120316" y="48127"/>
                </a:cubicBezTo>
                <a:cubicBezTo>
                  <a:pt x="165937" y="116558"/>
                  <a:pt x="84052" y="180644"/>
                  <a:pt x="48126" y="216569"/>
                </a:cubicBezTo>
                <a:cubicBezTo>
                  <a:pt x="70533" y="328606"/>
                  <a:pt x="43340" y="340105"/>
                  <a:pt x="144379" y="385011"/>
                </a:cubicBezTo>
                <a:cubicBezTo>
                  <a:pt x="190736" y="405614"/>
                  <a:pt x="288758" y="433137"/>
                  <a:pt x="288758" y="433137"/>
                </a:cubicBezTo>
                <a:cubicBezTo>
                  <a:pt x="312821" y="425116"/>
                  <a:pt x="339197" y="422124"/>
                  <a:pt x="360947" y="409074"/>
                </a:cubicBezTo>
                <a:cubicBezTo>
                  <a:pt x="526102" y="309982"/>
                  <a:pt x="276764" y="405051"/>
                  <a:pt x="481263" y="336885"/>
                </a:cubicBezTo>
                <a:cubicBezTo>
                  <a:pt x="497305" y="320843"/>
                  <a:pt x="510512" y="301343"/>
                  <a:pt x="529389" y="288758"/>
                </a:cubicBezTo>
                <a:cubicBezTo>
                  <a:pt x="559236" y="268860"/>
                  <a:pt x="612319" y="273938"/>
                  <a:pt x="625642" y="240632"/>
                </a:cubicBezTo>
                <a:cubicBezTo>
                  <a:pt x="636383" y="213780"/>
                  <a:pt x="593558" y="192506"/>
                  <a:pt x="577516" y="168443"/>
                </a:cubicBezTo>
                <a:cubicBezTo>
                  <a:pt x="537411" y="176464"/>
                  <a:pt x="496878" y="182586"/>
                  <a:pt x="457200" y="192506"/>
                </a:cubicBezTo>
                <a:cubicBezTo>
                  <a:pt x="432592" y="198658"/>
                  <a:pt x="410375" y="216569"/>
                  <a:pt x="385010" y="216569"/>
                </a:cubicBezTo>
                <a:cubicBezTo>
                  <a:pt x="359645" y="216569"/>
                  <a:pt x="336884" y="200527"/>
                  <a:pt x="312821" y="192506"/>
                </a:cubicBezTo>
                <a:cubicBezTo>
                  <a:pt x="328733" y="144769"/>
                  <a:pt x="370674" y="82259"/>
                  <a:pt x="288758" y="48127"/>
                </a:cubicBezTo>
                <a:cubicBezTo>
                  <a:pt x="213251" y="16666"/>
                  <a:pt x="48126" y="0"/>
                  <a:pt x="48126" y="0"/>
                </a:cubicBezTo>
              </a:path>
            </a:pathLst>
          </a:custGeom>
          <a:solidFill>
            <a:srgbClr val="FFC000"/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58" name="Полилиния 457"/>
          <p:cNvSpPr/>
          <p:nvPr/>
        </p:nvSpPr>
        <p:spPr>
          <a:xfrm rot="19873416">
            <a:off x="4619673" y="5796975"/>
            <a:ext cx="418916" cy="305492"/>
          </a:xfrm>
          <a:custGeom>
            <a:avLst/>
            <a:gdLst>
              <a:gd name="connsiteX0" fmla="*/ 0 w 636383"/>
              <a:gd name="connsiteY0" fmla="*/ 24064 h 433137"/>
              <a:gd name="connsiteX1" fmla="*/ 120316 w 636383"/>
              <a:gd name="connsiteY1" fmla="*/ 48127 h 433137"/>
              <a:gd name="connsiteX2" fmla="*/ 48126 w 636383"/>
              <a:gd name="connsiteY2" fmla="*/ 216569 h 433137"/>
              <a:gd name="connsiteX3" fmla="*/ 144379 w 636383"/>
              <a:gd name="connsiteY3" fmla="*/ 385011 h 433137"/>
              <a:gd name="connsiteX4" fmla="*/ 288758 w 636383"/>
              <a:gd name="connsiteY4" fmla="*/ 433137 h 433137"/>
              <a:gd name="connsiteX5" fmla="*/ 360947 w 636383"/>
              <a:gd name="connsiteY5" fmla="*/ 409074 h 433137"/>
              <a:gd name="connsiteX6" fmla="*/ 481263 w 636383"/>
              <a:gd name="connsiteY6" fmla="*/ 336885 h 433137"/>
              <a:gd name="connsiteX7" fmla="*/ 529389 w 636383"/>
              <a:gd name="connsiteY7" fmla="*/ 288758 h 433137"/>
              <a:gd name="connsiteX8" fmla="*/ 625642 w 636383"/>
              <a:gd name="connsiteY8" fmla="*/ 240632 h 433137"/>
              <a:gd name="connsiteX9" fmla="*/ 577516 w 636383"/>
              <a:gd name="connsiteY9" fmla="*/ 168443 h 433137"/>
              <a:gd name="connsiteX10" fmla="*/ 457200 w 636383"/>
              <a:gd name="connsiteY10" fmla="*/ 192506 h 433137"/>
              <a:gd name="connsiteX11" fmla="*/ 385010 w 636383"/>
              <a:gd name="connsiteY11" fmla="*/ 216569 h 433137"/>
              <a:gd name="connsiteX12" fmla="*/ 312821 w 636383"/>
              <a:gd name="connsiteY12" fmla="*/ 192506 h 433137"/>
              <a:gd name="connsiteX13" fmla="*/ 288758 w 636383"/>
              <a:gd name="connsiteY13" fmla="*/ 48127 h 433137"/>
              <a:gd name="connsiteX14" fmla="*/ 48126 w 636383"/>
              <a:gd name="connsiteY14" fmla="*/ 0 h 433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636383" h="433137">
                <a:moveTo>
                  <a:pt x="0" y="24064"/>
                </a:moveTo>
                <a:cubicBezTo>
                  <a:pt x="40105" y="32085"/>
                  <a:pt x="97629" y="14097"/>
                  <a:pt x="120316" y="48127"/>
                </a:cubicBezTo>
                <a:cubicBezTo>
                  <a:pt x="165937" y="116558"/>
                  <a:pt x="84052" y="180644"/>
                  <a:pt x="48126" y="216569"/>
                </a:cubicBezTo>
                <a:cubicBezTo>
                  <a:pt x="70533" y="328606"/>
                  <a:pt x="43340" y="340105"/>
                  <a:pt x="144379" y="385011"/>
                </a:cubicBezTo>
                <a:cubicBezTo>
                  <a:pt x="190736" y="405614"/>
                  <a:pt x="288758" y="433137"/>
                  <a:pt x="288758" y="433137"/>
                </a:cubicBezTo>
                <a:cubicBezTo>
                  <a:pt x="312821" y="425116"/>
                  <a:pt x="339197" y="422124"/>
                  <a:pt x="360947" y="409074"/>
                </a:cubicBezTo>
                <a:cubicBezTo>
                  <a:pt x="526102" y="309982"/>
                  <a:pt x="276764" y="405051"/>
                  <a:pt x="481263" y="336885"/>
                </a:cubicBezTo>
                <a:cubicBezTo>
                  <a:pt x="497305" y="320843"/>
                  <a:pt x="510512" y="301343"/>
                  <a:pt x="529389" y="288758"/>
                </a:cubicBezTo>
                <a:cubicBezTo>
                  <a:pt x="559236" y="268860"/>
                  <a:pt x="612319" y="273938"/>
                  <a:pt x="625642" y="240632"/>
                </a:cubicBezTo>
                <a:cubicBezTo>
                  <a:pt x="636383" y="213780"/>
                  <a:pt x="593558" y="192506"/>
                  <a:pt x="577516" y="168443"/>
                </a:cubicBezTo>
                <a:cubicBezTo>
                  <a:pt x="537411" y="176464"/>
                  <a:pt x="496878" y="182586"/>
                  <a:pt x="457200" y="192506"/>
                </a:cubicBezTo>
                <a:cubicBezTo>
                  <a:pt x="432592" y="198658"/>
                  <a:pt x="410375" y="216569"/>
                  <a:pt x="385010" y="216569"/>
                </a:cubicBezTo>
                <a:cubicBezTo>
                  <a:pt x="359645" y="216569"/>
                  <a:pt x="336884" y="200527"/>
                  <a:pt x="312821" y="192506"/>
                </a:cubicBezTo>
                <a:cubicBezTo>
                  <a:pt x="328733" y="144769"/>
                  <a:pt x="370674" y="82259"/>
                  <a:pt x="288758" y="48127"/>
                </a:cubicBezTo>
                <a:cubicBezTo>
                  <a:pt x="213251" y="16666"/>
                  <a:pt x="48126" y="0"/>
                  <a:pt x="48126" y="0"/>
                </a:cubicBezTo>
              </a:path>
            </a:pathLst>
          </a:custGeom>
          <a:solidFill>
            <a:srgbClr val="FF5050"/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5050"/>
              </a:solidFill>
            </a:endParaRPr>
          </a:p>
        </p:txBody>
      </p:sp>
      <p:sp>
        <p:nvSpPr>
          <p:cNvPr id="459" name="Полилиния 458"/>
          <p:cNvSpPr/>
          <p:nvPr/>
        </p:nvSpPr>
        <p:spPr>
          <a:xfrm>
            <a:off x="4429132" y="6286513"/>
            <a:ext cx="214314" cy="216569"/>
          </a:xfrm>
          <a:custGeom>
            <a:avLst/>
            <a:gdLst>
              <a:gd name="connsiteX0" fmla="*/ 0 w 636383"/>
              <a:gd name="connsiteY0" fmla="*/ 24064 h 433137"/>
              <a:gd name="connsiteX1" fmla="*/ 120316 w 636383"/>
              <a:gd name="connsiteY1" fmla="*/ 48127 h 433137"/>
              <a:gd name="connsiteX2" fmla="*/ 48126 w 636383"/>
              <a:gd name="connsiteY2" fmla="*/ 216569 h 433137"/>
              <a:gd name="connsiteX3" fmla="*/ 144379 w 636383"/>
              <a:gd name="connsiteY3" fmla="*/ 385011 h 433137"/>
              <a:gd name="connsiteX4" fmla="*/ 288758 w 636383"/>
              <a:gd name="connsiteY4" fmla="*/ 433137 h 433137"/>
              <a:gd name="connsiteX5" fmla="*/ 360947 w 636383"/>
              <a:gd name="connsiteY5" fmla="*/ 409074 h 433137"/>
              <a:gd name="connsiteX6" fmla="*/ 481263 w 636383"/>
              <a:gd name="connsiteY6" fmla="*/ 336885 h 433137"/>
              <a:gd name="connsiteX7" fmla="*/ 529389 w 636383"/>
              <a:gd name="connsiteY7" fmla="*/ 288758 h 433137"/>
              <a:gd name="connsiteX8" fmla="*/ 625642 w 636383"/>
              <a:gd name="connsiteY8" fmla="*/ 240632 h 433137"/>
              <a:gd name="connsiteX9" fmla="*/ 577516 w 636383"/>
              <a:gd name="connsiteY9" fmla="*/ 168443 h 433137"/>
              <a:gd name="connsiteX10" fmla="*/ 457200 w 636383"/>
              <a:gd name="connsiteY10" fmla="*/ 192506 h 433137"/>
              <a:gd name="connsiteX11" fmla="*/ 385010 w 636383"/>
              <a:gd name="connsiteY11" fmla="*/ 216569 h 433137"/>
              <a:gd name="connsiteX12" fmla="*/ 312821 w 636383"/>
              <a:gd name="connsiteY12" fmla="*/ 192506 h 433137"/>
              <a:gd name="connsiteX13" fmla="*/ 288758 w 636383"/>
              <a:gd name="connsiteY13" fmla="*/ 48127 h 433137"/>
              <a:gd name="connsiteX14" fmla="*/ 48126 w 636383"/>
              <a:gd name="connsiteY14" fmla="*/ 0 h 433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636383" h="433137">
                <a:moveTo>
                  <a:pt x="0" y="24064"/>
                </a:moveTo>
                <a:cubicBezTo>
                  <a:pt x="40105" y="32085"/>
                  <a:pt x="97629" y="14097"/>
                  <a:pt x="120316" y="48127"/>
                </a:cubicBezTo>
                <a:cubicBezTo>
                  <a:pt x="165937" y="116558"/>
                  <a:pt x="84052" y="180644"/>
                  <a:pt x="48126" y="216569"/>
                </a:cubicBezTo>
                <a:cubicBezTo>
                  <a:pt x="70533" y="328606"/>
                  <a:pt x="43340" y="340105"/>
                  <a:pt x="144379" y="385011"/>
                </a:cubicBezTo>
                <a:cubicBezTo>
                  <a:pt x="190736" y="405614"/>
                  <a:pt x="288758" y="433137"/>
                  <a:pt x="288758" y="433137"/>
                </a:cubicBezTo>
                <a:cubicBezTo>
                  <a:pt x="312821" y="425116"/>
                  <a:pt x="339197" y="422124"/>
                  <a:pt x="360947" y="409074"/>
                </a:cubicBezTo>
                <a:cubicBezTo>
                  <a:pt x="526102" y="309982"/>
                  <a:pt x="276764" y="405051"/>
                  <a:pt x="481263" y="336885"/>
                </a:cubicBezTo>
                <a:cubicBezTo>
                  <a:pt x="497305" y="320843"/>
                  <a:pt x="510512" y="301343"/>
                  <a:pt x="529389" y="288758"/>
                </a:cubicBezTo>
                <a:cubicBezTo>
                  <a:pt x="559236" y="268860"/>
                  <a:pt x="612319" y="273938"/>
                  <a:pt x="625642" y="240632"/>
                </a:cubicBezTo>
                <a:cubicBezTo>
                  <a:pt x="636383" y="213780"/>
                  <a:pt x="593558" y="192506"/>
                  <a:pt x="577516" y="168443"/>
                </a:cubicBezTo>
                <a:cubicBezTo>
                  <a:pt x="537411" y="176464"/>
                  <a:pt x="496878" y="182586"/>
                  <a:pt x="457200" y="192506"/>
                </a:cubicBezTo>
                <a:cubicBezTo>
                  <a:pt x="432592" y="198658"/>
                  <a:pt x="410375" y="216569"/>
                  <a:pt x="385010" y="216569"/>
                </a:cubicBezTo>
                <a:cubicBezTo>
                  <a:pt x="359645" y="216569"/>
                  <a:pt x="336884" y="200527"/>
                  <a:pt x="312821" y="192506"/>
                </a:cubicBezTo>
                <a:cubicBezTo>
                  <a:pt x="328733" y="144769"/>
                  <a:pt x="370674" y="82259"/>
                  <a:pt x="288758" y="48127"/>
                </a:cubicBezTo>
                <a:cubicBezTo>
                  <a:pt x="213251" y="16666"/>
                  <a:pt x="48126" y="0"/>
                  <a:pt x="48126" y="0"/>
                </a:cubicBezTo>
              </a:path>
            </a:pathLst>
          </a:custGeom>
          <a:solidFill>
            <a:schemeClr val="accent6">
              <a:lumMod val="75000"/>
            </a:schemeClr>
          </a:solidFill>
          <a:ln>
            <a:solidFill>
              <a:srgbClr val="623C3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0" name="Полилиния 459"/>
          <p:cNvSpPr/>
          <p:nvPr/>
        </p:nvSpPr>
        <p:spPr>
          <a:xfrm>
            <a:off x="4857760" y="5641317"/>
            <a:ext cx="214314" cy="216569"/>
          </a:xfrm>
          <a:custGeom>
            <a:avLst/>
            <a:gdLst>
              <a:gd name="connsiteX0" fmla="*/ 0 w 636383"/>
              <a:gd name="connsiteY0" fmla="*/ 24064 h 433137"/>
              <a:gd name="connsiteX1" fmla="*/ 120316 w 636383"/>
              <a:gd name="connsiteY1" fmla="*/ 48127 h 433137"/>
              <a:gd name="connsiteX2" fmla="*/ 48126 w 636383"/>
              <a:gd name="connsiteY2" fmla="*/ 216569 h 433137"/>
              <a:gd name="connsiteX3" fmla="*/ 144379 w 636383"/>
              <a:gd name="connsiteY3" fmla="*/ 385011 h 433137"/>
              <a:gd name="connsiteX4" fmla="*/ 288758 w 636383"/>
              <a:gd name="connsiteY4" fmla="*/ 433137 h 433137"/>
              <a:gd name="connsiteX5" fmla="*/ 360947 w 636383"/>
              <a:gd name="connsiteY5" fmla="*/ 409074 h 433137"/>
              <a:gd name="connsiteX6" fmla="*/ 481263 w 636383"/>
              <a:gd name="connsiteY6" fmla="*/ 336885 h 433137"/>
              <a:gd name="connsiteX7" fmla="*/ 529389 w 636383"/>
              <a:gd name="connsiteY7" fmla="*/ 288758 h 433137"/>
              <a:gd name="connsiteX8" fmla="*/ 625642 w 636383"/>
              <a:gd name="connsiteY8" fmla="*/ 240632 h 433137"/>
              <a:gd name="connsiteX9" fmla="*/ 577516 w 636383"/>
              <a:gd name="connsiteY9" fmla="*/ 168443 h 433137"/>
              <a:gd name="connsiteX10" fmla="*/ 457200 w 636383"/>
              <a:gd name="connsiteY10" fmla="*/ 192506 h 433137"/>
              <a:gd name="connsiteX11" fmla="*/ 385010 w 636383"/>
              <a:gd name="connsiteY11" fmla="*/ 216569 h 433137"/>
              <a:gd name="connsiteX12" fmla="*/ 312821 w 636383"/>
              <a:gd name="connsiteY12" fmla="*/ 192506 h 433137"/>
              <a:gd name="connsiteX13" fmla="*/ 288758 w 636383"/>
              <a:gd name="connsiteY13" fmla="*/ 48127 h 433137"/>
              <a:gd name="connsiteX14" fmla="*/ 48126 w 636383"/>
              <a:gd name="connsiteY14" fmla="*/ 0 h 433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636383" h="433137">
                <a:moveTo>
                  <a:pt x="0" y="24064"/>
                </a:moveTo>
                <a:cubicBezTo>
                  <a:pt x="40105" y="32085"/>
                  <a:pt x="97629" y="14097"/>
                  <a:pt x="120316" y="48127"/>
                </a:cubicBezTo>
                <a:cubicBezTo>
                  <a:pt x="165937" y="116558"/>
                  <a:pt x="84052" y="180644"/>
                  <a:pt x="48126" y="216569"/>
                </a:cubicBezTo>
                <a:cubicBezTo>
                  <a:pt x="70533" y="328606"/>
                  <a:pt x="43340" y="340105"/>
                  <a:pt x="144379" y="385011"/>
                </a:cubicBezTo>
                <a:cubicBezTo>
                  <a:pt x="190736" y="405614"/>
                  <a:pt x="288758" y="433137"/>
                  <a:pt x="288758" y="433137"/>
                </a:cubicBezTo>
                <a:cubicBezTo>
                  <a:pt x="312821" y="425116"/>
                  <a:pt x="339197" y="422124"/>
                  <a:pt x="360947" y="409074"/>
                </a:cubicBezTo>
                <a:cubicBezTo>
                  <a:pt x="526102" y="309982"/>
                  <a:pt x="276764" y="405051"/>
                  <a:pt x="481263" y="336885"/>
                </a:cubicBezTo>
                <a:cubicBezTo>
                  <a:pt x="497305" y="320843"/>
                  <a:pt x="510512" y="301343"/>
                  <a:pt x="529389" y="288758"/>
                </a:cubicBezTo>
                <a:cubicBezTo>
                  <a:pt x="559236" y="268860"/>
                  <a:pt x="612319" y="273938"/>
                  <a:pt x="625642" y="240632"/>
                </a:cubicBezTo>
                <a:cubicBezTo>
                  <a:pt x="636383" y="213780"/>
                  <a:pt x="593558" y="192506"/>
                  <a:pt x="577516" y="168443"/>
                </a:cubicBezTo>
                <a:cubicBezTo>
                  <a:pt x="537411" y="176464"/>
                  <a:pt x="496878" y="182586"/>
                  <a:pt x="457200" y="192506"/>
                </a:cubicBezTo>
                <a:cubicBezTo>
                  <a:pt x="432592" y="198658"/>
                  <a:pt x="410375" y="216569"/>
                  <a:pt x="385010" y="216569"/>
                </a:cubicBezTo>
                <a:cubicBezTo>
                  <a:pt x="359645" y="216569"/>
                  <a:pt x="336884" y="200527"/>
                  <a:pt x="312821" y="192506"/>
                </a:cubicBezTo>
                <a:cubicBezTo>
                  <a:pt x="328733" y="144769"/>
                  <a:pt x="370674" y="82259"/>
                  <a:pt x="288758" y="48127"/>
                </a:cubicBezTo>
                <a:cubicBezTo>
                  <a:pt x="213251" y="16666"/>
                  <a:pt x="48126" y="0"/>
                  <a:pt x="48126" y="0"/>
                </a:cubicBezTo>
              </a:path>
            </a:pathLst>
          </a:custGeom>
          <a:solidFill>
            <a:schemeClr val="accent6">
              <a:lumMod val="75000"/>
            </a:schemeClr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1" name="Полилиния 460"/>
          <p:cNvSpPr/>
          <p:nvPr/>
        </p:nvSpPr>
        <p:spPr>
          <a:xfrm>
            <a:off x="5000636" y="5572133"/>
            <a:ext cx="214314" cy="216569"/>
          </a:xfrm>
          <a:custGeom>
            <a:avLst/>
            <a:gdLst>
              <a:gd name="connsiteX0" fmla="*/ 0 w 636383"/>
              <a:gd name="connsiteY0" fmla="*/ 24064 h 433137"/>
              <a:gd name="connsiteX1" fmla="*/ 120316 w 636383"/>
              <a:gd name="connsiteY1" fmla="*/ 48127 h 433137"/>
              <a:gd name="connsiteX2" fmla="*/ 48126 w 636383"/>
              <a:gd name="connsiteY2" fmla="*/ 216569 h 433137"/>
              <a:gd name="connsiteX3" fmla="*/ 144379 w 636383"/>
              <a:gd name="connsiteY3" fmla="*/ 385011 h 433137"/>
              <a:gd name="connsiteX4" fmla="*/ 288758 w 636383"/>
              <a:gd name="connsiteY4" fmla="*/ 433137 h 433137"/>
              <a:gd name="connsiteX5" fmla="*/ 360947 w 636383"/>
              <a:gd name="connsiteY5" fmla="*/ 409074 h 433137"/>
              <a:gd name="connsiteX6" fmla="*/ 481263 w 636383"/>
              <a:gd name="connsiteY6" fmla="*/ 336885 h 433137"/>
              <a:gd name="connsiteX7" fmla="*/ 529389 w 636383"/>
              <a:gd name="connsiteY7" fmla="*/ 288758 h 433137"/>
              <a:gd name="connsiteX8" fmla="*/ 625642 w 636383"/>
              <a:gd name="connsiteY8" fmla="*/ 240632 h 433137"/>
              <a:gd name="connsiteX9" fmla="*/ 577516 w 636383"/>
              <a:gd name="connsiteY9" fmla="*/ 168443 h 433137"/>
              <a:gd name="connsiteX10" fmla="*/ 457200 w 636383"/>
              <a:gd name="connsiteY10" fmla="*/ 192506 h 433137"/>
              <a:gd name="connsiteX11" fmla="*/ 385010 w 636383"/>
              <a:gd name="connsiteY11" fmla="*/ 216569 h 433137"/>
              <a:gd name="connsiteX12" fmla="*/ 312821 w 636383"/>
              <a:gd name="connsiteY12" fmla="*/ 192506 h 433137"/>
              <a:gd name="connsiteX13" fmla="*/ 288758 w 636383"/>
              <a:gd name="connsiteY13" fmla="*/ 48127 h 433137"/>
              <a:gd name="connsiteX14" fmla="*/ 48126 w 636383"/>
              <a:gd name="connsiteY14" fmla="*/ 0 h 433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636383" h="433137">
                <a:moveTo>
                  <a:pt x="0" y="24064"/>
                </a:moveTo>
                <a:cubicBezTo>
                  <a:pt x="40105" y="32085"/>
                  <a:pt x="97629" y="14097"/>
                  <a:pt x="120316" y="48127"/>
                </a:cubicBezTo>
                <a:cubicBezTo>
                  <a:pt x="165937" y="116558"/>
                  <a:pt x="84052" y="180644"/>
                  <a:pt x="48126" y="216569"/>
                </a:cubicBezTo>
                <a:cubicBezTo>
                  <a:pt x="70533" y="328606"/>
                  <a:pt x="43340" y="340105"/>
                  <a:pt x="144379" y="385011"/>
                </a:cubicBezTo>
                <a:cubicBezTo>
                  <a:pt x="190736" y="405614"/>
                  <a:pt x="288758" y="433137"/>
                  <a:pt x="288758" y="433137"/>
                </a:cubicBezTo>
                <a:cubicBezTo>
                  <a:pt x="312821" y="425116"/>
                  <a:pt x="339197" y="422124"/>
                  <a:pt x="360947" y="409074"/>
                </a:cubicBezTo>
                <a:cubicBezTo>
                  <a:pt x="526102" y="309982"/>
                  <a:pt x="276764" y="405051"/>
                  <a:pt x="481263" y="336885"/>
                </a:cubicBezTo>
                <a:cubicBezTo>
                  <a:pt x="497305" y="320843"/>
                  <a:pt x="510512" y="301343"/>
                  <a:pt x="529389" y="288758"/>
                </a:cubicBezTo>
                <a:cubicBezTo>
                  <a:pt x="559236" y="268860"/>
                  <a:pt x="612319" y="273938"/>
                  <a:pt x="625642" y="240632"/>
                </a:cubicBezTo>
                <a:cubicBezTo>
                  <a:pt x="636383" y="213780"/>
                  <a:pt x="593558" y="192506"/>
                  <a:pt x="577516" y="168443"/>
                </a:cubicBezTo>
                <a:cubicBezTo>
                  <a:pt x="537411" y="176464"/>
                  <a:pt x="496878" y="182586"/>
                  <a:pt x="457200" y="192506"/>
                </a:cubicBezTo>
                <a:cubicBezTo>
                  <a:pt x="432592" y="198658"/>
                  <a:pt x="410375" y="216569"/>
                  <a:pt x="385010" y="216569"/>
                </a:cubicBezTo>
                <a:cubicBezTo>
                  <a:pt x="359645" y="216569"/>
                  <a:pt x="336884" y="200527"/>
                  <a:pt x="312821" y="192506"/>
                </a:cubicBezTo>
                <a:cubicBezTo>
                  <a:pt x="328733" y="144769"/>
                  <a:pt x="370674" y="82259"/>
                  <a:pt x="288758" y="48127"/>
                </a:cubicBezTo>
                <a:cubicBezTo>
                  <a:pt x="213251" y="16666"/>
                  <a:pt x="48126" y="0"/>
                  <a:pt x="48126" y="0"/>
                </a:cubicBezTo>
              </a:path>
            </a:pathLst>
          </a:custGeom>
          <a:solidFill>
            <a:schemeClr val="accent6">
              <a:lumMod val="75000"/>
            </a:schemeClr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5050"/>
              </a:solidFill>
            </a:endParaRPr>
          </a:p>
        </p:txBody>
      </p:sp>
      <p:sp>
        <p:nvSpPr>
          <p:cNvPr id="462" name="Полилиния 461"/>
          <p:cNvSpPr/>
          <p:nvPr/>
        </p:nvSpPr>
        <p:spPr>
          <a:xfrm rot="18786395">
            <a:off x="3119473" y="6868546"/>
            <a:ext cx="418916" cy="305492"/>
          </a:xfrm>
          <a:custGeom>
            <a:avLst/>
            <a:gdLst>
              <a:gd name="connsiteX0" fmla="*/ 0 w 636383"/>
              <a:gd name="connsiteY0" fmla="*/ 24064 h 433137"/>
              <a:gd name="connsiteX1" fmla="*/ 120316 w 636383"/>
              <a:gd name="connsiteY1" fmla="*/ 48127 h 433137"/>
              <a:gd name="connsiteX2" fmla="*/ 48126 w 636383"/>
              <a:gd name="connsiteY2" fmla="*/ 216569 h 433137"/>
              <a:gd name="connsiteX3" fmla="*/ 144379 w 636383"/>
              <a:gd name="connsiteY3" fmla="*/ 385011 h 433137"/>
              <a:gd name="connsiteX4" fmla="*/ 288758 w 636383"/>
              <a:gd name="connsiteY4" fmla="*/ 433137 h 433137"/>
              <a:gd name="connsiteX5" fmla="*/ 360947 w 636383"/>
              <a:gd name="connsiteY5" fmla="*/ 409074 h 433137"/>
              <a:gd name="connsiteX6" fmla="*/ 481263 w 636383"/>
              <a:gd name="connsiteY6" fmla="*/ 336885 h 433137"/>
              <a:gd name="connsiteX7" fmla="*/ 529389 w 636383"/>
              <a:gd name="connsiteY7" fmla="*/ 288758 h 433137"/>
              <a:gd name="connsiteX8" fmla="*/ 625642 w 636383"/>
              <a:gd name="connsiteY8" fmla="*/ 240632 h 433137"/>
              <a:gd name="connsiteX9" fmla="*/ 577516 w 636383"/>
              <a:gd name="connsiteY9" fmla="*/ 168443 h 433137"/>
              <a:gd name="connsiteX10" fmla="*/ 457200 w 636383"/>
              <a:gd name="connsiteY10" fmla="*/ 192506 h 433137"/>
              <a:gd name="connsiteX11" fmla="*/ 385010 w 636383"/>
              <a:gd name="connsiteY11" fmla="*/ 216569 h 433137"/>
              <a:gd name="connsiteX12" fmla="*/ 312821 w 636383"/>
              <a:gd name="connsiteY12" fmla="*/ 192506 h 433137"/>
              <a:gd name="connsiteX13" fmla="*/ 288758 w 636383"/>
              <a:gd name="connsiteY13" fmla="*/ 48127 h 433137"/>
              <a:gd name="connsiteX14" fmla="*/ 48126 w 636383"/>
              <a:gd name="connsiteY14" fmla="*/ 0 h 433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636383" h="433137">
                <a:moveTo>
                  <a:pt x="0" y="24064"/>
                </a:moveTo>
                <a:cubicBezTo>
                  <a:pt x="40105" y="32085"/>
                  <a:pt x="97629" y="14097"/>
                  <a:pt x="120316" y="48127"/>
                </a:cubicBezTo>
                <a:cubicBezTo>
                  <a:pt x="165937" y="116558"/>
                  <a:pt x="84052" y="180644"/>
                  <a:pt x="48126" y="216569"/>
                </a:cubicBezTo>
                <a:cubicBezTo>
                  <a:pt x="70533" y="328606"/>
                  <a:pt x="43340" y="340105"/>
                  <a:pt x="144379" y="385011"/>
                </a:cubicBezTo>
                <a:cubicBezTo>
                  <a:pt x="190736" y="405614"/>
                  <a:pt x="288758" y="433137"/>
                  <a:pt x="288758" y="433137"/>
                </a:cubicBezTo>
                <a:cubicBezTo>
                  <a:pt x="312821" y="425116"/>
                  <a:pt x="339197" y="422124"/>
                  <a:pt x="360947" y="409074"/>
                </a:cubicBezTo>
                <a:cubicBezTo>
                  <a:pt x="526102" y="309982"/>
                  <a:pt x="276764" y="405051"/>
                  <a:pt x="481263" y="336885"/>
                </a:cubicBezTo>
                <a:cubicBezTo>
                  <a:pt x="497305" y="320843"/>
                  <a:pt x="510512" y="301343"/>
                  <a:pt x="529389" y="288758"/>
                </a:cubicBezTo>
                <a:cubicBezTo>
                  <a:pt x="559236" y="268860"/>
                  <a:pt x="612319" y="273938"/>
                  <a:pt x="625642" y="240632"/>
                </a:cubicBezTo>
                <a:cubicBezTo>
                  <a:pt x="636383" y="213780"/>
                  <a:pt x="593558" y="192506"/>
                  <a:pt x="577516" y="168443"/>
                </a:cubicBezTo>
                <a:cubicBezTo>
                  <a:pt x="537411" y="176464"/>
                  <a:pt x="496878" y="182586"/>
                  <a:pt x="457200" y="192506"/>
                </a:cubicBezTo>
                <a:cubicBezTo>
                  <a:pt x="432592" y="198658"/>
                  <a:pt x="410375" y="216569"/>
                  <a:pt x="385010" y="216569"/>
                </a:cubicBezTo>
                <a:cubicBezTo>
                  <a:pt x="359645" y="216569"/>
                  <a:pt x="336884" y="200527"/>
                  <a:pt x="312821" y="192506"/>
                </a:cubicBezTo>
                <a:cubicBezTo>
                  <a:pt x="328733" y="144769"/>
                  <a:pt x="370674" y="82259"/>
                  <a:pt x="288758" y="48127"/>
                </a:cubicBezTo>
                <a:cubicBezTo>
                  <a:pt x="213251" y="16666"/>
                  <a:pt x="48126" y="0"/>
                  <a:pt x="48126" y="0"/>
                </a:cubicBezTo>
              </a:path>
            </a:pathLst>
          </a:custGeom>
          <a:solidFill>
            <a:srgbClr val="FF5050"/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161" name="Группа 462"/>
          <p:cNvGrpSpPr/>
          <p:nvPr/>
        </p:nvGrpSpPr>
        <p:grpSpPr>
          <a:xfrm>
            <a:off x="3643314" y="1214415"/>
            <a:ext cx="3214686" cy="7097123"/>
            <a:chOff x="-497510" y="975339"/>
            <a:chExt cx="3214686" cy="7097123"/>
          </a:xfrm>
        </p:grpSpPr>
        <p:grpSp>
          <p:nvGrpSpPr>
            <p:cNvPr id="162" name="Группа 175"/>
            <p:cNvGrpSpPr/>
            <p:nvPr/>
          </p:nvGrpSpPr>
          <p:grpSpPr>
            <a:xfrm>
              <a:off x="-497510" y="975339"/>
              <a:ext cx="3214686" cy="7097123"/>
              <a:chOff x="-497510" y="975339"/>
              <a:chExt cx="3214686" cy="7097123"/>
            </a:xfrm>
          </p:grpSpPr>
          <p:grpSp>
            <p:nvGrpSpPr>
              <p:cNvPr id="169" name="Группа 173"/>
              <p:cNvGrpSpPr/>
              <p:nvPr/>
            </p:nvGrpSpPr>
            <p:grpSpPr>
              <a:xfrm>
                <a:off x="-497510" y="975339"/>
                <a:ext cx="3214686" cy="7097123"/>
                <a:chOff x="-497510" y="975339"/>
                <a:chExt cx="3214686" cy="7097123"/>
              </a:xfrm>
            </p:grpSpPr>
            <p:grpSp>
              <p:nvGrpSpPr>
                <p:cNvPr id="170" name="Группа 169"/>
                <p:cNvGrpSpPr/>
                <p:nvPr/>
              </p:nvGrpSpPr>
              <p:grpSpPr>
                <a:xfrm>
                  <a:off x="-497510" y="975339"/>
                  <a:ext cx="2688585" cy="7097123"/>
                  <a:chOff x="-497510" y="975339"/>
                  <a:chExt cx="2688585" cy="7097123"/>
                </a:xfrm>
              </p:grpSpPr>
              <p:grpSp>
                <p:nvGrpSpPr>
                  <p:cNvPr id="172" name="Группа 24"/>
                  <p:cNvGrpSpPr/>
                  <p:nvPr/>
                </p:nvGrpSpPr>
                <p:grpSpPr>
                  <a:xfrm>
                    <a:off x="36405" y="1500166"/>
                    <a:ext cx="1990005" cy="6572296"/>
                    <a:chOff x="715617" y="1428728"/>
                    <a:chExt cx="1990005" cy="5786478"/>
                  </a:xfrm>
                </p:grpSpPr>
                <p:cxnSp>
                  <p:nvCxnSpPr>
                    <p:cNvPr id="482" name="Прямая соединительная линия 481"/>
                    <p:cNvCxnSpPr/>
                    <p:nvPr/>
                  </p:nvCxnSpPr>
                  <p:spPr>
                    <a:xfrm rot="5400000">
                      <a:off x="-1250189" y="4321967"/>
                      <a:ext cx="5786478" cy="0"/>
                    </a:xfrm>
                    <a:prstGeom prst="line">
                      <a:avLst/>
                    </a:prstGeom>
                    <a:ln w="76200">
                      <a:solidFill>
                        <a:srgbClr val="623C3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174" name="Группа 23"/>
                    <p:cNvGrpSpPr/>
                    <p:nvPr/>
                  </p:nvGrpSpPr>
                  <p:grpSpPr>
                    <a:xfrm>
                      <a:off x="715617" y="1675358"/>
                      <a:ext cx="1990005" cy="3816626"/>
                      <a:chOff x="715617" y="1675358"/>
                      <a:chExt cx="1990005" cy="3816626"/>
                    </a:xfrm>
                  </p:grpSpPr>
                  <p:sp>
                    <p:nvSpPr>
                      <p:cNvPr id="484" name="Полилиния 483"/>
                      <p:cNvSpPr/>
                      <p:nvPr/>
                    </p:nvSpPr>
                    <p:spPr>
                      <a:xfrm>
                        <a:off x="1769165" y="1675358"/>
                        <a:ext cx="481034" cy="2047461"/>
                      </a:xfrm>
                      <a:custGeom>
                        <a:avLst/>
                        <a:gdLst>
                          <a:gd name="connsiteX0" fmla="*/ 59635 w 481034"/>
                          <a:gd name="connsiteY0" fmla="*/ 2047461 h 2047461"/>
                          <a:gd name="connsiteX1" fmla="*/ 0 w 481034"/>
                          <a:gd name="connsiteY1" fmla="*/ 1908313 h 2047461"/>
                          <a:gd name="connsiteX2" fmla="*/ 19878 w 481034"/>
                          <a:gd name="connsiteY2" fmla="*/ 1590261 h 2047461"/>
                          <a:gd name="connsiteX3" fmla="*/ 39757 w 481034"/>
                          <a:gd name="connsiteY3" fmla="*/ 1510748 h 2047461"/>
                          <a:gd name="connsiteX4" fmla="*/ 99392 w 481034"/>
                          <a:gd name="connsiteY4" fmla="*/ 1331843 h 2047461"/>
                          <a:gd name="connsiteX5" fmla="*/ 119270 w 481034"/>
                          <a:gd name="connsiteY5" fmla="*/ 1272209 h 2047461"/>
                          <a:gd name="connsiteX6" fmla="*/ 139148 w 481034"/>
                          <a:gd name="connsiteY6" fmla="*/ 1212574 h 2047461"/>
                          <a:gd name="connsiteX7" fmla="*/ 218661 w 481034"/>
                          <a:gd name="connsiteY7" fmla="*/ 1053548 h 2047461"/>
                          <a:gd name="connsiteX8" fmla="*/ 258418 w 481034"/>
                          <a:gd name="connsiteY8" fmla="*/ 993913 h 2047461"/>
                          <a:gd name="connsiteX9" fmla="*/ 337931 w 481034"/>
                          <a:gd name="connsiteY9" fmla="*/ 795130 h 2047461"/>
                          <a:gd name="connsiteX10" fmla="*/ 377687 w 481034"/>
                          <a:gd name="connsiteY10" fmla="*/ 715617 h 2047461"/>
                          <a:gd name="connsiteX11" fmla="*/ 437322 w 481034"/>
                          <a:gd name="connsiteY11" fmla="*/ 377687 h 2047461"/>
                          <a:gd name="connsiteX12" fmla="*/ 457200 w 481034"/>
                          <a:gd name="connsiteY12" fmla="*/ 318052 h 2047461"/>
                          <a:gd name="connsiteX13" fmla="*/ 477078 w 481034"/>
                          <a:gd name="connsiteY13" fmla="*/ 0 h 2047461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  <a:cxn ang="0">
                            <a:pos x="connsiteX9" y="connsiteY9"/>
                          </a:cxn>
                          <a:cxn ang="0">
                            <a:pos x="connsiteX10" y="connsiteY10"/>
                          </a:cxn>
                          <a:cxn ang="0">
                            <a:pos x="connsiteX11" y="connsiteY11"/>
                          </a:cxn>
                          <a:cxn ang="0">
                            <a:pos x="connsiteX12" y="connsiteY12"/>
                          </a:cxn>
                          <a:cxn ang="0">
                            <a:pos x="connsiteX13" y="connsiteY13"/>
                          </a:cxn>
                        </a:cxnLst>
                        <a:rect l="l" t="t" r="r" b="b"/>
                        <a:pathLst>
                          <a:path w="481034" h="2047461">
                            <a:moveTo>
                              <a:pt x="59635" y="2047461"/>
                            </a:moveTo>
                            <a:cubicBezTo>
                              <a:pt x="51871" y="2031933"/>
                              <a:pt x="0" y="1937564"/>
                              <a:pt x="0" y="1908313"/>
                            </a:cubicBezTo>
                            <a:cubicBezTo>
                              <a:pt x="0" y="1802089"/>
                              <a:pt x="9308" y="1695958"/>
                              <a:pt x="19878" y="1590261"/>
                            </a:cubicBezTo>
                            <a:cubicBezTo>
                              <a:pt x="22596" y="1563076"/>
                              <a:pt x="31907" y="1536916"/>
                              <a:pt x="39757" y="1510748"/>
                            </a:cubicBezTo>
                            <a:cubicBezTo>
                              <a:pt x="39781" y="1510668"/>
                              <a:pt x="89440" y="1361700"/>
                              <a:pt x="99392" y="1331843"/>
                            </a:cubicBezTo>
                            <a:lnTo>
                              <a:pt x="119270" y="1272209"/>
                            </a:lnTo>
                            <a:cubicBezTo>
                              <a:pt x="125896" y="1252331"/>
                              <a:pt x="127525" y="1230008"/>
                              <a:pt x="139148" y="1212574"/>
                            </a:cubicBezTo>
                            <a:cubicBezTo>
                              <a:pt x="231258" y="1074410"/>
                              <a:pt x="121402" y="1248065"/>
                              <a:pt x="218661" y="1053548"/>
                            </a:cubicBezTo>
                            <a:cubicBezTo>
                              <a:pt x="229345" y="1032179"/>
                              <a:pt x="247734" y="1015282"/>
                              <a:pt x="258418" y="993913"/>
                            </a:cubicBezTo>
                            <a:cubicBezTo>
                              <a:pt x="431007" y="648733"/>
                              <a:pt x="258619" y="980192"/>
                              <a:pt x="337931" y="795130"/>
                            </a:cubicBezTo>
                            <a:cubicBezTo>
                              <a:pt x="349604" y="767893"/>
                              <a:pt x="364435" y="742121"/>
                              <a:pt x="377687" y="715617"/>
                            </a:cubicBezTo>
                            <a:cubicBezTo>
                              <a:pt x="390153" y="628352"/>
                              <a:pt x="412848" y="451111"/>
                              <a:pt x="437322" y="377687"/>
                            </a:cubicBezTo>
                            <a:lnTo>
                              <a:pt x="457200" y="318052"/>
                            </a:lnTo>
                            <a:cubicBezTo>
                              <a:pt x="481034" y="79711"/>
                              <a:pt x="477078" y="185861"/>
                              <a:pt x="477078" y="0"/>
                            </a:cubicBezTo>
                          </a:path>
                        </a:pathLst>
                      </a:custGeom>
                      <a:ln w="38100">
                        <a:solidFill>
                          <a:srgbClr val="623C3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ru-RU"/>
                      </a:p>
                    </p:txBody>
                  </p:sp>
                  <p:sp>
                    <p:nvSpPr>
                      <p:cNvPr id="485" name="Полилиния 484"/>
                      <p:cNvSpPr/>
                      <p:nvPr/>
                    </p:nvSpPr>
                    <p:spPr>
                      <a:xfrm>
                        <a:off x="993913" y="2728475"/>
                        <a:ext cx="792686" cy="1883978"/>
                      </a:xfrm>
                      <a:custGeom>
                        <a:avLst/>
                        <a:gdLst>
                          <a:gd name="connsiteX0" fmla="*/ 775252 w 792686"/>
                          <a:gd name="connsiteY0" fmla="*/ 1849109 h 1883978"/>
                          <a:gd name="connsiteX1" fmla="*/ 715617 w 792686"/>
                          <a:gd name="connsiteY1" fmla="*/ 1729839 h 1883978"/>
                          <a:gd name="connsiteX2" fmla="*/ 616226 w 792686"/>
                          <a:gd name="connsiteY2" fmla="*/ 1590692 h 1883978"/>
                          <a:gd name="connsiteX3" fmla="*/ 576470 w 792686"/>
                          <a:gd name="connsiteY3" fmla="*/ 1531057 h 1883978"/>
                          <a:gd name="connsiteX4" fmla="*/ 556591 w 792686"/>
                          <a:gd name="connsiteY4" fmla="*/ 1471422 h 1883978"/>
                          <a:gd name="connsiteX5" fmla="*/ 496957 w 792686"/>
                          <a:gd name="connsiteY5" fmla="*/ 1431666 h 1883978"/>
                          <a:gd name="connsiteX6" fmla="*/ 377687 w 792686"/>
                          <a:gd name="connsiteY6" fmla="*/ 1252761 h 1883978"/>
                          <a:gd name="connsiteX7" fmla="*/ 337930 w 792686"/>
                          <a:gd name="connsiteY7" fmla="*/ 1193126 h 1883978"/>
                          <a:gd name="connsiteX8" fmla="*/ 318052 w 792686"/>
                          <a:gd name="connsiteY8" fmla="*/ 1133492 h 1883978"/>
                          <a:gd name="connsiteX9" fmla="*/ 278296 w 792686"/>
                          <a:gd name="connsiteY9" fmla="*/ 1073857 h 1883978"/>
                          <a:gd name="connsiteX10" fmla="*/ 218661 w 792686"/>
                          <a:gd name="connsiteY10" fmla="*/ 894953 h 1883978"/>
                          <a:gd name="connsiteX11" fmla="*/ 178904 w 792686"/>
                          <a:gd name="connsiteY11" fmla="*/ 437753 h 1883978"/>
                          <a:gd name="connsiteX12" fmla="*/ 159026 w 792686"/>
                          <a:gd name="connsiteY12" fmla="*/ 378118 h 1883978"/>
                          <a:gd name="connsiteX13" fmla="*/ 119270 w 792686"/>
                          <a:gd name="connsiteY13" fmla="*/ 219092 h 1883978"/>
                          <a:gd name="connsiteX14" fmla="*/ 79513 w 792686"/>
                          <a:gd name="connsiteY14" fmla="*/ 159457 h 1883978"/>
                          <a:gd name="connsiteX15" fmla="*/ 39757 w 792686"/>
                          <a:gd name="connsiteY15" fmla="*/ 79944 h 1883978"/>
                          <a:gd name="connsiteX16" fmla="*/ 0 w 792686"/>
                          <a:gd name="connsiteY16" fmla="*/ 431 h 1883978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  <a:cxn ang="0">
                            <a:pos x="connsiteX9" y="connsiteY9"/>
                          </a:cxn>
                          <a:cxn ang="0">
                            <a:pos x="connsiteX10" y="connsiteY10"/>
                          </a:cxn>
                          <a:cxn ang="0">
                            <a:pos x="connsiteX11" y="connsiteY11"/>
                          </a:cxn>
                          <a:cxn ang="0">
                            <a:pos x="connsiteX12" y="connsiteY12"/>
                          </a:cxn>
                          <a:cxn ang="0">
                            <a:pos x="connsiteX13" y="connsiteY13"/>
                          </a:cxn>
                          <a:cxn ang="0">
                            <a:pos x="connsiteX14" y="connsiteY14"/>
                          </a:cxn>
                          <a:cxn ang="0">
                            <a:pos x="connsiteX15" y="connsiteY15"/>
                          </a:cxn>
                          <a:cxn ang="0">
                            <a:pos x="connsiteX16" y="connsiteY16"/>
                          </a:cxn>
                        </a:cxnLst>
                        <a:rect l="l" t="t" r="r" b="b"/>
                        <a:pathLst>
                          <a:path w="792686" h="1883978">
                            <a:moveTo>
                              <a:pt x="775252" y="1849109"/>
                            </a:moveTo>
                            <a:cubicBezTo>
                              <a:pt x="725288" y="1699215"/>
                              <a:pt x="792686" y="1883978"/>
                              <a:pt x="715617" y="1729839"/>
                            </a:cubicBezTo>
                            <a:cubicBezTo>
                              <a:pt x="648752" y="1596109"/>
                              <a:pt x="717761" y="1658381"/>
                              <a:pt x="616226" y="1590692"/>
                            </a:cubicBezTo>
                            <a:cubicBezTo>
                              <a:pt x="602974" y="1570814"/>
                              <a:pt x="587154" y="1552425"/>
                              <a:pt x="576470" y="1531057"/>
                            </a:cubicBezTo>
                            <a:cubicBezTo>
                              <a:pt x="567099" y="1512315"/>
                              <a:pt x="569681" y="1487784"/>
                              <a:pt x="556591" y="1471422"/>
                            </a:cubicBezTo>
                            <a:cubicBezTo>
                              <a:pt x="541667" y="1452767"/>
                              <a:pt x="516835" y="1444918"/>
                              <a:pt x="496957" y="1431666"/>
                            </a:cubicBezTo>
                            <a:lnTo>
                              <a:pt x="377687" y="1252761"/>
                            </a:lnTo>
                            <a:lnTo>
                              <a:pt x="337930" y="1193126"/>
                            </a:lnTo>
                            <a:cubicBezTo>
                              <a:pt x="331304" y="1173248"/>
                              <a:pt x="327423" y="1152233"/>
                              <a:pt x="318052" y="1133492"/>
                            </a:cubicBezTo>
                            <a:cubicBezTo>
                              <a:pt x="307368" y="1112124"/>
                              <a:pt x="287485" y="1095910"/>
                              <a:pt x="278296" y="1073857"/>
                            </a:cubicBezTo>
                            <a:cubicBezTo>
                              <a:pt x="254119" y="1015832"/>
                              <a:pt x="218661" y="894953"/>
                              <a:pt x="218661" y="894953"/>
                            </a:cubicBezTo>
                            <a:cubicBezTo>
                              <a:pt x="205409" y="742553"/>
                              <a:pt x="196439" y="589720"/>
                              <a:pt x="178904" y="437753"/>
                            </a:cubicBezTo>
                            <a:cubicBezTo>
                              <a:pt x="176502" y="416938"/>
                              <a:pt x="164539" y="398333"/>
                              <a:pt x="159026" y="378118"/>
                            </a:cubicBezTo>
                            <a:cubicBezTo>
                              <a:pt x="144649" y="325403"/>
                              <a:pt x="149579" y="264555"/>
                              <a:pt x="119270" y="219092"/>
                            </a:cubicBezTo>
                            <a:cubicBezTo>
                              <a:pt x="106018" y="199214"/>
                              <a:pt x="91366" y="180200"/>
                              <a:pt x="79513" y="159457"/>
                            </a:cubicBezTo>
                            <a:cubicBezTo>
                              <a:pt x="64811" y="133729"/>
                              <a:pt x="51430" y="107181"/>
                              <a:pt x="39757" y="79944"/>
                            </a:cubicBezTo>
                            <a:cubicBezTo>
                              <a:pt x="5495" y="0"/>
                              <a:pt x="39801" y="40232"/>
                              <a:pt x="0" y="431"/>
                            </a:cubicBezTo>
                          </a:path>
                        </a:pathLst>
                      </a:custGeom>
                      <a:ln w="38100">
                        <a:solidFill>
                          <a:srgbClr val="623C3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ru-RU"/>
                      </a:p>
                    </p:txBody>
                  </p:sp>
                  <p:sp>
                    <p:nvSpPr>
                      <p:cNvPr id="486" name="Полилиния 485"/>
                      <p:cNvSpPr/>
                      <p:nvPr/>
                    </p:nvSpPr>
                    <p:spPr>
                      <a:xfrm>
                        <a:off x="1785926" y="2868054"/>
                        <a:ext cx="815008" cy="1133060"/>
                      </a:xfrm>
                      <a:custGeom>
                        <a:avLst/>
                        <a:gdLst>
                          <a:gd name="connsiteX0" fmla="*/ 0 w 815008"/>
                          <a:gd name="connsiteY0" fmla="*/ 1133060 h 1133060"/>
                          <a:gd name="connsiteX1" fmla="*/ 178904 w 815008"/>
                          <a:gd name="connsiteY1" fmla="*/ 1113182 h 1133060"/>
                          <a:gd name="connsiteX2" fmla="*/ 238539 w 815008"/>
                          <a:gd name="connsiteY2" fmla="*/ 1073426 h 1133060"/>
                          <a:gd name="connsiteX3" fmla="*/ 298173 w 815008"/>
                          <a:gd name="connsiteY3" fmla="*/ 1053547 h 1133060"/>
                          <a:gd name="connsiteX4" fmla="*/ 377686 w 815008"/>
                          <a:gd name="connsiteY4" fmla="*/ 934278 h 1133060"/>
                          <a:gd name="connsiteX5" fmla="*/ 437321 w 815008"/>
                          <a:gd name="connsiteY5" fmla="*/ 735495 h 1133060"/>
                          <a:gd name="connsiteX6" fmla="*/ 516834 w 815008"/>
                          <a:gd name="connsiteY6" fmla="*/ 616226 h 1133060"/>
                          <a:gd name="connsiteX7" fmla="*/ 556591 w 815008"/>
                          <a:gd name="connsiteY7" fmla="*/ 556591 h 1133060"/>
                          <a:gd name="connsiteX8" fmla="*/ 576469 w 815008"/>
                          <a:gd name="connsiteY8" fmla="*/ 496956 h 1133060"/>
                          <a:gd name="connsiteX9" fmla="*/ 655982 w 815008"/>
                          <a:gd name="connsiteY9" fmla="*/ 357808 h 1133060"/>
                          <a:gd name="connsiteX10" fmla="*/ 675860 w 815008"/>
                          <a:gd name="connsiteY10" fmla="*/ 258417 h 1133060"/>
                          <a:gd name="connsiteX11" fmla="*/ 755373 w 815008"/>
                          <a:gd name="connsiteY11" fmla="*/ 139147 h 1133060"/>
                          <a:gd name="connsiteX12" fmla="*/ 815008 w 815008"/>
                          <a:gd name="connsiteY12" fmla="*/ 0 h 1133060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  <a:cxn ang="0">
                            <a:pos x="connsiteX9" y="connsiteY9"/>
                          </a:cxn>
                          <a:cxn ang="0">
                            <a:pos x="connsiteX10" y="connsiteY10"/>
                          </a:cxn>
                          <a:cxn ang="0">
                            <a:pos x="connsiteX11" y="connsiteY11"/>
                          </a:cxn>
                          <a:cxn ang="0">
                            <a:pos x="connsiteX12" y="connsiteY12"/>
                          </a:cxn>
                        </a:cxnLst>
                        <a:rect l="l" t="t" r="r" b="b"/>
                        <a:pathLst>
                          <a:path w="815008" h="1133060">
                            <a:moveTo>
                              <a:pt x="0" y="1133060"/>
                            </a:moveTo>
                            <a:cubicBezTo>
                              <a:pt x="59635" y="1126434"/>
                              <a:pt x="120694" y="1127734"/>
                              <a:pt x="178904" y="1113182"/>
                            </a:cubicBezTo>
                            <a:cubicBezTo>
                              <a:pt x="202081" y="1107388"/>
                              <a:pt x="217171" y="1084110"/>
                              <a:pt x="238539" y="1073426"/>
                            </a:cubicBezTo>
                            <a:cubicBezTo>
                              <a:pt x="257280" y="1064055"/>
                              <a:pt x="278295" y="1060173"/>
                              <a:pt x="298173" y="1053547"/>
                            </a:cubicBezTo>
                            <a:cubicBezTo>
                              <a:pt x="324677" y="1013791"/>
                              <a:pt x="366097" y="980632"/>
                              <a:pt x="377686" y="934278"/>
                            </a:cubicBezTo>
                            <a:cubicBezTo>
                              <a:pt x="388798" y="889833"/>
                              <a:pt x="417966" y="764528"/>
                              <a:pt x="437321" y="735495"/>
                            </a:cubicBezTo>
                            <a:lnTo>
                              <a:pt x="516834" y="616226"/>
                            </a:lnTo>
                            <a:lnTo>
                              <a:pt x="556591" y="556591"/>
                            </a:lnTo>
                            <a:cubicBezTo>
                              <a:pt x="563217" y="536713"/>
                              <a:pt x="568215" y="516215"/>
                              <a:pt x="576469" y="496956"/>
                            </a:cubicBezTo>
                            <a:cubicBezTo>
                              <a:pt x="606732" y="426343"/>
                              <a:pt x="616057" y="417696"/>
                              <a:pt x="655982" y="357808"/>
                            </a:cubicBezTo>
                            <a:cubicBezTo>
                              <a:pt x="662608" y="324678"/>
                              <a:pt x="661879" y="289175"/>
                              <a:pt x="675860" y="258417"/>
                            </a:cubicBezTo>
                            <a:cubicBezTo>
                              <a:pt x="695632" y="214918"/>
                              <a:pt x="740263" y="184476"/>
                              <a:pt x="755373" y="139147"/>
                            </a:cubicBezTo>
                            <a:cubicBezTo>
                              <a:pt x="798093" y="10988"/>
                              <a:pt x="765497" y="49511"/>
                              <a:pt x="815008" y="0"/>
                            </a:cubicBezTo>
                          </a:path>
                        </a:pathLst>
                      </a:custGeom>
                      <a:ln w="38100">
                        <a:solidFill>
                          <a:srgbClr val="623C3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ru-RU"/>
                      </a:p>
                    </p:txBody>
                  </p:sp>
                  <p:sp>
                    <p:nvSpPr>
                      <p:cNvPr id="487" name="Полилиния 486"/>
                      <p:cNvSpPr/>
                      <p:nvPr/>
                    </p:nvSpPr>
                    <p:spPr>
                      <a:xfrm>
                        <a:off x="1232452" y="1894019"/>
                        <a:ext cx="45319" cy="1411356"/>
                      </a:xfrm>
                      <a:custGeom>
                        <a:avLst/>
                        <a:gdLst>
                          <a:gd name="connsiteX0" fmla="*/ 0 w 45319"/>
                          <a:gd name="connsiteY0" fmla="*/ 1411356 h 1411356"/>
                          <a:gd name="connsiteX1" fmla="*/ 39757 w 45319"/>
                          <a:gd name="connsiteY1" fmla="*/ 0 h 1411356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</a:cxnLst>
                        <a:rect l="l" t="t" r="r" b="b"/>
                        <a:pathLst>
                          <a:path w="45319" h="1411356">
                            <a:moveTo>
                              <a:pt x="0" y="1411356"/>
                            </a:moveTo>
                            <a:cubicBezTo>
                              <a:pt x="45319" y="278407"/>
                              <a:pt x="39757" y="749012"/>
                              <a:pt x="39757" y="0"/>
                            </a:cubicBezTo>
                          </a:path>
                        </a:pathLst>
                      </a:custGeom>
                      <a:ln w="38100">
                        <a:solidFill>
                          <a:srgbClr val="623C3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ru-RU"/>
                      </a:p>
                    </p:txBody>
                  </p:sp>
                  <p:sp>
                    <p:nvSpPr>
                      <p:cNvPr id="488" name="Полилиния 487"/>
                      <p:cNvSpPr/>
                      <p:nvPr/>
                    </p:nvSpPr>
                    <p:spPr>
                      <a:xfrm>
                        <a:off x="1769165" y="3583671"/>
                        <a:ext cx="936457" cy="1530626"/>
                      </a:xfrm>
                      <a:custGeom>
                        <a:avLst/>
                        <a:gdLst>
                          <a:gd name="connsiteX0" fmla="*/ 0 w 936457"/>
                          <a:gd name="connsiteY0" fmla="*/ 1530626 h 1530626"/>
                          <a:gd name="connsiteX1" fmla="*/ 79513 w 936457"/>
                          <a:gd name="connsiteY1" fmla="*/ 1510748 h 1530626"/>
                          <a:gd name="connsiteX2" fmla="*/ 198783 w 936457"/>
                          <a:gd name="connsiteY2" fmla="*/ 1411357 h 1530626"/>
                          <a:gd name="connsiteX3" fmla="*/ 298174 w 936457"/>
                          <a:gd name="connsiteY3" fmla="*/ 1212574 h 1530626"/>
                          <a:gd name="connsiteX4" fmla="*/ 417444 w 936457"/>
                          <a:gd name="connsiteY4" fmla="*/ 1133061 h 1530626"/>
                          <a:gd name="connsiteX5" fmla="*/ 496957 w 936457"/>
                          <a:gd name="connsiteY5" fmla="*/ 1053548 h 1530626"/>
                          <a:gd name="connsiteX6" fmla="*/ 516835 w 936457"/>
                          <a:gd name="connsiteY6" fmla="*/ 993913 h 1530626"/>
                          <a:gd name="connsiteX7" fmla="*/ 616226 w 936457"/>
                          <a:gd name="connsiteY7" fmla="*/ 874643 h 1530626"/>
                          <a:gd name="connsiteX8" fmla="*/ 695739 w 936457"/>
                          <a:gd name="connsiteY8" fmla="*/ 636104 h 1530626"/>
                          <a:gd name="connsiteX9" fmla="*/ 735496 w 936457"/>
                          <a:gd name="connsiteY9" fmla="*/ 516835 h 1530626"/>
                          <a:gd name="connsiteX10" fmla="*/ 755374 w 936457"/>
                          <a:gd name="connsiteY10" fmla="*/ 457200 h 1530626"/>
                          <a:gd name="connsiteX11" fmla="*/ 795131 w 936457"/>
                          <a:gd name="connsiteY11" fmla="*/ 397565 h 1530626"/>
                          <a:gd name="connsiteX12" fmla="*/ 834887 w 936457"/>
                          <a:gd name="connsiteY12" fmla="*/ 258417 h 1530626"/>
                          <a:gd name="connsiteX13" fmla="*/ 894522 w 936457"/>
                          <a:gd name="connsiteY13" fmla="*/ 218661 h 1530626"/>
                          <a:gd name="connsiteX14" fmla="*/ 914400 w 936457"/>
                          <a:gd name="connsiteY14" fmla="*/ 159026 h 1530626"/>
                          <a:gd name="connsiteX15" fmla="*/ 934278 w 936457"/>
                          <a:gd name="connsiteY15" fmla="*/ 0 h 1530626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  <a:cxn ang="0">
                            <a:pos x="connsiteX9" y="connsiteY9"/>
                          </a:cxn>
                          <a:cxn ang="0">
                            <a:pos x="connsiteX10" y="connsiteY10"/>
                          </a:cxn>
                          <a:cxn ang="0">
                            <a:pos x="connsiteX11" y="connsiteY11"/>
                          </a:cxn>
                          <a:cxn ang="0">
                            <a:pos x="connsiteX12" y="connsiteY12"/>
                          </a:cxn>
                          <a:cxn ang="0">
                            <a:pos x="connsiteX13" y="connsiteY13"/>
                          </a:cxn>
                          <a:cxn ang="0">
                            <a:pos x="connsiteX14" y="connsiteY14"/>
                          </a:cxn>
                          <a:cxn ang="0">
                            <a:pos x="connsiteX15" y="connsiteY15"/>
                          </a:cxn>
                        </a:cxnLst>
                        <a:rect l="l" t="t" r="r" b="b"/>
                        <a:pathLst>
                          <a:path w="936457" h="1530626">
                            <a:moveTo>
                              <a:pt x="0" y="1530626"/>
                            </a:moveTo>
                            <a:cubicBezTo>
                              <a:pt x="26504" y="1524000"/>
                              <a:pt x="54402" y="1521510"/>
                              <a:pt x="79513" y="1510748"/>
                            </a:cubicBezTo>
                            <a:cubicBezTo>
                              <a:pt x="127943" y="1489992"/>
                              <a:pt x="162963" y="1447177"/>
                              <a:pt x="198783" y="1411357"/>
                            </a:cubicBezTo>
                            <a:cubicBezTo>
                              <a:pt x="216718" y="1339617"/>
                              <a:pt x="227172" y="1259908"/>
                              <a:pt x="298174" y="1212574"/>
                            </a:cubicBezTo>
                            <a:lnTo>
                              <a:pt x="417444" y="1133061"/>
                            </a:lnTo>
                            <a:cubicBezTo>
                              <a:pt x="470452" y="974034"/>
                              <a:pt x="390940" y="1159565"/>
                              <a:pt x="496957" y="1053548"/>
                            </a:cubicBezTo>
                            <a:cubicBezTo>
                              <a:pt x="511773" y="1038732"/>
                              <a:pt x="507464" y="1012654"/>
                              <a:pt x="516835" y="993913"/>
                            </a:cubicBezTo>
                            <a:cubicBezTo>
                              <a:pt x="544509" y="938565"/>
                              <a:pt x="572265" y="918604"/>
                              <a:pt x="616226" y="874643"/>
                            </a:cubicBezTo>
                            <a:lnTo>
                              <a:pt x="695739" y="636104"/>
                            </a:lnTo>
                            <a:lnTo>
                              <a:pt x="735496" y="516835"/>
                            </a:lnTo>
                            <a:cubicBezTo>
                              <a:pt x="742122" y="496957"/>
                              <a:pt x="743751" y="474634"/>
                              <a:pt x="755374" y="457200"/>
                            </a:cubicBezTo>
                            <a:lnTo>
                              <a:pt x="795131" y="397565"/>
                            </a:lnTo>
                            <a:cubicBezTo>
                              <a:pt x="796430" y="392371"/>
                              <a:pt x="824517" y="271379"/>
                              <a:pt x="834887" y="258417"/>
                            </a:cubicBezTo>
                            <a:cubicBezTo>
                              <a:pt x="849811" y="239762"/>
                              <a:pt x="874644" y="231913"/>
                              <a:pt x="894522" y="218661"/>
                            </a:cubicBezTo>
                            <a:cubicBezTo>
                              <a:pt x="901148" y="198783"/>
                              <a:pt x="909855" y="179481"/>
                              <a:pt x="914400" y="159026"/>
                            </a:cubicBezTo>
                            <a:cubicBezTo>
                              <a:pt x="936457" y="59770"/>
                              <a:pt x="934278" y="69183"/>
                              <a:pt x="934278" y="0"/>
                            </a:cubicBezTo>
                          </a:path>
                        </a:pathLst>
                      </a:custGeom>
                      <a:ln w="38100">
                        <a:solidFill>
                          <a:srgbClr val="623C3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ru-RU"/>
                      </a:p>
                    </p:txBody>
                  </p:sp>
                  <p:sp>
                    <p:nvSpPr>
                      <p:cNvPr id="489" name="Полилиния 488"/>
                      <p:cNvSpPr/>
                      <p:nvPr/>
                    </p:nvSpPr>
                    <p:spPr>
                      <a:xfrm>
                        <a:off x="2161382" y="2987323"/>
                        <a:ext cx="184253" cy="1490870"/>
                      </a:xfrm>
                      <a:custGeom>
                        <a:avLst/>
                        <a:gdLst>
                          <a:gd name="connsiteX0" fmla="*/ 184253 w 184253"/>
                          <a:gd name="connsiteY0" fmla="*/ 1490870 h 1490870"/>
                          <a:gd name="connsiteX1" fmla="*/ 104740 w 184253"/>
                          <a:gd name="connsiteY1" fmla="*/ 1371600 h 1490870"/>
                          <a:gd name="connsiteX2" fmla="*/ 64983 w 184253"/>
                          <a:gd name="connsiteY2" fmla="*/ 1232452 h 1490870"/>
                          <a:gd name="connsiteX3" fmla="*/ 45105 w 184253"/>
                          <a:gd name="connsiteY3" fmla="*/ 596348 h 1490870"/>
                          <a:gd name="connsiteX4" fmla="*/ 5348 w 184253"/>
                          <a:gd name="connsiteY4" fmla="*/ 417444 h 1490870"/>
                          <a:gd name="connsiteX5" fmla="*/ 5348 w 184253"/>
                          <a:gd name="connsiteY5" fmla="*/ 0 h 1490870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</a:cxnLst>
                        <a:rect l="l" t="t" r="r" b="b"/>
                        <a:pathLst>
                          <a:path w="184253" h="1490870">
                            <a:moveTo>
                              <a:pt x="184253" y="1490870"/>
                            </a:moveTo>
                            <a:cubicBezTo>
                              <a:pt x="157749" y="1451113"/>
                              <a:pt x="116329" y="1417955"/>
                              <a:pt x="104740" y="1371600"/>
                            </a:cubicBezTo>
                            <a:cubicBezTo>
                              <a:pt x="79779" y="1271759"/>
                              <a:pt x="93500" y="1318005"/>
                              <a:pt x="64983" y="1232452"/>
                            </a:cubicBezTo>
                            <a:cubicBezTo>
                              <a:pt x="58357" y="1020417"/>
                              <a:pt x="56872" y="808160"/>
                              <a:pt x="45105" y="596348"/>
                            </a:cubicBezTo>
                            <a:cubicBezTo>
                              <a:pt x="21472" y="170955"/>
                              <a:pt x="25095" y="930836"/>
                              <a:pt x="5348" y="417444"/>
                            </a:cubicBezTo>
                            <a:cubicBezTo>
                              <a:pt x="0" y="278399"/>
                              <a:pt x="5348" y="139148"/>
                              <a:pt x="5348" y="0"/>
                            </a:cubicBezTo>
                          </a:path>
                        </a:pathLst>
                      </a:custGeom>
                      <a:ln w="38100">
                        <a:solidFill>
                          <a:srgbClr val="623C3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ru-RU"/>
                      </a:p>
                    </p:txBody>
                  </p:sp>
                  <p:sp>
                    <p:nvSpPr>
                      <p:cNvPr id="490" name="Полилиния 21"/>
                      <p:cNvSpPr/>
                      <p:nvPr/>
                    </p:nvSpPr>
                    <p:spPr>
                      <a:xfrm>
                        <a:off x="1431235" y="3643306"/>
                        <a:ext cx="298174" cy="1848678"/>
                      </a:xfrm>
                      <a:custGeom>
                        <a:avLst/>
                        <a:gdLst>
                          <a:gd name="connsiteX0" fmla="*/ 298174 w 298174"/>
                          <a:gd name="connsiteY0" fmla="*/ 1848678 h 1848678"/>
                          <a:gd name="connsiteX1" fmla="*/ 238539 w 298174"/>
                          <a:gd name="connsiteY1" fmla="*/ 1828800 h 1848678"/>
                          <a:gd name="connsiteX2" fmla="*/ 198782 w 298174"/>
                          <a:gd name="connsiteY2" fmla="*/ 1749287 h 1848678"/>
                          <a:gd name="connsiteX3" fmla="*/ 139148 w 298174"/>
                          <a:gd name="connsiteY3" fmla="*/ 1689652 h 1848678"/>
                          <a:gd name="connsiteX4" fmla="*/ 119269 w 298174"/>
                          <a:gd name="connsiteY4" fmla="*/ 1610139 h 1848678"/>
                          <a:gd name="connsiteX5" fmla="*/ 99391 w 298174"/>
                          <a:gd name="connsiteY5" fmla="*/ 1550504 h 1848678"/>
                          <a:gd name="connsiteX6" fmla="*/ 79513 w 298174"/>
                          <a:gd name="connsiteY6" fmla="*/ 1451113 h 1848678"/>
                          <a:gd name="connsiteX7" fmla="*/ 59635 w 298174"/>
                          <a:gd name="connsiteY7" fmla="*/ 954156 h 1848678"/>
                          <a:gd name="connsiteX8" fmla="*/ 39756 w 298174"/>
                          <a:gd name="connsiteY8" fmla="*/ 178904 h 1848678"/>
                          <a:gd name="connsiteX9" fmla="*/ 0 w 298174"/>
                          <a:gd name="connsiteY9" fmla="*/ 0 h 1848678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  <a:cxn ang="0">
                            <a:pos x="connsiteX9" y="connsiteY9"/>
                          </a:cxn>
                        </a:cxnLst>
                        <a:rect l="l" t="t" r="r" b="b"/>
                        <a:pathLst>
                          <a:path w="298174" h="1848678">
                            <a:moveTo>
                              <a:pt x="298174" y="1848678"/>
                            </a:moveTo>
                            <a:cubicBezTo>
                              <a:pt x="278296" y="1842052"/>
                              <a:pt x="253355" y="1843616"/>
                              <a:pt x="238539" y="1828800"/>
                            </a:cubicBezTo>
                            <a:cubicBezTo>
                              <a:pt x="217585" y="1807847"/>
                              <a:pt x="216006" y="1773400"/>
                              <a:pt x="198782" y="1749287"/>
                            </a:cubicBezTo>
                            <a:cubicBezTo>
                              <a:pt x="182442" y="1726411"/>
                              <a:pt x="159026" y="1709530"/>
                              <a:pt x="139148" y="1689652"/>
                            </a:cubicBezTo>
                            <a:cubicBezTo>
                              <a:pt x="132522" y="1663148"/>
                              <a:pt x="126774" y="1636408"/>
                              <a:pt x="119269" y="1610139"/>
                            </a:cubicBezTo>
                            <a:cubicBezTo>
                              <a:pt x="113513" y="1589992"/>
                              <a:pt x="104473" y="1570832"/>
                              <a:pt x="99391" y="1550504"/>
                            </a:cubicBezTo>
                            <a:cubicBezTo>
                              <a:pt x="91197" y="1517726"/>
                              <a:pt x="86139" y="1484243"/>
                              <a:pt x="79513" y="1451113"/>
                            </a:cubicBezTo>
                            <a:cubicBezTo>
                              <a:pt x="72887" y="1285461"/>
                              <a:pt x="64813" y="1119860"/>
                              <a:pt x="59635" y="954156"/>
                            </a:cubicBezTo>
                            <a:cubicBezTo>
                              <a:pt x="51561" y="695780"/>
                              <a:pt x="50985" y="437162"/>
                              <a:pt x="39756" y="178904"/>
                            </a:cubicBezTo>
                            <a:cubicBezTo>
                              <a:pt x="34524" y="58571"/>
                              <a:pt x="35538" y="71075"/>
                              <a:pt x="0" y="0"/>
                            </a:cubicBezTo>
                          </a:path>
                        </a:pathLst>
                      </a:custGeom>
                      <a:ln w="38100">
                        <a:solidFill>
                          <a:srgbClr val="623C3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ru-RU"/>
                      </a:p>
                    </p:txBody>
                  </p:sp>
                  <p:sp>
                    <p:nvSpPr>
                      <p:cNvPr id="491" name="Полилиния 490"/>
                      <p:cNvSpPr/>
                      <p:nvPr/>
                    </p:nvSpPr>
                    <p:spPr>
                      <a:xfrm>
                        <a:off x="715617" y="3697357"/>
                        <a:ext cx="775253" cy="1093304"/>
                      </a:xfrm>
                      <a:custGeom>
                        <a:avLst/>
                        <a:gdLst>
                          <a:gd name="connsiteX0" fmla="*/ 775253 w 775253"/>
                          <a:gd name="connsiteY0" fmla="*/ 1093304 h 1093304"/>
                          <a:gd name="connsiteX1" fmla="*/ 695740 w 775253"/>
                          <a:gd name="connsiteY1" fmla="*/ 1053547 h 1093304"/>
                          <a:gd name="connsiteX2" fmla="*/ 675861 w 775253"/>
                          <a:gd name="connsiteY2" fmla="*/ 993913 h 1093304"/>
                          <a:gd name="connsiteX3" fmla="*/ 536713 w 775253"/>
                          <a:gd name="connsiteY3" fmla="*/ 934278 h 1093304"/>
                          <a:gd name="connsiteX4" fmla="*/ 457200 w 775253"/>
                          <a:gd name="connsiteY4" fmla="*/ 854765 h 1093304"/>
                          <a:gd name="connsiteX5" fmla="*/ 417444 w 775253"/>
                          <a:gd name="connsiteY5" fmla="*/ 775252 h 1093304"/>
                          <a:gd name="connsiteX6" fmla="*/ 337931 w 775253"/>
                          <a:gd name="connsiteY6" fmla="*/ 655982 h 1093304"/>
                          <a:gd name="connsiteX7" fmla="*/ 278296 w 775253"/>
                          <a:gd name="connsiteY7" fmla="*/ 477078 h 1093304"/>
                          <a:gd name="connsiteX8" fmla="*/ 258418 w 775253"/>
                          <a:gd name="connsiteY8" fmla="*/ 417443 h 1093304"/>
                          <a:gd name="connsiteX9" fmla="*/ 159026 w 775253"/>
                          <a:gd name="connsiteY9" fmla="*/ 298173 h 1093304"/>
                          <a:gd name="connsiteX10" fmla="*/ 39757 w 775253"/>
                          <a:gd name="connsiteY10" fmla="*/ 59634 h 1093304"/>
                          <a:gd name="connsiteX11" fmla="*/ 0 w 775253"/>
                          <a:gd name="connsiteY11" fmla="*/ 0 h 1093304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  <a:cxn ang="0">
                            <a:pos x="connsiteX9" y="connsiteY9"/>
                          </a:cxn>
                          <a:cxn ang="0">
                            <a:pos x="connsiteX10" y="connsiteY10"/>
                          </a:cxn>
                          <a:cxn ang="0">
                            <a:pos x="connsiteX11" y="connsiteY11"/>
                          </a:cxn>
                        </a:cxnLst>
                        <a:rect l="l" t="t" r="r" b="b"/>
                        <a:pathLst>
                          <a:path w="775253" h="1093304">
                            <a:moveTo>
                              <a:pt x="775253" y="1093304"/>
                            </a:moveTo>
                            <a:cubicBezTo>
                              <a:pt x="748749" y="1080052"/>
                              <a:pt x="716694" y="1074500"/>
                              <a:pt x="695740" y="1053547"/>
                            </a:cubicBezTo>
                            <a:cubicBezTo>
                              <a:pt x="680924" y="1038731"/>
                              <a:pt x="690677" y="1008729"/>
                              <a:pt x="675861" y="993913"/>
                            </a:cubicBezTo>
                            <a:cubicBezTo>
                              <a:pt x="651295" y="969348"/>
                              <a:pt x="572354" y="946158"/>
                              <a:pt x="536713" y="934278"/>
                            </a:cubicBezTo>
                            <a:cubicBezTo>
                              <a:pt x="483705" y="775251"/>
                              <a:pt x="563217" y="960782"/>
                              <a:pt x="457200" y="854765"/>
                            </a:cubicBezTo>
                            <a:cubicBezTo>
                              <a:pt x="436247" y="833812"/>
                              <a:pt x="432690" y="800662"/>
                              <a:pt x="417444" y="775252"/>
                            </a:cubicBezTo>
                            <a:cubicBezTo>
                              <a:pt x="392861" y="734280"/>
                              <a:pt x="353041" y="701311"/>
                              <a:pt x="337931" y="655982"/>
                            </a:cubicBezTo>
                            <a:lnTo>
                              <a:pt x="278296" y="477078"/>
                            </a:lnTo>
                            <a:cubicBezTo>
                              <a:pt x="271670" y="457200"/>
                              <a:pt x="273234" y="432259"/>
                              <a:pt x="258418" y="417443"/>
                            </a:cubicBezTo>
                            <a:cubicBezTo>
                              <a:pt x="181890" y="340915"/>
                              <a:pt x="214377" y="381199"/>
                              <a:pt x="159026" y="298173"/>
                            </a:cubicBezTo>
                            <a:cubicBezTo>
                              <a:pt x="104161" y="133577"/>
                              <a:pt x="142515" y="213770"/>
                              <a:pt x="39757" y="59634"/>
                            </a:cubicBezTo>
                            <a:lnTo>
                              <a:pt x="0" y="0"/>
                            </a:lnTo>
                          </a:path>
                        </a:pathLst>
                      </a:custGeom>
                      <a:ln w="38100">
                        <a:solidFill>
                          <a:srgbClr val="623C3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ru-RU"/>
                      </a:p>
                    </p:txBody>
                  </p:sp>
                </p:grpSp>
              </p:grpSp>
              <p:grpSp>
                <p:nvGrpSpPr>
                  <p:cNvPr id="176" name="Группа 168"/>
                  <p:cNvGrpSpPr/>
                  <p:nvPr/>
                </p:nvGrpSpPr>
                <p:grpSpPr>
                  <a:xfrm>
                    <a:off x="-497510" y="975339"/>
                    <a:ext cx="2688585" cy="4743598"/>
                    <a:chOff x="-497510" y="975339"/>
                    <a:chExt cx="2688585" cy="4743598"/>
                  </a:xfrm>
                </p:grpSpPr>
                <p:sp>
                  <p:nvSpPr>
                    <p:cNvPr id="473" name="Полилиния 472"/>
                    <p:cNvSpPr/>
                    <p:nvPr/>
                  </p:nvSpPr>
                  <p:spPr>
                    <a:xfrm>
                      <a:off x="135834" y="3042745"/>
                      <a:ext cx="1261056" cy="1031859"/>
                    </a:xfrm>
                    <a:custGeom>
                      <a:avLst/>
                      <a:gdLst>
                        <a:gd name="connsiteX0" fmla="*/ 967752 w 1261056"/>
                        <a:gd name="connsiteY0" fmla="*/ 378372 h 1031859"/>
                        <a:gd name="connsiteX1" fmla="*/ 888925 w 1261056"/>
                        <a:gd name="connsiteY1" fmla="*/ 299545 h 1031859"/>
                        <a:gd name="connsiteX2" fmla="*/ 857394 w 1261056"/>
                        <a:gd name="connsiteY2" fmla="*/ 252248 h 1031859"/>
                        <a:gd name="connsiteX3" fmla="*/ 762800 w 1261056"/>
                        <a:gd name="connsiteY3" fmla="*/ 220717 h 1031859"/>
                        <a:gd name="connsiteX4" fmla="*/ 699738 w 1261056"/>
                        <a:gd name="connsiteY4" fmla="*/ 236483 h 1031859"/>
                        <a:gd name="connsiteX5" fmla="*/ 683973 w 1261056"/>
                        <a:gd name="connsiteY5" fmla="*/ 283779 h 1031859"/>
                        <a:gd name="connsiteX6" fmla="*/ 557849 w 1261056"/>
                        <a:gd name="connsiteY6" fmla="*/ 252248 h 1031859"/>
                        <a:gd name="connsiteX7" fmla="*/ 510552 w 1261056"/>
                        <a:gd name="connsiteY7" fmla="*/ 141889 h 1031859"/>
                        <a:gd name="connsiteX8" fmla="*/ 400194 w 1261056"/>
                        <a:gd name="connsiteY8" fmla="*/ 173421 h 1031859"/>
                        <a:gd name="connsiteX9" fmla="*/ 337132 w 1261056"/>
                        <a:gd name="connsiteY9" fmla="*/ 268014 h 1031859"/>
                        <a:gd name="connsiteX10" fmla="*/ 305600 w 1261056"/>
                        <a:gd name="connsiteY10" fmla="*/ 315310 h 1031859"/>
                        <a:gd name="connsiteX11" fmla="*/ 211007 w 1261056"/>
                        <a:gd name="connsiteY11" fmla="*/ 378372 h 1031859"/>
                        <a:gd name="connsiteX12" fmla="*/ 163711 w 1261056"/>
                        <a:gd name="connsiteY12" fmla="*/ 488731 h 1031859"/>
                        <a:gd name="connsiteX13" fmla="*/ 132180 w 1261056"/>
                        <a:gd name="connsiteY13" fmla="*/ 551793 h 1031859"/>
                        <a:gd name="connsiteX14" fmla="*/ 84883 w 1261056"/>
                        <a:gd name="connsiteY14" fmla="*/ 662152 h 1031859"/>
                        <a:gd name="connsiteX15" fmla="*/ 163711 w 1261056"/>
                        <a:gd name="connsiteY15" fmla="*/ 961696 h 1031859"/>
                        <a:gd name="connsiteX16" fmla="*/ 211007 w 1261056"/>
                        <a:gd name="connsiteY16" fmla="*/ 930165 h 1031859"/>
                        <a:gd name="connsiteX17" fmla="*/ 274069 w 1261056"/>
                        <a:gd name="connsiteY17" fmla="*/ 851338 h 1031859"/>
                        <a:gd name="connsiteX18" fmla="*/ 337132 w 1261056"/>
                        <a:gd name="connsiteY18" fmla="*/ 914400 h 1031859"/>
                        <a:gd name="connsiteX19" fmla="*/ 415959 w 1261056"/>
                        <a:gd name="connsiteY19" fmla="*/ 945931 h 1031859"/>
                        <a:gd name="connsiteX20" fmla="*/ 447490 w 1261056"/>
                        <a:gd name="connsiteY20" fmla="*/ 993227 h 1031859"/>
                        <a:gd name="connsiteX21" fmla="*/ 636676 w 1261056"/>
                        <a:gd name="connsiteY21" fmla="*/ 945931 h 1031859"/>
                        <a:gd name="connsiteX22" fmla="*/ 683973 w 1261056"/>
                        <a:gd name="connsiteY22" fmla="*/ 851338 h 1031859"/>
                        <a:gd name="connsiteX23" fmla="*/ 715504 w 1261056"/>
                        <a:gd name="connsiteY23" fmla="*/ 898634 h 1031859"/>
                        <a:gd name="connsiteX24" fmla="*/ 762800 w 1261056"/>
                        <a:gd name="connsiteY24" fmla="*/ 930165 h 1031859"/>
                        <a:gd name="connsiteX25" fmla="*/ 825863 w 1261056"/>
                        <a:gd name="connsiteY25" fmla="*/ 993227 h 1031859"/>
                        <a:gd name="connsiteX26" fmla="*/ 857394 w 1261056"/>
                        <a:gd name="connsiteY26" fmla="*/ 930165 h 1031859"/>
                        <a:gd name="connsiteX27" fmla="*/ 936221 w 1261056"/>
                        <a:gd name="connsiteY27" fmla="*/ 851338 h 1031859"/>
                        <a:gd name="connsiteX28" fmla="*/ 951987 w 1261056"/>
                        <a:gd name="connsiteY28" fmla="*/ 898634 h 1031859"/>
                        <a:gd name="connsiteX29" fmla="*/ 1062345 w 1261056"/>
                        <a:gd name="connsiteY29" fmla="*/ 804041 h 1031859"/>
                        <a:gd name="connsiteX30" fmla="*/ 1078111 w 1261056"/>
                        <a:gd name="connsiteY30" fmla="*/ 756745 h 1031859"/>
                        <a:gd name="connsiteX31" fmla="*/ 1125407 w 1261056"/>
                        <a:gd name="connsiteY31" fmla="*/ 788276 h 1031859"/>
                        <a:gd name="connsiteX32" fmla="*/ 1188469 w 1261056"/>
                        <a:gd name="connsiteY32" fmla="*/ 646386 h 1031859"/>
                        <a:gd name="connsiteX33" fmla="*/ 1220000 w 1261056"/>
                        <a:gd name="connsiteY33" fmla="*/ 599089 h 1031859"/>
                        <a:gd name="connsiteX34" fmla="*/ 1235766 w 1261056"/>
                        <a:gd name="connsiteY34" fmla="*/ 299545 h 1031859"/>
                        <a:gd name="connsiteX35" fmla="*/ 1251532 w 1261056"/>
                        <a:gd name="connsiteY35" fmla="*/ 204952 h 1031859"/>
                        <a:gd name="connsiteX36" fmla="*/ 1235766 w 1261056"/>
                        <a:gd name="connsiteY36" fmla="*/ 47296 h 1031859"/>
                        <a:gd name="connsiteX37" fmla="*/ 1156938 w 1261056"/>
                        <a:gd name="connsiteY37" fmla="*/ 31531 h 1031859"/>
                        <a:gd name="connsiteX38" fmla="*/ 1109642 w 1261056"/>
                        <a:gd name="connsiteY38" fmla="*/ 0 h 1031859"/>
                        <a:gd name="connsiteX39" fmla="*/ 999283 w 1261056"/>
                        <a:gd name="connsiteY39" fmla="*/ 78827 h 1031859"/>
                        <a:gd name="connsiteX40" fmla="*/ 967752 w 1261056"/>
                        <a:gd name="connsiteY40" fmla="*/ 126124 h 1031859"/>
                        <a:gd name="connsiteX41" fmla="*/ 904690 w 1261056"/>
                        <a:gd name="connsiteY41" fmla="*/ 283779 h 1031859"/>
                        <a:gd name="connsiteX42" fmla="*/ 888925 w 1261056"/>
                        <a:gd name="connsiteY42" fmla="*/ 299545 h 1031859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  <a:cxn ang="0">
                          <a:pos x="connsiteX13" y="connsiteY13"/>
                        </a:cxn>
                        <a:cxn ang="0">
                          <a:pos x="connsiteX14" y="connsiteY14"/>
                        </a:cxn>
                        <a:cxn ang="0">
                          <a:pos x="connsiteX15" y="connsiteY15"/>
                        </a:cxn>
                        <a:cxn ang="0">
                          <a:pos x="connsiteX16" y="connsiteY16"/>
                        </a:cxn>
                        <a:cxn ang="0">
                          <a:pos x="connsiteX17" y="connsiteY17"/>
                        </a:cxn>
                        <a:cxn ang="0">
                          <a:pos x="connsiteX18" y="connsiteY18"/>
                        </a:cxn>
                        <a:cxn ang="0">
                          <a:pos x="connsiteX19" y="connsiteY19"/>
                        </a:cxn>
                        <a:cxn ang="0">
                          <a:pos x="connsiteX20" y="connsiteY20"/>
                        </a:cxn>
                        <a:cxn ang="0">
                          <a:pos x="connsiteX21" y="connsiteY21"/>
                        </a:cxn>
                        <a:cxn ang="0">
                          <a:pos x="connsiteX22" y="connsiteY22"/>
                        </a:cxn>
                        <a:cxn ang="0">
                          <a:pos x="connsiteX23" y="connsiteY23"/>
                        </a:cxn>
                        <a:cxn ang="0">
                          <a:pos x="connsiteX24" y="connsiteY24"/>
                        </a:cxn>
                        <a:cxn ang="0">
                          <a:pos x="connsiteX25" y="connsiteY25"/>
                        </a:cxn>
                        <a:cxn ang="0">
                          <a:pos x="connsiteX26" y="connsiteY26"/>
                        </a:cxn>
                        <a:cxn ang="0">
                          <a:pos x="connsiteX27" y="connsiteY27"/>
                        </a:cxn>
                        <a:cxn ang="0">
                          <a:pos x="connsiteX28" y="connsiteY28"/>
                        </a:cxn>
                        <a:cxn ang="0">
                          <a:pos x="connsiteX29" y="connsiteY29"/>
                        </a:cxn>
                        <a:cxn ang="0">
                          <a:pos x="connsiteX30" y="connsiteY30"/>
                        </a:cxn>
                        <a:cxn ang="0">
                          <a:pos x="connsiteX31" y="connsiteY31"/>
                        </a:cxn>
                        <a:cxn ang="0">
                          <a:pos x="connsiteX32" y="connsiteY32"/>
                        </a:cxn>
                        <a:cxn ang="0">
                          <a:pos x="connsiteX33" y="connsiteY33"/>
                        </a:cxn>
                        <a:cxn ang="0">
                          <a:pos x="connsiteX34" y="connsiteY34"/>
                        </a:cxn>
                        <a:cxn ang="0">
                          <a:pos x="connsiteX35" y="connsiteY35"/>
                        </a:cxn>
                        <a:cxn ang="0">
                          <a:pos x="connsiteX36" y="connsiteY36"/>
                        </a:cxn>
                        <a:cxn ang="0">
                          <a:pos x="connsiteX37" y="connsiteY37"/>
                        </a:cxn>
                        <a:cxn ang="0">
                          <a:pos x="connsiteX38" y="connsiteY38"/>
                        </a:cxn>
                        <a:cxn ang="0">
                          <a:pos x="connsiteX39" y="connsiteY39"/>
                        </a:cxn>
                        <a:cxn ang="0">
                          <a:pos x="connsiteX40" y="connsiteY40"/>
                        </a:cxn>
                        <a:cxn ang="0">
                          <a:pos x="connsiteX41" y="connsiteY41"/>
                        </a:cxn>
                        <a:cxn ang="0">
                          <a:pos x="connsiteX42" y="connsiteY42"/>
                        </a:cxn>
                      </a:cxnLst>
                      <a:rect l="l" t="t" r="r" b="b"/>
                      <a:pathLst>
                        <a:path w="1261056" h="1031859">
                          <a:moveTo>
                            <a:pt x="967752" y="378372"/>
                          </a:moveTo>
                          <a:cubicBezTo>
                            <a:pt x="883667" y="252245"/>
                            <a:pt x="994030" y="404652"/>
                            <a:pt x="888925" y="299545"/>
                          </a:cubicBezTo>
                          <a:cubicBezTo>
                            <a:pt x="875527" y="286147"/>
                            <a:pt x="873462" y="262290"/>
                            <a:pt x="857394" y="252248"/>
                          </a:cubicBezTo>
                          <a:cubicBezTo>
                            <a:pt x="829209" y="234632"/>
                            <a:pt x="762800" y="220717"/>
                            <a:pt x="762800" y="220717"/>
                          </a:cubicBezTo>
                          <a:cubicBezTo>
                            <a:pt x="741779" y="225972"/>
                            <a:pt x="716658" y="222947"/>
                            <a:pt x="699738" y="236483"/>
                          </a:cubicBezTo>
                          <a:cubicBezTo>
                            <a:pt x="686761" y="246864"/>
                            <a:pt x="699738" y="278524"/>
                            <a:pt x="683973" y="283779"/>
                          </a:cubicBezTo>
                          <a:cubicBezTo>
                            <a:pt x="664946" y="290121"/>
                            <a:pt x="583374" y="260757"/>
                            <a:pt x="557849" y="252248"/>
                          </a:cubicBezTo>
                          <a:cubicBezTo>
                            <a:pt x="555274" y="241949"/>
                            <a:pt x="538548" y="145000"/>
                            <a:pt x="510552" y="141889"/>
                          </a:cubicBezTo>
                          <a:cubicBezTo>
                            <a:pt x="472528" y="137664"/>
                            <a:pt x="436980" y="162910"/>
                            <a:pt x="400194" y="173421"/>
                          </a:cubicBezTo>
                          <a:lnTo>
                            <a:pt x="337132" y="268014"/>
                          </a:lnTo>
                          <a:cubicBezTo>
                            <a:pt x="326622" y="283779"/>
                            <a:pt x="321366" y="304800"/>
                            <a:pt x="305600" y="315310"/>
                          </a:cubicBezTo>
                          <a:lnTo>
                            <a:pt x="211007" y="378372"/>
                          </a:lnTo>
                          <a:cubicBezTo>
                            <a:pt x="195242" y="415158"/>
                            <a:pt x="180272" y="452296"/>
                            <a:pt x="163711" y="488731"/>
                          </a:cubicBezTo>
                          <a:cubicBezTo>
                            <a:pt x="153986" y="510126"/>
                            <a:pt x="140432" y="529788"/>
                            <a:pt x="132180" y="551793"/>
                          </a:cubicBezTo>
                          <a:cubicBezTo>
                            <a:pt x="88549" y="668142"/>
                            <a:pt x="148782" y="566303"/>
                            <a:pt x="84883" y="662152"/>
                          </a:cubicBezTo>
                          <a:cubicBezTo>
                            <a:pt x="94719" y="858874"/>
                            <a:pt x="0" y="1031859"/>
                            <a:pt x="163711" y="961696"/>
                          </a:cubicBezTo>
                          <a:cubicBezTo>
                            <a:pt x="181127" y="954232"/>
                            <a:pt x="195242" y="940675"/>
                            <a:pt x="211007" y="930165"/>
                          </a:cubicBezTo>
                          <a:cubicBezTo>
                            <a:pt x="215583" y="911863"/>
                            <a:pt x="217891" y="827262"/>
                            <a:pt x="274069" y="851338"/>
                          </a:cubicBezTo>
                          <a:cubicBezTo>
                            <a:pt x="301393" y="863048"/>
                            <a:pt x="312397" y="897910"/>
                            <a:pt x="337132" y="914400"/>
                          </a:cubicBezTo>
                          <a:cubicBezTo>
                            <a:pt x="360679" y="930098"/>
                            <a:pt x="389683" y="935421"/>
                            <a:pt x="415959" y="945931"/>
                          </a:cubicBezTo>
                          <a:cubicBezTo>
                            <a:pt x="426469" y="961696"/>
                            <a:pt x="428848" y="989838"/>
                            <a:pt x="447490" y="993227"/>
                          </a:cubicBezTo>
                          <a:cubicBezTo>
                            <a:pt x="552726" y="1012361"/>
                            <a:pt x="571877" y="989131"/>
                            <a:pt x="636676" y="945931"/>
                          </a:cubicBezTo>
                          <a:cubicBezTo>
                            <a:pt x="640564" y="934269"/>
                            <a:pt x="663599" y="851338"/>
                            <a:pt x="683973" y="851338"/>
                          </a:cubicBezTo>
                          <a:cubicBezTo>
                            <a:pt x="702921" y="851338"/>
                            <a:pt x="702106" y="885236"/>
                            <a:pt x="715504" y="898634"/>
                          </a:cubicBezTo>
                          <a:cubicBezTo>
                            <a:pt x="728902" y="912032"/>
                            <a:pt x="747035" y="919655"/>
                            <a:pt x="762800" y="930165"/>
                          </a:cubicBezTo>
                          <a:cubicBezTo>
                            <a:pt x="767472" y="944179"/>
                            <a:pt x="779150" y="1021255"/>
                            <a:pt x="825863" y="993227"/>
                          </a:cubicBezTo>
                          <a:cubicBezTo>
                            <a:pt x="846016" y="981135"/>
                            <a:pt x="845734" y="950570"/>
                            <a:pt x="857394" y="930165"/>
                          </a:cubicBezTo>
                          <a:cubicBezTo>
                            <a:pt x="889733" y="873572"/>
                            <a:pt x="882862" y="886911"/>
                            <a:pt x="936221" y="851338"/>
                          </a:cubicBezTo>
                          <a:cubicBezTo>
                            <a:pt x="941476" y="867103"/>
                            <a:pt x="935369" y="898634"/>
                            <a:pt x="951987" y="898634"/>
                          </a:cubicBezTo>
                          <a:cubicBezTo>
                            <a:pt x="998921" y="898634"/>
                            <a:pt x="1043585" y="841560"/>
                            <a:pt x="1062345" y="804041"/>
                          </a:cubicBezTo>
                          <a:cubicBezTo>
                            <a:pt x="1069777" y="789177"/>
                            <a:pt x="1072856" y="772510"/>
                            <a:pt x="1078111" y="756745"/>
                          </a:cubicBezTo>
                          <a:cubicBezTo>
                            <a:pt x="1093876" y="767255"/>
                            <a:pt x="1107432" y="794268"/>
                            <a:pt x="1125407" y="788276"/>
                          </a:cubicBezTo>
                          <a:cubicBezTo>
                            <a:pt x="1182135" y="769367"/>
                            <a:pt x="1174330" y="684091"/>
                            <a:pt x="1188469" y="646386"/>
                          </a:cubicBezTo>
                          <a:cubicBezTo>
                            <a:pt x="1195122" y="628644"/>
                            <a:pt x="1209490" y="614855"/>
                            <a:pt x="1220000" y="599089"/>
                          </a:cubicBezTo>
                          <a:cubicBezTo>
                            <a:pt x="1225255" y="499241"/>
                            <a:pt x="1227792" y="399213"/>
                            <a:pt x="1235766" y="299545"/>
                          </a:cubicBezTo>
                          <a:cubicBezTo>
                            <a:pt x="1238315" y="267681"/>
                            <a:pt x="1251532" y="236918"/>
                            <a:pt x="1251532" y="204952"/>
                          </a:cubicBezTo>
                          <a:cubicBezTo>
                            <a:pt x="1251532" y="152138"/>
                            <a:pt x="1261056" y="93661"/>
                            <a:pt x="1235766" y="47296"/>
                          </a:cubicBezTo>
                          <a:cubicBezTo>
                            <a:pt x="1222934" y="23772"/>
                            <a:pt x="1183214" y="36786"/>
                            <a:pt x="1156938" y="31531"/>
                          </a:cubicBezTo>
                          <a:cubicBezTo>
                            <a:pt x="1141173" y="21021"/>
                            <a:pt x="1128590" y="0"/>
                            <a:pt x="1109642" y="0"/>
                          </a:cubicBezTo>
                          <a:cubicBezTo>
                            <a:pt x="991402" y="0"/>
                            <a:pt x="1029500" y="18393"/>
                            <a:pt x="999283" y="78827"/>
                          </a:cubicBezTo>
                          <a:cubicBezTo>
                            <a:pt x="990809" y="95774"/>
                            <a:pt x="978262" y="110358"/>
                            <a:pt x="967752" y="126124"/>
                          </a:cubicBezTo>
                          <a:cubicBezTo>
                            <a:pt x="945191" y="193807"/>
                            <a:pt x="939487" y="225783"/>
                            <a:pt x="904690" y="283779"/>
                          </a:cubicBezTo>
                          <a:cubicBezTo>
                            <a:pt x="900866" y="290152"/>
                            <a:pt x="894180" y="294290"/>
                            <a:pt x="888925" y="299545"/>
                          </a:cubicBezTo>
                        </a:path>
                      </a:pathLst>
                    </a:custGeom>
                    <a:solidFill>
                      <a:srgbClr val="8E0000"/>
                    </a:solidFill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  <p:sp>
                  <p:nvSpPr>
                    <p:cNvPr id="474" name="Полилиния 473"/>
                    <p:cNvSpPr/>
                    <p:nvPr/>
                  </p:nvSpPr>
                  <p:spPr>
                    <a:xfrm>
                      <a:off x="-497510" y="3986310"/>
                      <a:ext cx="2688585" cy="1626214"/>
                    </a:xfrm>
                    <a:custGeom>
                      <a:avLst/>
                      <a:gdLst>
                        <a:gd name="connsiteX0" fmla="*/ 568118 w 2333524"/>
                        <a:gd name="connsiteY0" fmla="*/ 175787 h 1626214"/>
                        <a:gd name="connsiteX1" fmla="*/ 520821 w 2333524"/>
                        <a:gd name="connsiteY1" fmla="*/ 160021 h 1626214"/>
                        <a:gd name="connsiteX2" fmla="*/ 441994 w 2333524"/>
                        <a:gd name="connsiteY2" fmla="*/ 65428 h 1626214"/>
                        <a:gd name="connsiteX3" fmla="*/ 410463 w 2333524"/>
                        <a:gd name="connsiteY3" fmla="*/ 18131 h 1626214"/>
                        <a:gd name="connsiteX4" fmla="*/ 363166 w 2333524"/>
                        <a:gd name="connsiteY4" fmla="*/ 112724 h 1626214"/>
                        <a:gd name="connsiteX5" fmla="*/ 221277 w 2333524"/>
                        <a:gd name="connsiteY5" fmla="*/ 144256 h 1626214"/>
                        <a:gd name="connsiteX6" fmla="*/ 158215 w 2333524"/>
                        <a:gd name="connsiteY6" fmla="*/ 238849 h 1626214"/>
                        <a:gd name="connsiteX7" fmla="*/ 126683 w 2333524"/>
                        <a:gd name="connsiteY7" fmla="*/ 286145 h 1626214"/>
                        <a:gd name="connsiteX8" fmla="*/ 142449 w 2333524"/>
                        <a:gd name="connsiteY8" fmla="*/ 428035 h 1626214"/>
                        <a:gd name="connsiteX9" fmla="*/ 173980 w 2333524"/>
                        <a:gd name="connsiteY9" fmla="*/ 696049 h 1626214"/>
                        <a:gd name="connsiteX10" fmla="*/ 205511 w 2333524"/>
                        <a:gd name="connsiteY10" fmla="*/ 743345 h 1626214"/>
                        <a:gd name="connsiteX11" fmla="*/ 110918 w 2333524"/>
                        <a:gd name="connsiteY11" fmla="*/ 1058656 h 1626214"/>
                        <a:gd name="connsiteX12" fmla="*/ 158215 w 2333524"/>
                        <a:gd name="connsiteY12" fmla="*/ 1074421 h 1626214"/>
                        <a:gd name="connsiteX13" fmla="*/ 331635 w 2333524"/>
                        <a:gd name="connsiteY13" fmla="*/ 1090187 h 1626214"/>
                        <a:gd name="connsiteX14" fmla="*/ 347401 w 2333524"/>
                        <a:gd name="connsiteY14" fmla="*/ 1137483 h 1626214"/>
                        <a:gd name="connsiteX15" fmla="*/ 615415 w 2333524"/>
                        <a:gd name="connsiteY15" fmla="*/ 1169014 h 1626214"/>
                        <a:gd name="connsiteX16" fmla="*/ 710008 w 2333524"/>
                        <a:gd name="connsiteY16" fmla="*/ 1137483 h 1626214"/>
                        <a:gd name="connsiteX17" fmla="*/ 757304 w 2333524"/>
                        <a:gd name="connsiteY17" fmla="*/ 1169014 h 1626214"/>
                        <a:gd name="connsiteX18" fmla="*/ 788835 w 2333524"/>
                        <a:gd name="connsiteY18" fmla="*/ 1263607 h 1626214"/>
                        <a:gd name="connsiteX19" fmla="*/ 804601 w 2333524"/>
                        <a:gd name="connsiteY19" fmla="*/ 1326669 h 1626214"/>
                        <a:gd name="connsiteX20" fmla="*/ 851897 w 2333524"/>
                        <a:gd name="connsiteY20" fmla="*/ 1358200 h 1626214"/>
                        <a:gd name="connsiteX21" fmla="*/ 946490 w 2333524"/>
                        <a:gd name="connsiteY21" fmla="*/ 1263607 h 1626214"/>
                        <a:gd name="connsiteX22" fmla="*/ 1009552 w 2333524"/>
                        <a:gd name="connsiteY22" fmla="*/ 1232076 h 1626214"/>
                        <a:gd name="connsiteX23" fmla="*/ 1041083 w 2333524"/>
                        <a:gd name="connsiteY23" fmla="*/ 1279373 h 1626214"/>
                        <a:gd name="connsiteX24" fmla="*/ 1056849 w 2333524"/>
                        <a:gd name="connsiteY24" fmla="*/ 1389731 h 1626214"/>
                        <a:gd name="connsiteX25" fmla="*/ 1119911 w 2333524"/>
                        <a:gd name="connsiteY25" fmla="*/ 1405497 h 1626214"/>
                        <a:gd name="connsiteX26" fmla="*/ 1182973 w 2333524"/>
                        <a:gd name="connsiteY26" fmla="*/ 1358200 h 1626214"/>
                        <a:gd name="connsiteX27" fmla="*/ 1214504 w 2333524"/>
                        <a:gd name="connsiteY27" fmla="*/ 1310904 h 1626214"/>
                        <a:gd name="connsiteX28" fmla="*/ 1309097 w 2333524"/>
                        <a:gd name="connsiteY28" fmla="*/ 1421262 h 1626214"/>
                        <a:gd name="connsiteX29" fmla="*/ 1356394 w 2333524"/>
                        <a:gd name="connsiteY29" fmla="*/ 1452793 h 1626214"/>
                        <a:gd name="connsiteX30" fmla="*/ 1403690 w 2333524"/>
                        <a:gd name="connsiteY30" fmla="*/ 1437028 h 1626214"/>
                        <a:gd name="connsiteX31" fmla="*/ 1435221 w 2333524"/>
                        <a:gd name="connsiteY31" fmla="*/ 1358200 h 1626214"/>
                        <a:gd name="connsiteX32" fmla="*/ 1466752 w 2333524"/>
                        <a:gd name="connsiteY32" fmla="*/ 1310904 h 1626214"/>
                        <a:gd name="connsiteX33" fmla="*/ 1545580 w 2333524"/>
                        <a:gd name="connsiteY33" fmla="*/ 1342435 h 1626214"/>
                        <a:gd name="connsiteX34" fmla="*/ 1640173 w 2333524"/>
                        <a:gd name="connsiteY34" fmla="*/ 1421262 h 1626214"/>
                        <a:gd name="connsiteX35" fmla="*/ 1734766 w 2333524"/>
                        <a:gd name="connsiteY35" fmla="*/ 1468559 h 1626214"/>
                        <a:gd name="connsiteX36" fmla="*/ 1797828 w 2333524"/>
                        <a:gd name="connsiteY36" fmla="*/ 1452793 h 1626214"/>
                        <a:gd name="connsiteX37" fmla="*/ 1845125 w 2333524"/>
                        <a:gd name="connsiteY37" fmla="*/ 1594683 h 1626214"/>
                        <a:gd name="connsiteX38" fmla="*/ 1892421 w 2333524"/>
                        <a:gd name="connsiteY38" fmla="*/ 1626214 h 1626214"/>
                        <a:gd name="connsiteX39" fmla="*/ 2050077 w 2333524"/>
                        <a:gd name="connsiteY39" fmla="*/ 1578918 h 1626214"/>
                        <a:gd name="connsiteX40" fmla="*/ 2128904 w 2333524"/>
                        <a:gd name="connsiteY40" fmla="*/ 1437028 h 1626214"/>
                        <a:gd name="connsiteX41" fmla="*/ 2144670 w 2333524"/>
                        <a:gd name="connsiteY41" fmla="*/ 1358200 h 1626214"/>
                        <a:gd name="connsiteX42" fmla="*/ 2207732 w 2333524"/>
                        <a:gd name="connsiteY42" fmla="*/ 1373966 h 1626214"/>
                        <a:gd name="connsiteX43" fmla="*/ 2239263 w 2333524"/>
                        <a:gd name="connsiteY43" fmla="*/ 1295138 h 1626214"/>
                        <a:gd name="connsiteX44" fmla="*/ 2286559 w 2333524"/>
                        <a:gd name="connsiteY44" fmla="*/ 1232076 h 1626214"/>
                        <a:gd name="connsiteX45" fmla="*/ 2302325 w 2333524"/>
                        <a:gd name="connsiteY45" fmla="*/ 1153249 h 1626214"/>
                        <a:gd name="connsiteX46" fmla="*/ 2286559 w 2333524"/>
                        <a:gd name="connsiteY46" fmla="*/ 1169014 h 1626214"/>
                        <a:gd name="connsiteX47" fmla="*/ 2239263 w 2333524"/>
                        <a:gd name="connsiteY47" fmla="*/ 1042890 h 1626214"/>
                        <a:gd name="connsiteX48" fmla="*/ 2207732 w 2333524"/>
                        <a:gd name="connsiteY48" fmla="*/ 964062 h 1626214"/>
                        <a:gd name="connsiteX49" fmla="*/ 2191966 w 2333524"/>
                        <a:gd name="connsiteY49" fmla="*/ 901000 h 1626214"/>
                        <a:gd name="connsiteX50" fmla="*/ 2113139 w 2333524"/>
                        <a:gd name="connsiteY50" fmla="*/ 774876 h 1626214"/>
                        <a:gd name="connsiteX51" fmla="*/ 2065842 w 2333524"/>
                        <a:gd name="connsiteY51" fmla="*/ 759111 h 1626214"/>
                        <a:gd name="connsiteX52" fmla="*/ 1955483 w 2333524"/>
                        <a:gd name="connsiteY52" fmla="*/ 806407 h 1626214"/>
                        <a:gd name="connsiteX53" fmla="*/ 1939718 w 2333524"/>
                        <a:gd name="connsiteY53" fmla="*/ 853704 h 1626214"/>
                        <a:gd name="connsiteX54" fmla="*/ 1829359 w 2333524"/>
                        <a:gd name="connsiteY54" fmla="*/ 743345 h 1626214"/>
                        <a:gd name="connsiteX55" fmla="*/ 1719001 w 2333524"/>
                        <a:gd name="connsiteY55" fmla="*/ 774876 h 1626214"/>
                        <a:gd name="connsiteX56" fmla="*/ 1687470 w 2333524"/>
                        <a:gd name="connsiteY56" fmla="*/ 822173 h 1626214"/>
                        <a:gd name="connsiteX57" fmla="*/ 1671704 w 2333524"/>
                        <a:gd name="connsiteY57" fmla="*/ 869469 h 1626214"/>
                        <a:gd name="connsiteX58" fmla="*/ 1624408 w 2333524"/>
                        <a:gd name="connsiteY58" fmla="*/ 901000 h 1626214"/>
                        <a:gd name="connsiteX59" fmla="*/ 1482518 w 2333524"/>
                        <a:gd name="connsiteY59" fmla="*/ 853704 h 1626214"/>
                        <a:gd name="connsiteX60" fmla="*/ 1419456 w 2333524"/>
                        <a:gd name="connsiteY60" fmla="*/ 806407 h 1626214"/>
                        <a:gd name="connsiteX61" fmla="*/ 1403690 w 2333524"/>
                        <a:gd name="connsiteY61" fmla="*/ 680283 h 1626214"/>
                        <a:gd name="connsiteX62" fmla="*/ 1387925 w 2333524"/>
                        <a:gd name="connsiteY62" fmla="*/ 632987 h 1626214"/>
                        <a:gd name="connsiteX63" fmla="*/ 1340628 w 2333524"/>
                        <a:gd name="connsiteY63" fmla="*/ 506862 h 1626214"/>
                        <a:gd name="connsiteX64" fmla="*/ 1309097 w 2333524"/>
                        <a:gd name="connsiteY64" fmla="*/ 459566 h 1626214"/>
                        <a:gd name="connsiteX65" fmla="*/ 1261801 w 2333524"/>
                        <a:gd name="connsiteY65" fmla="*/ 428035 h 1626214"/>
                        <a:gd name="connsiteX66" fmla="*/ 1214504 w 2333524"/>
                        <a:gd name="connsiteY66" fmla="*/ 443800 h 1626214"/>
                        <a:gd name="connsiteX67" fmla="*/ 1182973 w 2333524"/>
                        <a:gd name="connsiteY67" fmla="*/ 380738 h 1626214"/>
                        <a:gd name="connsiteX68" fmla="*/ 1151442 w 2333524"/>
                        <a:gd name="connsiteY68" fmla="*/ 333442 h 1626214"/>
                        <a:gd name="connsiteX69" fmla="*/ 1009552 w 2333524"/>
                        <a:gd name="connsiteY69" fmla="*/ 380738 h 1626214"/>
                        <a:gd name="connsiteX70" fmla="*/ 978021 w 2333524"/>
                        <a:gd name="connsiteY70" fmla="*/ 428035 h 1626214"/>
                        <a:gd name="connsiteX71" fmla="*/ 914959 w 2333524"/>
                        <a:gd name="connsiteY71" fmla="*/ 522628 h 1626214"/>
                        <a:gd name="connsiteX72" fmla="*/ 820366 w 2333524"/>
                        <a:gd name="connsiteY72" fmla="*/ 491097 h 1626214"/>
                        <a:gd name="connsiteX73" fmla="*/ 725773 w 2333524"/>
                        <a:gd name="connsiteY73" fmla="*/ 506862 h 1626214"/>
                        <a:gd name="connsiteX74" fmla="*/ 678477 w 2333524"/>
                        <a:gd name="connsiteY74" fmla="*/ 538393 h 1626214"/>
                        <a:gd name="connsiteX75" fmla="*/ 615415 w 2333524"/>
                        <a:gd name="connsiteY75" fmla="*/ 506862 h 1626214"/>
                        <a:gd name="connsiteX76" fmla="*/ 615415 w 2333524"/>
                        <a:gd name="connsiteY76" fmla="*/ 254614 h 1626214"/>
                        <a:gd name="connsiteX77" fmla="*/ 583883 w 2333524"/>
                        <a:gd name="connsiteY77" fmla="*/ 223083 h 1626214"/>
                        <a:gd name="connsiteX78" fmla="*/ 568118 w 2333524"/>
                        <a:gd name="connsiteY78" fmla="*/ 175787 h 162621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  <a:cxn ang="0">
                          <a:pos x="connsiteX13" y="connsiteY13"/>
                        </a:cxn>
                        <a:cxn ang="0">
                          <a:pos x="connsiteX14" y="connsiteY14"/>
                        </a:cxn>
                        <a:cxn ang="0">
                          <a:pos x="connsiteX15" y="connsiteY15"/>
                        </a:cxn>
                        <a:cxn ang="0">
                          <a:pos x="connsiteX16" y="connsiteY16"/>
                        </a:cxn>
                        <a:cxn ang="0">
                          <a:pos x="connsiteX17" y="connsiteY17"/>
                        </a:cxn>
                        <a:cxn ang="0">
                          <a:pos x="connsiteX18" y="connsiteY18"/>
                        </a:cxn>
                        <a:cxn ang="0">
                          <a:pos x="connsiteX19" y="connsiteY19"/>
                        </a:cxn>
                        <a:cxn ang="0">
                          <a:pos x="connsiteX20" y="connsiteY20"/>
                        </a:cxn>
                        <a:cxn ang="0">
                          <a:pos x="connsiteX21" y="connsiteY21"/>
                        </a:cxn>
                        <a:cxn ang="0">
                          <a:pos x="connsiteX22" y="connsiteY22"/>
                        </a:cxn>
                        <a:cxn ang="0">
                          <a:pos x="connsiteX23" y="connsiteY23"/>
                        </a:cxn>
                        <a:cxn ang="0">
                          <a:pos x="connsiteX24" y="connsiteY24"/>
                        </a:cxn>
                        <a:cxn ang="0">
                          <a:pos x="connsiteX25" y="connsiteY25"/>
                        </a:cxn>
                        <a:cxn ang="0">
                          <a:pos x="connsiteX26" y="connsiteY26"/>
                        </a:cxn>
                        <a:cxn ang="0">
                          <a:pos x="connsiteX27" y="connsiteY27"/>
                        </a:cxn>
                        <a:cxn ang="0">
                          <a:pos x="connsiteX28" y="connsiteY28"/>
                        </a:cxn>
                        <a:cxn ang="0">
                          <a:pos x="connsiteX29" y="connsiteY29"/>
                        </a:cxn>
                        <a:cxn ang="0">
                          <a:pos x="connsiteX30" y="connsiteY30"/>
                        </a:cxn>
                        <a:cxn ang="0">
                          <a:pos x="connsiteX31" y="connsiteY31"/>
                        </a:cxn>
                        <a:cxn ang="0">
                          <a:pos x="connsiteX32" y="connsiteY32"/>
                        </a:cxn>
                        <a:cxn ang="0">
                          <a:pos x="connsiteX33" y="connsiteY33"/>
                        </a:cxn>
                        <a:cxn ang="0">
                          <a:pos x="connsiteX34" y="connsiteY34"/>
                        </a:cxn>
                        <a:cxn ang="0">
                          <a:pos x="connsiteX35" y="connsiteY35"/>
                        </a:cxn>
                        <a:cxn ang="0">
                          <a:pos x="connsiteX36" y="connsiteY36"/>
                        </a:cxn>
                        <a:cxn ang="0">
                          <a:pos x="connsiteX37" y="connsiteY37"/>
                        </a:cxn>
                        <a:cxn ang="0">
                          <a:pos x="connsiteX38" y="connsiteY38"/>
                        </a:cxn>
                        <a:cxn ang="0">
                          <a:pos x="connsiteX39" y="connsiteY39"/>
                        </a:cxn>
                        <a:cxn ang="0">
                          <a:pos x="connsiteX40" y="connsiteY40"/>
                        </a:cxn>
                        <a:cxn ang="0">
                          <a:pos x="connsiteX41" y="connsiteY41"/>
                        </a:cxn>
                        <a:cxn ang="0">
                          <a:pos x="connsiteX42" y="connsiteY42"/>
                        </a:cxn>
                        <a:cxn ang="0">
                          <a:pos x="connsiteX43" y="connsiteY43"/>
                        </a:cxn>
                        <a:cxn ang="0">
                          <a:pos x="connsiteX44" y="connsiteY44"/>
                        </a:cxn>
                        <a:cxn ang="0">
                          <a:pos x="connsiteX45" y="connsiteY45"/>
                        </a:cxn>
                        <a:cxn ang="0">
                          <a:pos x="connsiteX46" y="connsiteY46"/>
                        </a:cxn>
                        <a:cxn ang="0">
                          <a:pos x="connsiteX47" y="connsiteY47"/>
                        </a:cxn>
                        <a:cxn ang="0">
                          <a:pos x="connsiteX48" y="connsiteY48"/>
                        </a:cxn>
                        <a:cxn ang="0">
                          <a:pos x="connsiteX49" y="connsiteY49"/>
                        </a:cxn>
                        <a:cxn ang="0">
                          <a:pos x="connsiteX50" y="connsiteY50"/>
                        </a:cxn>
                        <a:cxn ang="0">
                          <a:pos x="connsiteX51" y="connsiteY51"/>
                        </a:cxn>
                        <a:cxn ang="0">
                          <a:pos x="connsiteX52" y="connsiteY52"/>
                        </a:cxn>
                        <a:cxn ang="0">
                          <a:pos x="connsiteX53" y="connsiteY53"/>
                        </a:cxn>
                        <a:cxn ang="0">
                          <a:pos x="connsiteX54" y="connsiteY54"/>
                        </a:cxn>
                        <a:cxn ang="0">
                          <a:pos x="connsiteX55" y="connsiteY55"/>
                        </a:cxn>
                        <a:cxn ang="0">
                          <a:pos x="connsiteX56" y="connsiteY56"/>
                        </a:cxn>
                        <a:cxn ang="0">
                          <a:pos x="connsiteX57" y="connsiteY57"/>
                        </a:cxn>
                        <a:cxn ang="0">
                          <a:pos x="connsiteX58" y="connsiteY58"/>
                        </a:cxn>
                        <a:cxn ang="0">
                          <a:pos x="connsiteX59" y="connsiteY59"/>
                        </a:cxn>
                        <a:cxn ang="0">
                          <a:pos x="connsiteX60" y="connsiteY60"/>
                        </a:cxn>
                        <a:cxn ang="0">
                          <a:pos x="connsiteX61" y="connsiteY61"/>
                        </a:cxn>
                        <a:cxn ang="0">
                          <a:pos x="connsiteX62" y="connsiteY62"/>
                        </a:cxn>
                        <a:cxn ang="0">
                          <a:pos x="connsiteX63" y="connsiteY63"/>
                        </a:cxn>
                        <a:cxn ang="0">
                          <a:pos x="connsiteX64" y="connsiteY64"/>
                        </a:cxn>
                        <a:cxn ang="0">
                          <a:pos x="connsiteX65" y="connsiteY65"/>
                        </a:cxn>
                        <a:cxn ang="0">
                          <a:pos x="connsiteX66" y="connsiteY66"/>
                        </a:cxn>
                        <a:cxn ang="0">
                          <a:pos x="connsiteX67" y="connsiteY67"/>
                        </a:cxn>
                        <a:cxn ang="0">
                          <a:pos x="connsiteX68" y="connsiteY68"/>
                        </a:cxn>
                        <a:cxn ang="0">
                          <a:pos x="connsiteX69" y="connsiteY69"/>
                        </a:cxn>
                        <a:cxn ang="0">
                          <a:pos x="connsiteX70" y="connsiteY70"/>
                        </a:cxn>
                        <a:cxn ang="0">
                          <a:pos x="connsiteX71" y="connsiteY71"/>
                        </a:cxn>
                        <a:cxn ang="0">
                          <a:pos x="connsiteX72" y="connsiteY72"/>
                        </a:cxn>
                        <a:cxn ang="0">
                          <a:pos x="connsiteX73" y="connsiteY73"/>
                        </a:cxn>
                        <a:cxn ang="0">
                          <a:pos x="connsiteX74" y="connsiteY74"/>
                        </a:cxn>
                        <a:cxn ang="0">
                          <a:pos x="connsiteX75" y="connsiteY75"/>
                        </a:cxn>
                        <a:cxn ang="0">
                          <a:pos x="connsiteX76" y="connsiteY76"/>
                        </a:cxn>
                        <a:cxn ang="0">
                          <a:pos x="connsiteX77" y="connsiteY77"/>
                        </a:cxn>
                        <a:cxn ang="0">
                          <a:pos x="connsiteX78" y="connsiteY78"/>
                        </a:cxn>
                      </a:cxnLst>
                      <a:rect l="l" t="t" r="r" b="b"/>
                      <a:pathLst>
                        <a:path w="2333524" h="1626214">
                          <a:moveTo>
                            <a:pt x="568118" y="175787"/>
                          </a:moveTo>
                          <a:cubicBezTo>
                            <a:pt x="552352" y="170532"/>
                            <a:pt x="532572" y="171772"/>
                            <a:pt x="520821" y="160021"/>
                          </a:cubicBezTo>
                          <a:cubicBezTo>
                            <a:pt x="360800" y="0"/>
                            <a:pt x="605604" y="174503"/>
                            <a:pt x="441994" y="65428"/>
                          </a:cubicBezTo>
                          <a:cubicBezTo>
                            <a:pt x="431484" y="49662"/>
                            <a:pt x="429411" y="18131"/>
                            <a:pt x="410463" y="18131"/>
                          </a:cubicBezTo>
                          <a:cubicBezTo>
                            <a:pt x="367927" y="18131"/>
                            <a:pt x="386491" y="101061"/>
                            <a:pt x="363166" y="112724"/>
                          </a:cubicBezTo>
                          <a:cubicBezTo>
                            <a:pt x="319831" y="134392"/>
                            <a:pt x="268573" y="133745"/>
                            <a:pt x="221277" y="144256"/>
                          </a:cubicBezTo>
                          <a:lnTo>
                            <a:pt x="158215" y="238849"/>
                          </a:lnTo>
                          <a:lnTo>
                            <a:pt x="126683" y="286145"/>
                          </a:lnTo>
                          <a:cubicBezTo>
                            <a:pt x="131938" y="333442"/>
                            <a:pt x="138140" y="380643"/>
                            <a:pt x="142449" y="428035"/>
                          </a:cubicBezTo>
                          <a:cubicBezTo>
                            <a:pt x="144204" y="447335"/>
                            <a:pt x="146553" y="632053"/>
                            <a:pt x="173980" y="696049"/>
                          </a:cubicBezTo>
                          <a:cubicBezTo>
                            <a:pt x="181444" y="713465"/>
                            <a:pt x="195001" y="727580"/>
                            <a:pt x="205511" y="743345"/>
                          </a:cubicBezTo>
                          <a:cubicBezTo>
                            <a:pt x="0" y="769035"/>
                            <a:pt x="26996" y="722970"/>
                            <a:pt x="110918" y="1058656"/>
                          </a:cubicBezTo>
                          <a:cubicBezTo>
                            <a:pt x="114949" y="1074778"/>
                            <a:pt x="141764" y="1072071"/>
                            <a:pt x="158215" y="1074421"/>
                          </a:cubicBezTo>
                          <a:cubicBezTo>
                            <a:pt x="215677" y="1082630"/>
                            <a:pt x="273828" y="1084932"/>
                            <a:pt x="331635" y="1090187"/>
                          </a:cubicBezTo>
                          <a:cubicBezTo>
                            <a:pt x="336890" y="1105952"/>
                            <a:pt x="339156" y="1123054"/>
                            <a:pt x="347401" y="1137483"/>
                          </a:cubicBezTo>
                          <a:cubicBezTo>
                            <a:pt x="419063" y="1262890"/>
                            <a:pt x="425893" y="1196088"/>
                            <a:pt x="615415" y="1169014"/>
                          </a:cubicBezTo>
                          <a:cubicBezTo>
                            <a:pt x="646946" y="1158504"/>
                            <a:pt x="676771" y="1137483"/>
                            <a:pt x="710008" y="1137483"/>
                          </a:cubicBezTo>
                          <a:cubicBezTo>
                            <a:pt x="728956" y="1137483"/>
                            <a:pt x="747262" y="1152946"/>
                            <a:pt x="757304" y="1169014"/>
                          </a:cubicBezTo>
                          <a:cubicBezTo>
                            <a:pt x="774919" y="1197199"/>
                            <a:pt x="779284" y="1231772"/>
                            <a:pt x="788835" y="1263607"/>
                          </a:cubicBezTo>
                          <a:cubicBezTo>
                            <a:pt x="795061" y="1284361"/>
                            <a:pt x="792582" y="1308640"/>
                            <a:pt x="804601" y="1326669"/>
                          </a:cubicBezTo>
                          <a:cubicBezTo>
                            <a:pt x="815111" y="1342434"/>
                            <a:pt x="836132" y="1347690"/>
                            <a:pt x="851897" y="1358200"/>
                          </a:cubicBezTo>
                          <a:cubicBezTo>
                            <a:pt x="1020062" y="1274117"/>
                            <a:pt x="820366" y="1389731"/>
                            <a:pt x="946490" y="1263607"/>
                          </a:cubicBezTo>
                          <a:cubicBezTo>
                            <a:pt x="963108" y="1246989"/>
                            <a:pt x="988531" y="1242586"/>
                            <a:pt x="1009552" y="1232076"/>
                          </a:cubicBezTo>
                          <a:cubicBezTo>
                            <a:pt x="1020062" y="1247842"/>
                            <a:pt x="1035638" y="1261224"/>
                            <a:pt x="1041083" y="1279373"/>
                          </a:cubicBezTo>
                          <a:cubicBezTo>
                            <a:pt x="1051761" y="1314965"/>
                            <a:pt x="1037154" y="1358220"/>
                            <a:pt x="1056849" y="1389731"/>
                          </a:cubicBezTo>
                          <a:cubicBezTo>
                            <a:pt x="1068333" y="1408105"/>
                            <a:pt x="1098890" y="1400242"/>
                            <a:pt x="1119911" y="1405497"/>
                          </a:cubicBezTo>
                          <a:cubicBezTo>
                            <a:pt x="1140932" y="1389731"/>
                            <a:pt x="1164393" y="1376780"/>
                            <a:pt x="1182973" y="1358200"/>
                          </a:cubicBezTo>
                          <a:cubicBezTo>
                            <a:pt x="1196371" y="1344802"/>
                            <a:pt x="1195814" y="1307789"/>
                            <a:pt x="1214504" y="1310904"/>
                          </a:cubicBezTo>
                          <a:cubicBezTo>
                            <a:pt x="1259709" y="1318438"/>
                            <a:pt x="1280997" y="1393162"/>
                            <a:pt x="1309097" y="1421262"/>
                          </a:cubicBezTo>
                          <a:cubicBezTo>
                            <a:pt x="1322495" y="1434660"/>
                            <a:pt x="1340628" y="1442283"/>
                            <a:pt x="1356394" y="1452793"/>
                          </a:cubicBezTo>
                          <a:cubicBezTo>
                            <a:pt x="1372159" y="1447538"/>
                            <a:pt x="1393051" y="1449794"/>
                            <a:pt x="1403690" y="1437028"/>
                          </a:cubicBezTo>
                          <a:cubicBezTo>
                            <a:pt x="1421807" y="1415287"/>
                            <a:pt x="1422565" y="1383512"/>
                            <a:pt x="1435221" y="1358200"/>
                          </a:cubicBezTo>
                          <a:cubicBezTo>
                            <a:pt x="1443695" y="1341253"/>
                            <a:pt x="1456242" y="1326669"/>
                            <a:pt x="1466752" y="1310904"/>
                          </a:cubicBezTo>
                          <a:cubicBezTo>
                            <a:pt x="1493028" y="1321414"/>
                            <a:pt x="1524093" y="1324018"/>
                            <a:pt x="1545580" y="1342435"/>
                          </a:cubicBezTo>
                          <a:cubicBezTo>
                            <a:pt x="1664393" y="1444275"/>
                            <a:pt x="1482774" y="1381914"/>
                            <a:pt x="1640173" y="1421262"/>
                          </a:cubicBezTo>
                          <a:cubicBezTo>
                            <a:pt x="1664084" y="1437203"/>
                            <a:pt x="1702132" y="1468559"/>
                            <a:pt x="1734766" y="1468559"/>
                          </a:cubicBezTo>
                          <a:cubicBezTo>
                            <a:pt x="1756434" y="1468559"/>
                            <a:pt x="1776807" y="1458048"/>
                            <a:pt x="1797828" y="1452793"/>
                          </a:cubicBezTo>
                          <a:cubicBezTo>
                            <a:pt x="1807637" y="1492028"/>
                            <a:pt x="1822291" y="1562716"/>
                            <a:pt x="1845125" y="1594683"/>
                          </a:cubicBezTo>
                          <a:cubicBezTo>
                            <a:pt x="1856138" y="1610101"/>
                            <a:pt x="1876656" y="1615704"/>
                            <a:pt x="1892421" y="1626214"/>
                          </a:cubicBezTo>
                          <a:cubicBezTo>
                            <a:pt x="1944973" y="1610449"/>
                            <a:pt x="2003350" y="1607673"/>
                            <a:pt x="2050077" y="1578918"/>
                          </a:cubicBezTo>
                          <a:cubicBezTo>
                            <a:pt x="2064373" y="1570121"/>
                            <a:pt x="2118253" y="1458330"/>
                            <a:pt x="2128904" y="1437028"/>
                          </a:cubicBezTo>
                          <a:cubicBezTo>
                            <a:pt x="2134159" y="1410752"/>
                            <a:pt x="2123745" y="1374940"/>
                            <a:pt x="2144670" y="1358200"/>
                          </a:cubicBezTo>
                          <a:cubicBezTo>
                            <a:pt x="2161590" y="1344664"/>
                            <a:pt x="2189703" y="1385985"/>
                            <a:pt x="2207732" y="1373966"/>
                          </a:cubicBezTo>
                          <a:cubicBezTo>
                            <a:pt x="2231279" y="1358268"/>
                            <a:pt x="2225519" y="1319877"/>
                            <a:pt x="2239263" y="1295138"/>
                          </a:cubicBezTo>
                          <a:cubicBezTo>
                            <a:pt x="2252024" y="1272169"/>
                            <a:pt x="2270794" y="1253097"/>
                            <a:pt x="2286559" y="1232076"/>
                          </a:cubicBezTo>
                          <a:cubicBezTo>
                            <a:pt x="2291814" y="1205800"/>
                            <a:pt x="2296512" y="1179407"/>
                            <a:pt x="2302325" y="1153249"/>
                          </a:cubicBezTo>
                          <a:cubicBezTo>
                            <a:pt x="2319298" y="1076871"/>
                            <a:pt x="2333524" y="1051603"/>
                            <a:pt x="2286559" y="1169014"/>
                          </a:cubicBezTo>
                          <a:cubicBezTo>
                            <a:pt x="2222055" y="1040006"/>
                            <a:pt x="2282194" y="1171684"/>
                            <a:pt x="2239263" y="1042890"/>
                          </a:cubicBezTo>
                          <a:cubicBezTo>
                            <a:pt x="2230314" y="1016042"/>
                            <a:pt x="2216681" y="990910"/>
                            <a:pt x="2207732" y="964062"/>
                          </a:cubicBezTo>
                          <a:cubicBezTo>
                            <a:pt x="2200880" y="943506"/>
                            <a:pt x="2199574" y="921288"/>
                            <a:pt x="2191966" y="901000"/>
                          </a:cubicBezTo>
                          <a:cubicBezTo>
                            <a:pt x="2179400" y="867492"/>
                            <a:pt x="2140195" y="797422"/>
                            <a:pt x="2113139" y="774876"/>
                          </a:cubicBezTo>
                          <a:cubicBezTo>
                            <a:pt x="2100372" y="764237"/>
                            <a:pt x="2081608" y="764366"/>
                            <a:pt x="2065842" y="759111"/>
                          </a:cubicBezTo>
                          <a:cubicBezTo>
                            <a:pt x="2027974" y="768578"/>
                            <a:pt x="1982702" y="772384"/>
                            <a:pt x="1955483" y="806407"/>
                          </a:cubicBezTo>
                          <a:cubicBezTo>
                            <a:pt x="1945102" y="819384"/>
                            <a:pt x="1944973" y="837938"/>
                            <a:pt x="1939718" y="853704"/>
                          </a:cubicBezTo>
                          <a:cubicBezTo>
                            <a:pt x="1915717" y="813703"/>
                            <a:pt x="1892688" y="743345"/>
                            <a:pt x="1829359" y="743345"/>
                          </a:cubicBezTo>
                          <a:cubicBezTo>
                            <a:pt x="1791101" y="743345"/>
                            <a:pt x="1755787" y="764366"/>
                            <a:pt x="1719001" y="774876"/>
                          </a:cubicBezTo>
                          <a:cubicBezTo>
                            <a:pt x="1708491" y="790642"/>
                            <a:pt x="1695944" y="805226"/>
                            <a:pt x="1687470" y="822173"/>
                          </a:cubicBezTo>
                          <a:cubicBezTo>
                            <a:pt x="1680038" y="837037"/>
                            <a:pt x="1682085" y="856492"/>
                            <a:pt x="1671704" y="869469"/>
                          </a:cubicBezTo>
                          <a:cubicBezTo>
                            <a:pt x="1659867" y="884265"/>
                            <a:pt x="1640173" y="890490"/>
                            <a:pt x="1624408" y="901000"/>
                          </a:cubicBezTo>
                          <a:cubicBezTo>
                            <a:pt x="1572458" y="888013"/>
                            <a:pt x="1531092" y="880689"/>
                            <a:pt x="1482518" y="853704"/>
                          </a:cubicBezTo>
                          <a:cubicBezTo>
                            <a:pt x="1459549" y="840943"/>
                            <a:pt x="1440477" y="822173"/>
                            <a:pt x="1419456" y="806407"/>
                          </a:cubicBezTo>
                          <a:cubicBezTo>
                            <a:pt x="1414201" y="764366"/>
                            <a:pt x="1411269" y="721968"/>
                            <a:pt x="1403690" y="680283"/>
                          </a:cubicBezTo>
                          <a:cubicBezTo>
                            <a:pt x="1400717" y="663933"/>
                            <a:pt x="1393604" y="648605"/>
                            <a:pt x="1387925" y="632987"/>
                          </a:cubicBezTo>
                          <a:cubicBezTo>
                            <a:pt x="1372581" y="590790"/>
                            <a:pt x="1359208" y="547738"/>
                            <a:pt x="1340628" y="506862"/>
                          </a:cubicBezTo>
                          <a:cubicBezTo>
                            <a:pt x="1332787" y="489613"/>
                            <a:pt x="1322495" y="472964"/>
                            <a:pt x="1309097" y="459566"/>
                          </a:cubicBezTo>
                          <a:cubicBezTo>
                            <a:pt x="1295699" y="446168"/>
                            <a:pt x="1277566" y="438545"/>
                            <a:pt x="1261801" y="428035"/>
                          </a:cubicBezTo>
                          <a:cubicBezTo>
                            <a:pt x="1246035" y="433290"/>
                            <a:pt x="1228754" y="452350"/>
                            <a:pt x="1214504" y="443800"/>
                          </a:cubicBezTo>
                          <a:cubicBezTo>
                            <a:pt x="1194351" y="431708"/>
                            <a:pt x="1194633" y="401143"/>
                            <a:pt x="1182973" y="380738"/>
                          </a:cubicBezTo>
                          <a:cubicBezTo>
                            <a:pt x="1173572" y="364287"/>
                            <a:pt x="1161952" y="349207"/>
                            <a:pt x="1151442" y="333442"/>
                          </a:cubicBezTo>
                          <a:cubicBezTo>
                            <a:pt x="1112206" y="343251"/>
                            <a:pt x="1041520" y="357904"/>
                            <a:pt x="1009552" y="380738"/>
                          </a:cubicBezTo>
                          <a:cubicBezTo>
                            <a:pt x="994133" y="391751"/>
                            <a:pt x="988531" y="412269"/>
                            <a:pt x="978021" y="428035"/>
                          </a:cubicBezTo>
                          <a:cubicBezTo>
                            <a:pt x="968747" y="455858"/>
                            <a:pt x="955839" y="518086"/>
                            <a:pt x="914959" y="522628"/>
                          </a:cubicBezTo>
                          <a:cubicBezTo>
                            <a:pt x="881926" y="526298"/>
                            <a:pt x="820366" y="491097"/>
                            <a:pt x="820366" y="491097"/>
                          </a:cubicBezTo>
                          <a:cubicBezTo>
                            <a:pt x="788835" y="496352"/>
                            <a:pt x="756099" y="496754"/>
                            <a:pt x="725773" y="506862"/>
                          </a:cubicBezTo>
                          <a:cubicBezTo>
                            <a:pt x="707798" y="512854"/>
                            <a:pt x="697425" y="538393"/>
                            <a:pt x="678477" y="538393"/>
                          </a:cubicBezTo>
                          <a:cubicBezTo>
                            <a:pt x="654975" y="538393"/>
                            <a:pt x="636436" y="517372"/>
                            <a:pt x="615415" y="506862"/>
                          </a:cubicBezTo>
                          <a:cubicBezTo>
                            <a:pt x="619998" y="451863"/>
                            <a:pt x="650972" y="325728"/>
                            <a:pt x="615415" y="254614"/>
                          </a:cubicBezTo>
                          <a:cubicBezTo>
                            <a:pt x="608768" y="241319"/>
                            <a:pt x="594394" y="233593"/>
                            <a:pt x="583883" y="223083"/>
                          </a:cubicBezTo>
                          <a:lnTo>
                            <a:pt x="568118" y="175787"/>
                          </a:lnTo>
                          <a:close/>
                        </a:path>
                      </a:pathLst>
                    </a:custGeom>
                    <a:solidFill>
                      <a:srgbClr val="C00000"/>
                    </a:solidFill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  <p:sp>
                  <p:nvSpPr>
                    <p:cNvPr id="475" name="Полилиния 474"/>
                    <p:cNvSpPr/>
                    <p:nvPr/>
                  </p:nvSpPr>
                  <p:spPr>
                    <a:xfrm>
                      <a:off x="454917" y="975339"/>
                      <a:ext cx="1493023" cy="1720564"/>
                    </a:xfrm>
                    <a:custGeom>
                      <a:avLst/>
                      <a:gdLst>
                        <a:gd name="connsiteX0" fmla="*/ 380655 w 1493023"/>
                        <a:gd name="connsiteY0" fmla="*/ 285902 h 1720564"/>
                        <a:gd name="connsiteX1" fmla="*/ 443717 w 1493023"/>
                        <a:gd name="connsiteY1" fmla="*/ 128247 h 1720564"/>
                        <a:gd name="connsiteX2" fmla="*/ 506780 w 1493023"/>
                        <a:gd name="connsiteY2" fmla="*/ 17889 h 1720564"/>
                        <a:gd name="connsiteX3" fmla="*/ 554076 w 1493023"/>
                        <a:gd name="connsiteY3" fmla="*/ 2123 h 1720564"/>
                        <a:gd name="connsiteX4" fmla="*/ 774793 w 1493023"/>
                        <a:gd name="connsiteY4" fmla="*/ 17889 h 1720564"/>
                        <a:gd name="connsiteX5" fmla="*/ 806324 w 1493023"/>
                        <a:gd name="connsiteY5" fmla="*/ 65185 h 1720564"/>
                        <a:gd name="connsiteX6" fmla="*/ 853621 w 1493023"/>
                        <a:gd name="connsiteY6" fmla="*/ 159778 h 1720564"/>
                        <a:gd name="connsiteX7" fmla="*/ 869386 w 1493023"/>
                        <a:gd name="connsiteY7" fmla="*/ 207075 h 1720564"/>
                        <a:gd name="connsiteX8" fmla="*/ 995511 w 1493023"/>
                        <a:gd name="connsiteY8" fmla="*/ 222840 h 1720564"/>
                        <a:gd name="connsiteX9" fmla="*/ 1121635 w 1493023"/>
                        <a:gd name="connsiteY9" fmla="*/ 270137 h 1720564"/>
                        <a:gd name="connsiteX10" fmla="*/ 1153166 w 1493023"/>
                        <a:gd name="connsiteY10" fmla="*/ 317433 h 1720564"/>
                        <a:gd name="connsiteX11" fmla="*/ 1168931 w 1493023"/>
                        <a:gd name="connsiteY11" fmla="*/ 569682 h 1720564"/>
                        <a:gd name="connsiteX12" fmla="*/ 1216228 w 1493023"/>
                        <a:gd name="connsiteY12" fmla="*/ 585447 h 1720564"/>
                        <a:gd name="connsiteX13" fmla="*/ 1247759 w 1493023"/>
                        <a:gd name="connsiteY13" fmla="*/ 695806 h 1720564"/>
                        <a:gd name="connsiteX14" fmla="*/ 1231993 w 1493023"/>
                        <a:gd name="connsiteY14" fmla="*/ 900758 h 1720564"/>
                        <a:gd name="connsiteX15" fmla="*/ 1279290 w 1493023"/>
                        <a:gd name="connsiteY15" fmla="*/ 932289 h 1720564"/>
                        <a:gd name="connsiteX16" fmla="*/ 1326586 w 1493023"/>
                        <a:gd name="connsiteY16" fmla="*/ 979585 h 1720564"/>
                        <a:gd name="connsiteX17" fmla="*/ 1373883 w 1493023"/>
                        <a:gd name="connsiteY17" fmla="*/ 995351 h 1720564"/>
                        <a:gd name="connsiteX18" fmla="*/ 1452711 w 1493023"/>
                        <a:gd name="connsiteY18" fmla="*/ 1089944 h 1720564"/>
                        <a:gd name="connsiteX19" fmla="*/ 1468476 w 1493023"/>
                        <a:gd name="connsiteY19" fmla="*/ 1153006 h 1720564"/>
                        <a:gd name="connsiteX20" fmla="*/ 1484242 w 1493023"/>
                        <a:gd name="connsiteY20" fmla="*/ 1200302 h 1720564"/>
                        <a:gd name="connsiteX21" fmla="*/ 1468476 w 1493023"/>
                        <a:gd name="connsiteY21" fmla="*/ 1373723 h 1720564"/>
                        <a:gd name="connsiteX22" fmla="*/ 1373883 w 1493023"/>
                        <a:gd name="connsiteY22" fmla="*/ 1436785 h 1720564"/>
                        <a:gd name="connsiteX23" fmla="*/ 1184697 w 1493023"/>
                        <a:gd name="connsiteY23" fmla="*/ 1405254 h 1720564"/>
                        <a:gd name="connsiteX24" fmla="*/ 1153166 w 1493023"/>
                        <a:gd name="connsiteY24" fmla="*/ 1452551 h 1720564"/>
                        <a:gd name="connsiteX25" fmla="*/ 1090104 w 1493023"/>
                        <a:gd name="connsiteY25" fmla="*/ 1468316 h 1720564"/>
                        <a:gd name="connsiteX26" fmla="*/ 979745 w 1493023"/>
                        <a:gd name="connsiteY26" fmla="*/ 1499847 h 1720564"/>
                        <a:gd name="connsiteX27" fmla="*/ 963980 w 1493023"/>
                        <a:gd name="connsiteY27" fmla="*/ 1547144 h 1720564"/>
                        <a:gd name="connsiteX28" fmla="*/ 948214 w 1493023"/>
                        <a:gd name="connsiteY28" fmla="*/ 1625971 h 1720564"/>
                        <a:gd name="connsiteX29" fmla="*/ 869386 w 1493023"/>
                        <a:gd name="connsiteY29" fmla="*/ 1704799 h 1720564"/>
                        <a:gd name="connsiteX30" fmla="*/ 822090 w 1493023"/>
                        <a:gd name="connsiteY30" fmla="*/ 1720564 h 1720564"/>
                        <a:gd name="connsiteX31" fmla="*/ 759028 w 1493023"/>
                        <a:gd name="connsiteY31" fmla="*/ 1673268 h 1720564"/>
                        <a:gd name="connsiteX32" fmla="*/ 727497 w 1493023"/>
                        <a:gd name="connsiteY32" fmla="*/ 1625971 h 1720564"/>
                        <a:gd name="connsiteX33" fmla="*/ 680200 w 1493023"/>
                        <a:gd name="connsiteY33" fmla="*/ 1610206 h 1720564"/>
                        <a:gd name="connsiteX34" fmla="*/ 538311 w 1493023"/>
                        <a:gd name="connsiteY34" fmla="*/ 1594440 h 1720564"/>
                        <a:gd name="connsiteX35" fmla="*/ 443717 w 1493023"/>
                        <a:gd name="connsiteY35" fmla="*/ 1531378 h 1720564"/>
                        <a:gd name="connsiteX36" fmla="*/ 412186 w 1493023"/>
                        <a:gd name="connsiteY36" fmla="*/ 1468316 h 1720564"/>
                        <a:gd name="connsiteX37" fmla="*/ 333359 w 1493023"/>
                        <a:gd name="connsiteY37" fmla="*/ 1562909 h 1720564"/>
                        <a:gd name="connsiteX38" fmla="*/ 270297 w 1493023"/>
                        <a:gd name="connsiteY38" fmla="*/ 1578675 h 1720564"/>
                        <a:gd name="connsiteX39" fmla="*/ 159938 w 1493023"/>
                        <a:gd name="connsiteY39" fmla="*/ 1610206 h 1720564"/>
                        <a:gd name="connsiteX40" fmla="*/ 65345 w 1493023"/>
                        <a:gd name="connsiteY40" fmla="*/ 1594440 h 1720564"/>
                        <a:gd name="connsiteX41" fmla="*/ 33814 w 1493023"/>
                        <a:gd name="connsiteY41" fmla="*/ 1531378 h 1720564"/>
                        <a:gd name="connsiteX42" fmla="*/ 81111 w 1493023"/>
                        <a:gd name="connsiteY42" fmla="*/ 1342192 h 1720564"/>
                        <a:gd name="connsiteX43" fmla="*/ 65345 w 1493023"/>
                        <a:gd name="connsiteY43" fmla="*/ 1279130 h 1720564"/>
                        <a:gd name="connsiteX44" fmla="*/ 18049 w 1493023"/>
                        <a:gd name="connsiteY44" fmla="*/ 1263364 h 1720564"/>
                        <a:gd name="connsiteX45" fmla="*/ 2283 w 1493023"/>
                        <a:gd name="connsiteY45" fmla="*/ 1200302 h 1720564"/>
                        <a:gd name="connsiteX46" fmla="*/ 18049 w 1493023"/>
                        <a:gd name="connsiteY46" fmla="*/ 1042647 h 1720564"/>
                        <a:gd name="connsiteX47" fmla="*/ 65345 w 1493023"/>
                        <a:gd name="connsiteY47" fmla="*/ 1026882 h 1720564"/>
                        <a:gd name="connsiteX48" fmla="*/ 128407 w 1493023"/>
                        <a:gd name="connsiteY48" fmla="*/ 979585 h 1720564"/>
                        <a:gd name="connsiteX49" fmla="*/ 223000 w 1493023"/>
                        <a:gd name="connsiteY49" fmla="*/ 916523 h 1720564"/>
                        <a:gd name="connsiteX50" fmla="*/ 317593 w 1493023"/>
                        <a:gd name="connsiteY50" fmla="*/ 853461 h 1720564"/>
                        <a:gd name="connsiteX51" fmla="*/ 427952 w 1493023"/>
                        <a:gd name="connsiteY51" fmla="*/ 790399 h 1720564"/>
                        <a:gd name="connsiteX52" fmla="*/ 412186 w 1493023"/>
                        <a:gd name="connsiteY52" fmla="*/ 711571 h 1720564"/>
                        <a:gd name="connsiteX53" fmla="*/ 380655 w 1493023"/>
                        <a:gd name="connsiteY53" fmla="*/ 664275 h 1720564"/>
                        <a:gd name="connsiteX54" fmla="*/ 333359 w 1493023"/>
                        <a:gd name="connsiteY54" fmla="*/ 538151 h 1720564"/>
                        <a:gd name="connsiteX55" fmla="*/ 333359 w 1493023"/>
                        <a:gd name="connsiteY55" fmla="*/ 348964 h 1720564"/>
                        <a:gd name="connsiteX56" fmla="*/ 349124 w 1493023"/>
                        <a:gd name="connsiteY56" fmla="*/ 301668 h 1720564"/>
                        <a:gd name="connsiteX57" fmla="*/ 380655 w 1493023"/>
                        <a:gd name="connsiteY57" fmla="*/ 285902 h 172056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  <a:cxn ang="0">
                          <a:pos x="connsiteX13" y="connsiteY13"/>
                        </a:cxn>
                        <a:cxn ang="0">
                          <a:pos x="connsiteX14" y="connsiteY14"/>
                        </a:cxn>
                        <a:cxn ang="0">
                          <a:pos x="connsiteX15" y="connsiteY15"/>
                        </a:cxn>
                        <a:cxn ang="0">
                          <a:pos x="connsiteX16" y="connsiteY16"/>
                        </a:cxn>
                        <a:cxn ang="0">
                          <a:pos x="connsiteX17" y="connsiteY17"/>
                        </a:cxn>
                        <a:cxn ang="0">
                          <a:pos x="connsiteX18" y="connsiteY18"/>
                        </a:cxn>
                        <a:cxn ang="0">
                          <a:pos x="connsiteX19" y="connsiteY19"/>
                        </a:cxn>
                        <a:cxn ang="0">
                          <a:pos x="connsiteX20" y="connsiteY20"/>
                        </a:cxn>
                        <a:cxn ang="0">
                          <a:pos x="connsiteX21" y="connsiteY21"/>
                        </a:cxn>
                        <a:cxn ang="0">
                          <a:pos x="connsiteX22" y="connsiteY22"/>
                        </a:cxn>
                        <a:cxn ang="0">
                          <a:pos x="connsiteX23" y="connsiteY23"/>
                        </a:cxn>
                        <a:cxn ang="0">
                          <a:pos x="connsiteX24" y="connsiteY24"/>
                        </a:cxn>
                        <a:cxn ang="0">
                          <a:pos x="connsiteX25" y="connsiteY25"/>
                        </a:cxn>
                        <a:cxn ang="0">
                          <a:pos x="connsiteX26" y="connsiteY26"/>
                        </a:cxn>
                        <a:cxn ang="0">
                          <a:pos x="connsiteX27" y="connsiteY27"/>
                        </a:cxn>
                        <a:cxn ang="0">
                          <a:pos x="connsiteX28" y="connsiteY28"/>
                        </a:cxn>
                        <a:cxn ang="0">
                          <a:pos x="connsiteX29" y="connsiteY29"/>
                        </a:cxn>
                        <a:cxn ang="0">
                          <a:pos x="connsiteX30" y="connsiteY30"/>
                        </a:cxn>
                        <a:cxn ang="0">
                          <a:pos x="connsiteX31" y="connsiteY31"/>
                        </a:cxn>
                        <a:cxn ang="0">
                          <a:pos x="connsiteX32" y="connsiteY32"/>
                        </a:cxn>
                        <a:cxn ang="0">
                          <a:pos x="connsiteX33" y="connsiteY33"/>
                        </a:cxn>
                        <a:cxn ang="0">
                          <a:pos x="connsiteX34" y="connsiteY34"/>
                        </a:cxn>
                        <a:cxn ang="0">
                          <a:pos x="connsiteX35" y="connsiteY35"/>
                        </a:cxn>
                        <a:cxn ang="0">
                          <a:pos x="connsiteX36" y="connsiteY36"/>
                        </a:cxn>
                        <a:cxn ang="0">
                          <a:pos x="connsiteX37" y="connsiteY37"/>
                        </a:cxn>
                        <a:cxn ang="0">
                          <a:pos x="connsiteX38" y="connsiteY38"/>
                        </a:cxn>
                        <a:cxn ang="0">
                          <a:pos x="connsiteX39" y="connsiteY39"/>
                        </a:cxn>
                        <a:cxn ang="0">
                          <a:pos x="connsiteX40" y="connsiteY40"/>
                        </a:cxn>
                        <a:cxn ang="0">
                          <a:pos x="connsiteX41" y="connsiteY41"/>
                        </a:cxn>
                        <a:cxn ang="0">
                          <a:pos x="connsiteX42" y="connsiteY42"/>
                        </a:cxn>
                        <a:cxn ang="0">
                          <a:pos x="connsiteX43" y="connsiteY43"/>
                        </a:cxn>
                        <a:cxn ang="0">
                          <a:pos x="connsiteX44" y="connsiteY44"/>
                        </a:cxn>
                        <a:cxn ang="0">
                          <a:pos x="connsiteX45" y="connsiteY45"/>
                        </a:cxn>
                        <a:cxn ang="0">
                          <a:pos x="connsiteX46" y="connsiteY46"/>
                        </a:cxn>
                        <a:cxn ang="0">
                          <a:pos x="connsiteX47" y="connsiteY47"/>
                        </a:cxn>
                        <a:cxn ang="0">
                          <a:pos x="connsiteX48" y="connsiteY48"/>
                        </a:cxn>
                        <a:cxn ang="0">
                          <a:pos x="connsiteX49" y="connsiteY49"/>
                        </a:cxn>
                        <a:cxn ang="0">
                          <a:pos x="connsiteX50" y="connsiteY50"/>
                        </a:cxn>
                        <a:cxn ang="0">
                          <a:pos x="connsiteX51" y="connsiteY51"/>
                        </a:cxn>
                        <a:cxn ang="0">
                          <a:pos x="connsiteX52" y="connsiteY52"/>
                        </a:cxn>
                        <a:cxn ang="0">
                          <a:pos x="connsiteX53" y="connsiteY53"/>
                        </a:cxn>
                        <a:cxn ang="0">
                          <a:pos x="connsiteX54" y="connsiteY54"/>
                        </a:cxn>
                        <a:cxn ang="0">
                          <a:pos x="connsiteX55" y="connsiteY55"/>
                        </a:cxn>
                        <a:cxn ang="0">
                          <a:pos x="connsiteX56" y="connsiteY56"/>
                        </a:cxn>
                        <a:cxn ang="0">
                          <a:pos x="connsiteX57" y="connsiteY57"/>
                        </a:cxn>
                      </a:cxnLst>
                      <a:rect l="l" t="t" r="r" b="b"/>
                      <a:pathLst>
                        <a:path w="1493023" h="1720564">
                          <a:moveTo>
                            <a:pt x="380655" y="285902"/>
                          </a:moveTo>
                          <a:cubicBezTo>
                            <a:pt x="396421" y="256999"/>
                            <a:pt x="380090" y="242775"/>
                            <a:pt x="443717" y="128247"/>
                          </a:cubicBezTo>
                          <a:cubicBezTo>
                            <a:pt x="453026" y="111490"/>
                            <a:pt x="486960" y="33745"/>
                            <a:pt x="506780" y="17889"/>
                          </a:cubicBezTo>
                          <a:cubicBezTo>
                            <a:pt x="519757" y="7508"/>
                            <a:pt x="538311" y="7378"/>
                            <a:pt x="554076" y="2123"/>
                          </a:cubicBezTo>
                          <a:cubicBezTo>
                            <a:pt x="627648" y="7378"/>
                            <a:pt x="703235" y="0"/>
                            <a:pt x="774793" y="17889"/>
                          </a:cubicBezTo>
                          <a:cubicBezTo>
                            <a:pt x="793175" y="22484"/>
                            <a:pt x="797850" y="48238"/>
                            <a:pt x="806324" y="65185"/>
                          </a:cubicBezTo>
                          <a:cubicBezTo>
                            <a:pt x="871596" y="195728"/>
                            <a:pt x="763259" y="24236"/>
                            <a:pt x="853621" y="159778"/>
                          </a:cubicBezTo>
                          <a:cubicBezTo>
                            <a:pt x="858876" y="175544"/>
                            <a:pt x="854200" y="200326"/>
                            <a:pt x="869386" y="207075"/>
                          </a:cubicBezTo>
                          <a:cubicBezTo>
                            <a:pt x="908103" y="224283"/>
                            <a:pt x="953719" y="215875"/>
                            <a:pt x="995511" y="222840"/>
                          </a:cubicBezTo>
                          <a:cubicBezTo>
                            <a:pt x="1059905" y="233572"/>
                            <a:pt x="1062478" y="240558"/>
                            <a:pt x="1121635" y="270137"/>
                          </a:cubicBezTo>
                          <a:cubicBezTo>
                            <a:pt x="1132145" y="285902"/>
                            <a:pt x="1151906" y="298527"/>
                            <a:pt x="1153166" y="317433"/>
                          </a:cubicBezTo>
                          <a:cubicBezTo>
                            <a:pt x="1158110" y="391599"/>
                            <a:pt x="1100683" y="501435"/>
                            <a:pt x="1168931" y="569682"/>
                          </a:cubicBezTo>
                          <a:cubicBezTo>
                            <a:pt x="1180682" y="581433"/>
                            <a:pt x="1200462" y="580192"/>
                            <a:pt x="1216228" y="585447"/>
                          </a:cubicBezTo>
                          <a:cubicBezTo>
                            <a:pt x="1223661" y="607748"/>
                            <a:pt x="1247759" y="676014"/>
                            <a:pt x="1247759" y="695806"/>
                          </a:cubicBezTo>
                          <a:cubicBezTo>
                            <a:pt x="1247759" y="764325"/>
                            <a:pt x="1237248" y="832441"/>
                            <a:pt x="1231993" y="900758"/>
                          </a:cubicBezTo>
                          <a:cubicBezTo>
                            <a:pt x="1247759" y="911268"/>
                            <a:pt x="1264734" y="920159"/>
                            <a:pt x="1279290" y="932289"/>
                          </a:cubicBezTo>
                          <a:cubicBezTo>
                            <a:pt x="1296418" y="946562"/>
                            <a:pt x="1308035" y="967218"/>
                            <a:pt x="1326586" y="979585"/>
                          </a:cubicBezTo>
                          <a:cubicBezTo>
                            <a:pt x="1340413" y="988803"/>
                            <a:pt x="1358117" y="990096"/>
                            <a:pt x="1373883" y="995351"/>
                          </a:cubicBezTo>
                          <a:cubicBezTo>
                            <a:pt x="1402295" y="1023762"/>
                            <a:pt x="1436249" y="1051531"/>
                            <a:pt x="1452711" y="1089944"/>
                          </a:cubicBezTo>
                          <a:cubicBezTo>
                            <a:pt x="1461246" y="1109860"/>
                            <a:pt x="1462523" y="1132172"/>
                            <a:pt x="1468476" y="1153006"/>
                          </a:cubicBezTo>
                          <a:cubicBezTo>
                            <a:pt x="1473041" y="1168985"/>
                            <a:pt x="1478987" y="1184537"/>
                            <a:pt x="1484242" y="1200302"/>
                          </a:cubicBezTo>
                          <a:cubicBezTo>
                            <a:pt x="1478987" y="1258109"/>
                            <a:pt x="1493023" y="1321123"/>
                            <a:pt x="1468476" y="1373723"/>
                          </a:cubicBezTo>
                          <a:cubicBezTo>
                            <a:pt x="1452450" y="1408063"/>
                            <a:pt x="1373883" y="1436785"/>
                            <a:pt x="1373883" y="1436785"/>
                          </a:cubicBezTo>
                          <a:cubicBezTo>
                            <a:pt x="1310821" y="1426275"/>
                            <a:pt x="1248466" y="1400699"/>
                            <a:pt x="1184697" y="1405254"/>
                          </a:cubicBezTo>
                          <a:cubicBezTo>
                            <a:pt x="1165797" y="1406604"/>
                            <a:pt x="1168932" y="1442041"/>
                            <a:pt x="1153166" y="1452551"/>
                          </a:cubicBezTo>
                          <a:cubicBezTo>
                            <a:pt x="1135137" y="1464570"/>
                            <a:pt x="1111125" y="1463061"/>
                            <a:pt x="1090104" y="1468316"/>
                          </a:cubicBezTo>
                          <a:cubicBezTo>
                            <a:pt x="1012222" y="1585140"/>
                            <a:pt x="1121682" y="1452535"/>
                            <a:pt x="979745" y="1499847"/>
                          </a:cubicBezTo>
                          <a:cubicBezTo>
                            <a:pt x="963979" y="1505102"/>
                            <a:pt x="968011" y="1531022"/>
                            <a:pt x="963980" y="1547144"/>
                          </a:cubicBezTo>
                          <a:cubicBezTo>
                            <a:pt x="957481" y="1573140"/>
                            <a:pt x="957623" y="1600881"/>
                            <a:pt x="948214" y="1625971"/>
                          </a:cubicBezTo>
                          <a:cubicBezTo>
                            <a:pt x="933661" y="1664779"/>
                            <a:pt x="904961" y="1687012"/>
                            <a:pt x="869386" y="1704799"/>
                          </a:cubicBezTo>
                          <a:cubicBezTo>
                            <a:pt x="854522" y="1712231"/>
                            <a:pt x="837855" y="1715309"/>
                            <a:pt x="822090" y="1720564"/>
                          </a:cubicBezTo>
                          <a:cubicBezTo>
                            <a:pt x="801069" y="1704799"/>
                            <a:pt x="777608" y="1691848"/>
                            <a:pt x="759028" y="1673268"/>
                          </a:cubicBezTo>
                          <a:cubicBezTo>
                            <a:pt x="745630" y="1659870"/>
                            <a:pt x="742293" y="1637808"/>
                            <a:pt x="727497" y="1625971"/>
                          </a:cubicBezTo>
                          <a:cubicBezTo>
                            <a:pt x="714520" y="1615590"/>
                            <a:pt x="696592" y="1612938"/>
                            <a:pt x="680200" y="1610206"/>
                          </a:cubicBezTo>
                          <a:cubicBezTo>
                            <a:pt x="633260" y="1602383"/>
                            <a:pt x="585607" y="1599695"/>
                            <a:pt x="538311" y="1594440"/>
                          </a:cubicBezTo>
                          <a:cubicBezTo>
                            <a:pt x="500021" y="1575295"/>
                            <a:pt x="467791" y="1567489"/>
                            <a:pt x="443717" y="1531378"/>
                          </a:cubicBezTo>
                          <a:cubicBezTo>
                            <a:pt x="430680" y="1511823"/>
                            <a:pt x="422696" y="1489337"/>
                            <a:pt x="412186" y="1468316"/>
                          </a:cubicBezTo>
                          <a:cubicBezTo>
                            <a:pt x="392094" y="1498454"/>
                            <a:pt x="366041" y="1544233"/>
                            <a:pt x="333359" y="1562909"/>
                          </a:cubicBezTo>
                          <a:cubicBezTo>
                            <a:pt x="314546" y="1573659"/>
                            <a:pt x="291131" y="1572722"/>
                            <a:pt x="270297" y="1578675"/>
                          </a:cubicBezTo>
                          <a:cubicBezTo>
                            <a:pt x="111975" y="1623910"/>
                            <a:pt x="357079" y="1560919"/>
                            <a:pt x="159938" y="1610206"/>
                          </a:cubicBezTo>
                          <a:cubicBezTo>
                            <a:pt x="128407" y="1604951"/>
                            <a:pt x="92452" y="1611382"/>
                            <a:pt x="65345" y="1594440"/>
                          </a:cubicBezTo>
                          <a:cubicBezTo>
                            <a:pt x="45416" y="1581984"/>
                            <a:pt x="35616" y="1554811"/>
                            <a:pt x="33814" y="1531378"/>
                          </a:cubicBezTo>
                          <a:cubicBezTo>
                            <a:pt x="24577" y="1411300"/>
                            <a:pt x="33972" y="1412901"/>
                            <a:pt x="81111" y="1342192"/>
                          </a:cubicBezTo>
                          <a:cubicBezTo>
                            <a:pt x="75856" y="1321171"/>
                            <a:pt x="78881" y="1296050"/>
                            <a:pt x="65345" y="1279130"/>
                          </a:cubicBezTo>
                          <a:cubicBezTo>
                            <a:pt x="54964" y="1266153"/>
                            <a:pt x="28430" y="1276341"/>
                            <a:pt x="18049" y="1263364"/>
                          </a:cubicBezTo>
                          <a:cubicBezTo>
                            <a:pt x="4513" y="1246444"/>
                            <a:pt x="7538" y="1221323"/>
                            <a:pt x="2283" y="1200302"/>
                          </a:cubicBezTo>
                          <a:cubicBezTo>
                            <a:pt x="7538" y="1147750"/>
                            <a:pt x="0" y="1092281"/>
                            <a:pt x="18049" y="1042647"/>
                          </a:cubicBezTo>
                          <a:cubicBezTo>
                            <a:pt x="23728" y="1027029"/>
                            <a:pt x="50916" y="1035127"/>
                            <a:pt x="65345" y="1026882"/>
                          </a:cubicBezTo>
                          <a:cubicBezTo>
                            <a:pt x="88159" y="1013845"/>
                            <a:pt x="106881" y="994653"/>
                            <a:pt x="128407" y="979585"/>
                          </a:cubicBezTo>
                          <a:cubicBezTo>
                            <a:pt x="159452" y="957853"/>
                            <a:pt x="223000" y="916523"/>
                            <a:pt x="223000" y="916523"/>
                          </a:cubicBezTo>
                          <a:cubicBezTo>
                            <a:pt x="284356" y="824491"/>
                            <a:pt x="215788" y="904364"/>
                            <a:pt x="317593" y="853461"/>
                          </a:cubicBezTo>
                          <a:cubicBezTo>
                            <a:pt x="508470" y="758021"/>
                            <a:pt x="283298" y="838615"/>
                            <a:pt x="427952" y="790399"/>
                          </a:cubicBezTo>
                          <a:cubicBezTo>
                            <a:pt x="422697" y="764123"/>
                            <a:pt x="421595" y="736661"/>
                            <a:pt x="412186" y="711571"/>
                          </a:cubicBezTo>
                          <a:cubicBezTo>
                            <a:pt x="405533" y="693830"/>
                            <a:pt x="387308" y="682016"/>
                            <a:pt x="380655" y="664275"/>
                          </a:cubicBezTo>
                          <a:cubicBezTo>
                            <a:pt x="322211" y="508424"/>
                            <a:pt x="407305" y="649068"/>
                            <a:pt x="333359" y="538151"/>
                          </a:cubicBezTo>
                          <a:cubicBezTo>
                            <a:pt x="309800" y="443918"/>
                            <a:pt x="310050" y="477166"/>
                            <a:pt x="333359" y="348964"/>
                          </a:cubicBezTo>
                          <a:cubicBezTo>
                            <a:pt x="336332" y="332614"/>
                            <a:pt x="339153" y="314963"/>
                            <a:pt x="349124" y="301668"/>
                          </a:cubicBezTo>
                          <a:cubicBezTo>
                            <a:pt x="356175" y="292267"/>
                            <a:pt x="364890" y="314806"/>
                            <a:pt x="380655" y="285902"/>
                          </a:cubicBezTo>
                          <a:close/>
                        </a:path>
                      </a:pathLst>
                    </a:custGeom>
                    <a:solidFill>
                      <a:srgbClr val="C00000"/>
                    </a:solidFill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  <p:sp>
                  <p:nvSpPr>
                    <p:cNvPr id="476" name="Полилиния 475"/>
                    <p:cNvSpPr/>
                    <p:nvPr/>
                  </p:nvSpPr>
                  <p:spPr>
                    <a:xfrm>
                      <a:off x="904254" y="3294993"/>
                      <a:ext cx="1199840" cy="1024759"/>
                    </a:xfrm>
                    <a:custGeom>
                      <a:avLst/>
                      <a:gdLst>
                        <a:gd name="connsiteX0" fmla="*/ 199332 w 1199840"/>
                        <a:gd name="connsiteY0" fmla="*/ 126124 h 1024759"/>
                        <a:gd name="connsiteX1" fmla="*/ 262394 w 1199840"/>
                        <a:gd name="connsiteY1" fmla="*/ 94593 h 1024759"/>
                        <a:gd name="connsiteX2" fmla="*/ 325456 w 1199840"/>
                        <a:gd name="connsiteY2" fmla="*/ 0 h 1024759"/>
                        <a:gd name="connsiteX3" fmla="*/ 435815 w 1199840"/>
                        <a:gd name="connsiteY3" fmla="*/ 15766 h 1024759"/>
                        <a:gd name="connsiteX4" fmla="*/ 561939 w 1199840"/>
                        <a:gd name="connsiteY4" fmla="*/ 110359 h 1024759"/>
                        <a:gd name="connsiteX5" fmla="*/ 609236 w 1199840"/>
                        <a:gd name="connsiteY5" fmla="*/ 141890 h 1024759"/>
                        <a:gd name="connsiteX6" fmla="*/ 766891 w 1199840"/>
                        <a:gd name="connsiteY6" fmla="*/ 204952 h 1024759"/>
                        <a:gd name="connsiteX7" fmla="*/ 782656 w 1199840"/>
                        <a:gd name="connsiteY7" fmla="*/ 252248 h 1024759"/>
                        <a:gd name="connsiteX8" fmla="*/ 940312 w 1199840"/>
                        <a:gd name="connsiteY8" fmla="*/ 299545 h 1024759"/>
                        <a:gd name="connsiteX9" fmla="*/ 1097967 w 1199840"/>
                        <a:gd name="connsiteY9" fmla="*/ 362607 h 1024759"/>
                        <a:gd name="connsiteX10" fmla="*/ 1113732 w 1199840"/>
                        <a:gd name="connsiteY10" fmla="*/ 409904 h 1024759"/>
                        <a:gd name="connsiteX11" fmla="*/ 1129498 w 1199840"/>
                        <a:gd name="connsiteY11" fmla="*/ 536028 h 1024759"/>
                        <a:gd name="connsiteX12" fmla="*/ 1161029 w 1199840"/>
                        <a:gd name="connsiteY12" fmla="*/ 583324 h 1024759"/>
                        <a:gd name="connsiteX13" fmla="*/ 1192560 w 1199840"/>
                        <a:gd name="connsiteY13" fmla="*/ 693683 h 1024759"/>
                        <a:gd name="connsiteX14" fmla="*/ 1176794 w 1199840"/>
                        <a:gd name="connsiteY14" fmla="*/ 898635 h 1024759"/>
                        <a:gd name="connsiteX15" fmla="*/ 1113732 w 1199840"/>
                        <a:gd name="connsiteY15" fmla="*/ 914400 h 1024759"/>
                        <a:gd name="connsiteX16" fmla="*/ 1082201 w 1199840"/>
                        <a:gd name="connsiteY16" fmla="*/ 977462 h 1024759"/>
                        <a:gd name="connsiteX17" fmla="*/ 987608 w 1199840"/>
                        <a:gd name="connsiteY17" fmla="*/ 1024759 h 1024759"/>
                        <a:gd name="connsiteX18" fmla="*/ 940312 w 1199840"/>
                        <a:gd name="connsiteY18" fmla="*/ 1008993 h 1024759"/>
                        <a:gd name="connsiteX19" fmla="*/ 845718 w 1199840"/>
                        <a:gd name="connsiteY19" fmla="*/ 945931 h 1024759"/>
                        <a:gd name="connsiteX20" fmla="*/ 798422 w 1199840"/>
                        <a:gd name="connsiteY20" fmla="*/ 977462 h 1024759"/>
                        <a:gd name="connsiteX21" fmla="*/ 341222 w 1199840"/>
                        <a:gd name="connsiteY21" fmla="*/ 977462 h 1024759"/>
                        <a:gd name="connsiteX22" fmla="*/ 293925 w 1199840"/>
                        <a:gd name="connsiteY22" fmla="*/ 882869 h 1024759"/>
                        <a:gd name="connsiteX23" fmla="*/ 278160 w 1199840"/>
                        <a:gd name="connsiteY23" fmla="*/ 835573 h 1024759"/>
                        <a:gd name="connsiteX24" fmla="*/ 120505 w 1199840"/>
                        <a:gd name="connsiteY24" fmla="*/ 725214 h 1024759"/>
                        <a:gd name="connsiteX25" fmla="*/ 41677 w 1199840"/>
                        <a:gd name="connsiteY25" fmla="*/ 630621 h 1024759"/>
                        <a:gd name="connsiteX26" fmla="*/ 73208 w 1199840"/>
                        <a:gd name="connsiteY26" fmla="*/ 536028 h 1024759"/>
                        <a:gd name="connsiteX27" fmla="*/ 136270 w 1199840"/>
                        <a:gd name="connsiteY27" fmla="*/ 299545 h 1024759"/>
                        <a:gd name="connsiteX28" fmla="*/ 183567 w 1199840"/>
                        <a:gd name="connsiteY28" fmla="*/ 283779 h 1024759"/>
                        <a:gd name="connsiteX29" fmla="*/ 215098 w 1199840"/>
                        <a:gd name="connsiteY29" fmla="*/ 157655 h 1024759"/>
                        <a:gd name="connsiteX30" fmla="*/ 199332 w 1199840"/>
                        <a:gd name="connsiteY30" fmla="*/ 126124 h 1024759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  <a:cxn ang="0">
                          <a:pos x="connsiteX13" y="connsiteY13"/>
                        </a:cxn>
                        <a:cxn ang="0">
                          <a:pos x="connsiteX14" y="connsiteY14"/>
                        </a:cxn>
                        <a:cxn ang="0">
                          <a:pos x="connsiteX15" y="connsiteY15"/>
                        </a:cxn>
                        <a:cxn ang="0">
                          <a:pos x="connsiteX16" y="connsiteY16"/>
                        </a:cxn>
                        <a:cxn ang="0">
                          <a:pos x="connsiteX17" y="connsiteY17"/>
                        </a:cxn>
                        <a:cxn ang="0">
                          <a:pos x="connsiteX18" y="connsiteY18"/>
                        </a:cxn>
                        <a:cxn ang="0">
                          <a:pos x="connsiteX19" y="connsiteY19"/>
                        </a:cxn>
                        <a:cxn ang="0">
                          <a:pos x="connsiteX20" y="connsiteY20"/>
                        </a:cxn>
                        <a:cxn ang="0">
                          <a:pos x="connsiteX21" y="connsiteY21"/>
                        </a:cxn>
                        <a:cxn ang="0">
                          <a:pos x="connsiteX22" y="connsiteY22"/>
                        </a:cxn>
                        <a:cxn ang="0">
                          <a:pos x="connsiteX23" y="connsiteY23"/>
                        </a:cxn>
                        <a:cxn ang="0">
                          <a:pos x="connsiteX24" y="connsiteY24"/>
                        </a:cxn>
                        <a:cxn ang="0">
                          <a:pos x="connsiteX25" y="connsiteY25"/>
                        </a:cxn>
                        <a:cxn ang="0">
                          <a:pos x="connsiteX26" y="connsiteY26"/>
                        </a:cxn>
                        <a:cxn ang="0">
                          <a:pos x="connsiteX27" y="connsiteY27"/>
                        </a:cxn>
                        <a:cxn ang="0">
                          <a:pos x="connsiteX28" y="connsiteY28"/>
                        </a:cxn>
                        <a:cxn ang="0">
                          <a:pos x="connsiteX29" y="connsiteY29"/>
                        </a:cxn>
                        <a:cxn ang="0">
                          <a:pos x="connsiteX30" y="connsiteY30"/>
                        </a:cxn>
                      </a:cxnLst>
                      <a:rect l="l" t="t" r="r" b="b"/>
                      <a:pathLst>
                        <a:path w="1199840" h="1024759">
                          <a:moveTo>
                            <a:pt x="199332" y="126124"/>
                          </a:moveTo>
                          <a:cubicBezTo>
                            <a:pt x="207215" y="115614"/>
                            <a:pt x="245776" y="111211"/>
                            <a:pt x="262394" y="94593"/>
                          </a:cubicBezTo>
                          <a:cubicBezTo>
                            <a:pt x="289190" y="67797"/>
                            <a:pt x="325456" y="0"/>
                            <a:pt x="325456" y="0"/>
                          </a:cubicBezTo>
                          <a:cubicBezTo>
                            <a:pt x="362242" y="5255"/>
                            <a:pt x="400562" y="4015"/>
                            <a:pt x="435815" y="15766"/>
                          </a:cubicBezTo>
                          <a:cubicBezTo>
                            <a:pt x="513122" y="41535"/>
                            <a:pt x="507993" y="65404"/>
                            <a:pt x="561939" y="110359"/>
                          </a:cubicBezTo>
                          <a:cubicBezTo>
                            <a:pt x="576495" y="122489"/>
                            <a:pt x="593470" y="131380"/>
                            <a:pt x="609236" y="141890"/>
                          </a:cubicBezTo>
                          <a:cubicBezTo>
                            <a:pt x="646195" y="252771"/>
                            <a:pt x="590884" y="134549"/>
                            <a:pt x="766891" y="204952"/>
                          </a:cubicBezTo>
                          <a:cubicBezTo>
                            <a:pt x="782321" y="211124"/>
                            <a:pt x="770905" y="240497"/>
                            <a:pt x="782656" y="252248"/>
                          </a:cubicBezTo>
                          <a:cubicBezTo>
                            <a:pt x="819317" y="288909"/>
                            <a:pt x="897334" y="292382"/>
                            <a:pt x="940312" y="299545"/>
                          </a:cubicBezTo>
                          <a:cubicBezTo>
                            <a:pt x="977272" y="410426"/>
                            <a:pt x="921960" y="292203"/>
                            <a:pt x="1097967" y="362607"/>
                          </a:cubicBezTo>
                          <a:cubicBezTo>
                            <a:pt x="1113397" y="368779"/>
                            <a:pt x="1108477" y="394138"/>
                            <a:pt x="1113732" y="409904"/>
                          </a:cubicBezTo>
                          <a:cubicBezTo>
                            <a:pt x="1118987" y="451945"/>
                            <a:pt x="1118350" y="495152"/>
                            <a:pt x="1129498" y="536028"/>
                          </a:cubicBezTo>
                          <a:cubicBezTo>
                            <a:pt x="1134484" y="554308"/>
                            <a:pt x="1152555" y="566377"/>
                            <a:pt x="1161029" y="583324"/>
                          </a:cubicBezTo>
                          <a:cubicBezTo>
                            <a:pt x="1172335" y="605937"/>
                            <a:pt x="1187510" y="673484"/>
                            <a:pt x="1192560" y="693683"/>
                          </a:cubicBezTo>
                          <a:cubicBezTo>
                            <a:pt x="1187305" y="762000"/>
                            <a:pt x="1199840" y="834108"/>
                            <a:pt x="1176794" y="898635"/>
                          </a:cubicBezTo>
                          <a:cubicBezTo>
                            <a:pt x="1169506" y="919040"/>
                            <a:pt x="1130378" y="900529"/>
                            <a:pt x="1113732" y="914400"/>
                          </a:cubicBezTo>
                          <a:cubicBezTo>
                            <a:pt x="1095677" y="929445"/>
                            <a:pt x="1097246" y="959407"/>
                            <a:pt x="1082201" y="977462"/>
                          </a:cubicBezTo>
                          <a:cubicBezTo>
                            <a:pt x="1058692" y="1005673"/>
                            <a:pt x="1019890" y="1013998"/>
                            <a:pt x="987608" y="1024759"/>
                          </a:cubicBezTo>
                          <a:cubicBezTo>
                            <a:pt x="971843" y="1019504"/>
                            <a:pt x="954839" y="1017064"/>
                            <a:pt x="940312" y="1008993"/>
                          </a:cubicBezTo>
                          <a:cubicBezTo>
                            <a:pt x="907185" y="990589"/>
                            <a:pt x="845718" y="945931"/>
                            <a:pt x="845718" y="945931"/>
                          </a:cubicBezTo>
                          <a:cubicBezTo>
                            <a:pt x="829953" y="956441"/>
                            <a:pt x="816884" y="973201"/>
                            <a:pt x="798422" y="977462"/>
                          </a:cubicBezTo>
                          <a:cubicBezTo>
                            <a:pt x="659929" y="1009422"/>
                            <a:pt x="468877" y="984181"/>
                            <a:pt x="341222" y="977462"/>
                          </a:cubicBezTo>
                          <a:cubicBezTo>
                            <a:pt x="301592" y="858576"/>
                            <a:pt x="355052" y="1005124"/>
                            <a:pt x="293925" y="882869"/>
                          </a:cubicBezTo>
                          <a:cubicBezTo>
                            <a:pt x="286493" y="868005"/>
                            <a:pt x="283415" y="851338"/>
                            <a:pt x="278160" y="835573"/>
                          </a:cubicBezTo>
                          <a:cubicBezTo>
                            <a:pt x="336255" y="661286"/>
                            <a:pt x="330337" y="781169"/>
                            <a:pt x="120505" y="725214"/>
                          </a:cubicBezTo>
                          <a:cubicBezTo>
                            <a:pt x="95899" y="718653"/>
                            <a:pt x="54906" y="650465"/>
                            <a:pt x="41677" y="630621"/>
                          </a:cubicBezTo>
                          <a:cubicBezTo>
                            <a:pt x="0" y="505585"/>
                            <a:pt x="39466" y="670994"/>
                            <a:pt x="73208" y="536028"/>
                          </a:cubicBezTo>
                          <a:cubicBezTo>
                            <a:pt x="116741" y="361894"/>
                            <a:pt x="24686" y="355338"/>
                            <a:pt x="136270" y="299545"/>
                          </a:cubicBezTo>
                          <a:cubicBezTo>
                            <a:pt x="151134" y="292113"/>
                            <a:pt x="167801" y="289034"/>
                            <a:pt x="183567" y="283779"/>
                          </a:cubicBezTo>
                          <a:cubicBezTo>
                            <a:pt x="219604" y="175667"/>
                            <a:pt x="177049" y="309851"/>
                            <a:pt x="215098" y="157655"/>
                          </a:cubicBezTo>
                          <a:cubicBezTo>
                            <a:pt x="219128" y="141533"/>
                            <a:pt x="191449" y="136634"/>
                            <a:pt x="199332" y="126124"/>
                          </a:cubicBezTo>
                          <a:close/>
                        </a:path>
                      </a:pathLst>
                    </a:custGeom>
                    <a:solidFill>
                      <a:srgbClr val="EA0000"/>
                    </a:solidFill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  <p:sp>
                  <p:nvSpPr>
                    <p:cNvPr id="477" name="Полилиния 476"/>
                    <p:cNvSpPr/>
                    <p:nvPr/>
                  </p:nvSpPr>
                  <p:spPr>
                    <a:xfrm>
                      <a:off x="692240" y="2648607"/>
                      <a:ext cx="884312" cy="507991"/>
                    </a:xfrm>
                    <a:custGeom>
                      <a:avLst/>
                      <a:gdLst>
                        <a:gd name="connsiteX0" fmla="*/ 490174 w 884312"/>
                        <a:gd name="connsiteY0" fmla="*/ 126124 h 507991"/>
                        <a:gd name="connsiteX1" fmla="*/ 395581 w 884312"/>
                        <a:gd name="connsiteY1" fmla="*/ 78827 h 507991"/>
                        <a:gd name="connsiteX2" fmla="*/ 348284 w 884312"/>
                        <a:gd name="connsiteY2" fmla="*/ 110359 h 507991"/>
                        <a:gd name="connsiteX3" fmla="*/ 237926 w 884312"/>
                        <a:gd name="connsiteY3" fmla="*/ 94593 h 507991"/>
                        <a:gd name="connsiteX4" fmla="*/ 190629 w 884312"/>
                        <a:gd name="connsiteY4" fmla="*/ 78827 h 507991"/>
                        <a:gd name="connsiteX5" fmla="*/ 127567 w 884312"/>
                        <a:gd name="connsiteY5" fmla="*/ 94593 h 507991"/>
                        <a:gd name="connsiteX6" fmla="*/ 111801 w 884312"/>
                        <a:gd name="connsiteY6" fmla="*/ 141890 h 507991"/>
                        <a:gd name="connsiteX7" fmla="*/ 17208 w 884312"/>
                        <a:gd name="connsiteY7" fmla="*/ 94593 h 507991"/>
                        <a:gd name="connsiteX8" fmla="*/ 1443 w 884312"/>
                        <a:gd name="connsiteY8" fmla="*/ 141890 h 507991"/>
                        <a:gd name="connsiteX9" fmla="*/ 17208 w 884312"/>
                        <a:gd name="connsiteY9" fmla="*/ 268014 h 507991"/>
                        <a:gd name="connsiteX10" fmla="*/ 64505 w 884312"/>
                        <a:gd name="connsiteY10" fmla="*/ 283779 h 507991"/>
                        <a:gd name="connsiteX11" fmla="*/ 143332 w 884312"/>
                        <a:gd name="connsiteY11" fmla="*/ 299545 h 507991"/>
                        <a:gd name="connsiteX12" fmla="*/ 159098 w 884312"/>
                        <a:gd name="connsiteY12" fmla="*/ 425669 h 507991"/>
                        <a:gd name="connsiteX13" fmla="*/ 206394 w 884312"/>
                        <a:gd name="connsiteY13" fmla="*/ 409903 h 507991"/>
                        <a:gd name="connsiteX14" fmla="*/ 237926 w 884312"/>
                        <a:gd name="connsiteY14" fmla="*/ 441434 h 507991"/>
                        <a:gd name="connsiteX15" fmla="*/ 316753 w 884312"/>
                        <a:gd name="connsiteY15" fmla="*/ 378372 h 507991"/>
                        <a:gd name="connsiteX16" fmla="*/ 364050 w 884312"/>
                        <a:gd name="connsiteY16" fmla="*/ 409903 h 507991"/>
                        <a:gd name="connsiteX17" fmla="*/ 427112 w 884312"/>
                        <a:gd name="connsiteY17" fmla="*/ 409903 h 507991"/>
                        <a:gd name="connsiteX18" fmla="*/ 474408 w 884312"/>
                        <a:gd name="connsiteY18" fmla="*/ 394138 h 507991"/>
                        <a:gd name="connsiteX19" fmla="*/ 553236 w 884312"/>
                        <a:gd name="connsiteY19" fmla="*/ 362607 h 507991"/>
                        <a:gd name="connsiteX20" fmla="*/ 600532 w 884312"/>
                        <a:gd name="connsiteY20" fmla="*/ 331076 h 507991"/>
                        <a:gd name="connsiteX21" fmla="*/ 679360 w 884312"/>
                        <a:gd name="connsiteY21" fmla="*/ 441434 h 507991"/>
                        <a:gd name="connsiteX22" fmla="*/ 758188 w 884312"/>
                        <a:gd name="connsiteY22" fmla="*/ 504496 h 507991"/>
                        <a:gd name="connsiteX23" fmla="*/ 852781 w 884312"/>
                        <a:gd name="connsiteY23" fmla="*/ 457200 h 507991"/>
                        <a:gd name="connsiteX24" fmla="*/ 884312 w 884312"/>
                        <a:gd name="connsiteY24" fmla="*/ 315310 h 507991"/>
                        <a:gd name="connsiteX25" fmla="*/ 852781 w 884312"/>
                        <a:gd name="connsiteY25" fmla="*/ 141890 h 507991"/>
                        <a:gd name="connsiteX26" fmla="*/ 805484 w 884312"/>
                        <a:gd name="connsiteY26" fmla="*/ 157655 h 507991"/>
                        <a:gd name="connsiteX27" fmla="*/ 679360 w 884312"/>
                        <a:gd name="connsiteY27" fmla="*/ 220717 h 507991"/>
                        <a:gd name="connsiteX28" fmla="*/ 632063 w 884312"/>
                        <a:gd name="connsiteY28" fmla="*/ 189186 h 507991"/>
                        <a:gd name="connsiteX29" fmla="*/ 616298 w 884312"/>
                        <a:gd name="connsiteY29" fmla="*/ 141890 h 507991"/>
                        <a:gd name="connsiteX30" fmla="*/ 600532 w 884312"/>
                        <a:gd name="connsiteY30" fmla="*/ 47296 h 507991"/>
                        <a:gd name="connsiteX31" fmla="*/ 505939 w 884312"/>
                        <a:gd name="connsiteY31" fmla="*/ 15765 h 507991"/>
                        <a:gd name="connsiteX32" fmla="*/ 490174 w 884312"/>
                        <a:gd name="connsiteY32" fmla="*/ 0 h 507991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  <a:cxn ang="0">
                          <a:pos x="connsiteX13" y="connsiteY13"/>
                        </a:cxn>
                        <a:cxn ang="0">
                          <a:pos x="connsiteX14" y="connsiteY14"/>
                        </a:cxn>
                        <a:cxn ang="0">
                          <a:pos x="connsiteX15" y="connsiteY15"/>
                        </a:cxn>
                        <a:cxn ang="0">
                          <a:pos x="connsiteX16" y="connsiteY16"/>
                        </a:cxn>
                        <a:cxn ang="0">
                          <a:pos x="connsiteX17" y="connsiteY17"/>
                        </a:cxn>
                        <a:cxn ang="0">
                          <a:pos x="connsiteX18" y="connsiteY18"/>
                        </a:cxn>
                        <a:cxn ang="0">
                          <a:pos x="connsiteX19" y="connsiteY19"/>
                        </a:cxn>
                        <a:cxn ang="0">
                          <a:pos x="connsiteX20" y="connsiteY20"/>
                        </a:cxn>
                        <a:cxn ang="0">
                          <a:pos x="connsiteX21" y="connsiteY21"/>
                        </a:cxn>
                        <a:cxn ang="0">
                          <a:pos x="connsiteX22" y="connsiteY22"/>
                        </a:cxn>
                        <a:cxn ang="0">
                          <a:pos x="connsiteX23" y="connsiteY23"/>
                        </a:cxn>
                        <a:cxn ang="0">
                          <a:pos x="connsiteX24" y="connsiteY24"/>
                        </a:cxn>
                        <a:cxn ang="0">
                          <a:pos x="connsiteX25" y="connsiteY25"/>
                        </a:cxn>
                        <a:cxn ang="0">
                          <a:pos x="connsiteX26" y="connsiteY26"/>
                        </a:cxn>
                        <a:cxn ang="0">
                          <a:pos x="connsiteX27" y="connsiteY27"/>
                        </a:cxn>
                        <a:cxn ang="0">
                          <a:pos x="connsiteX28" y="connsiteY28"/>
                        </a:cxn>
                        <a:cxn ang="0">
                          <a:pos x="connsiteX29" y="connsiteY29"/>
                        </a:cxn>
                        <a:cxn ang="0">
                          <a:pos x="connsiteX30" y="connsiteY30"/>
                        </a:cxn>
                        <a:cxn ang="0">
                          <a:pos x="connsiteX31" y="connsiteY31"/>
                        </a:cxn>
                        <a:cxn ang="0">
                          <a:pos x="connsiteX32" y="connsiteY32"/>
                        </a:cxn>
                      </a:cxnLst>
                      <a:rect l="l" t="t" r="r" b="b"/>
                      <a:pathLst>
                        <a:path w="884312" h="507991">
                          <a:moveTo>
                            <a:pt x="490174" y="126124"/>
                          </a:moveTo>
                          <a:cubicBezTo>
                            <a:pt x="473705" y="115145"/>
                            <a:pt x="421688" y="74476"/>
                            <a:pt x="395581" y="78827"/>
                          </a:cubicBezTo>
                          <a:cubicBezTo>
                            <a:pt x="376891" y="81942"/>
                            <a:pt x="364050" y="99848"/>
                            <a:pt x="348284" y="110359"/>
                          </a:cubicBezTo>
                          <a:cubicBezTo>
                            <a:pt x="311498" y="105104"/>
                            <a:pt x="274364" y="101881"/>
                            <a:pt x="237926" y="94593"/>
                          </a:cubicBezTo>
                          <a:cubicBezTo>
                            <a:pt x="221630" y="91334"/>
                            <a:pt x="207248" y="78827"/>
                            <a:pt x="190629" y="78827"/>
                          </a:cubicBezTo>
                          <a:cubicBezTo>
                            <a:pt x="168961" y="78827"/>
                            <a:pt x="148588" y="89338"/>
                            <a:pt x="127567" y="94593"/>
                          </a:cubicBezTo>
                          <a:cubicBezTo>
                            <a:pt x="122312" y="110359"/>
                            <a:pt x="126665" y="134458"/>
                            <a:pt x="111801" y="141890"/>
                          </a:cubicBezTo>
                          <a:cubicBezTo>
                            <a:pt x="93153" y="151214"/>
                            <a:pt x="25172" y="99903"/>
                            <a:pt x="17208" y="94593"/>
                          </a:cubicBezTo>
                          <a:cubicBezTo>
                            <a:pt x="11953" y="110359"/>
                            <a:pt x="1443" y="125272"/>
                            <a:pt x="1443" y="141890"/>
                          </a:cubicBezTo>
                          <a:cubicBezTo>
                            <a:pt x="1443" y="184258"/>
                            <a:pt x="0" y="229297"/>
                            <a:pt x="17208" y="268014"/>
                          </a:cubicBezTo>
                          <a:cubicBezTo>
                            <a:pt x="23957" y="283200"/>
                            <a:pt x="48383" y="279748"/>
                            <a:pt x="64505" y="283779"/>
                          </a:cubicBezTo>
                          <a:cubicBezTo>
                            <a:pt x="90501" y="290278"/>
                            <a:pt x="117056" y="294290"/>
                            <a:pt x="143332" y="299545"/>
                          </a:cubicBezTo>
                          <a:cubicBezTo>
                            <a:pt x="148587" y="341586"/>
                            <a:pt x="138077" y="388883"/>
                            <a:pt x="159098" y="425669"/>
                          </a:cubicBezTo>
                          <a:cubicBezTo>
                            <a:pt x="167343" y="440098"/>
                            <a:pt x="190098" y="406644"/>
                            <a:pt x="206394" y="409903"/>
                          </a:cubicBezTo>
                          <a:cubicBezTo>
                            <a:pt x="220969" y="412818"/>
                            <a:pt x="227415" y="430924"/>
                            <a:pt x="237926" y="441434"/>
                          </a:cubicBezTo>
                          <a:cubicBezTo>
                            <a:pt x="256348" y="413801"/>
                            <a:pt x="271064" y="370757"/>
                            <a:pt x="316753" y="378372"/>
                          </a:cubicBezTo>
                          <a:cubicBezTo>
                            <a:pt x="335443" y="381487"/>
                            <a:pt x="348284" y="399393"/>
                            <a:pt x="364050" y="409903"/>
                          </a:cubicBezTo>
                          <a:cubicBezTo>
                            <a:pt x="418887" y="492159"/>
                            <a:pt x="372275" y="453773"/>
                            <a:pt x="427112" y="409903"/>
                          </a:cubicBezTo>
                          <a:cubicBezTo>
                            <a:pt x="440089" y="399522"/>
                            <a:pt x="458643" y="399393"/>
                            <a:pt x="474408" y="394138"/>
                          </a:cubicBezTo>
                          <a:cubicBezTo>
                            <a:pt x="555082" y="447920"/>
                            <a:pt x="496087" y="431187"/>
                            <a:pt x="553236" y="362607"/>
                          </a:cubicBezTo>
                          <a:cubicBezTo>
                            <a:pt x="565366" y="348051"/>
                            <a:pt x="584767" y="341586"/>
                            <a:pt x="600532" y="331076"/>
                          </a:cubicBezTo>
                          <a:cubicBezTo>
                            <a:pt x="629501" y="417981"/>
                            <a:pt x="597745" y="346216"/>
                            <a:pt x="679360" y="441434"/>
                          </a:cubicBezTo>
                          <a:cubicBezTo>
                            <a:pt x="736409" y="507991"/>
                            <a:pt x="678619" y="477974"/>
                            <a:pt x="758188" y="504496"/>
                          </a:cubicBezTo>
                          <a:cubicBezTo>
                            <a:pt x="785168" y="495503"/>
                            <a:pt x="835317" y="483396"/>
                            <a:pt x="852781" y="457200"/>
                          </a:cubicBezTo>
                          <a:cubicBezTo>
                            <a:pt x="859141" y="447660"/>
                            <a:pt x="883965" y="317043"/>
                            <a:pt x="884312" y="315310"/>
                          </a:cubicBezTo>
                          <a:cubicBezTo>
                            <a:pt x="873802" y="257503"/>
                            <a:pt x="879057" y="194441"/>
                            <a:pt x="852781" y="141890"/>
                          </a:cubicBezTo>
                          <a:cubicBezTo>
                            <a:pt x="845349" y="127026"/>
                            <a:pt x="820348" y="150223"/>
                            <a:pt x="805484" y="157655"/>
                          </a:cubicBezTo>
                          <a:cubicBezTo>
                            <a:pt x="656560" y="232117"/>
                            <a:pt x="786015" y="185167"/>
                            <a:pt x="679360" y="220717"/>
                          </a:cubicBezTo>
                          <a:cubicBezTo>
                            <a:pt x="663594" y="210207"/>
                            <a:pt x="643900" y="203982"/>
                            <a:pt x="632063" y="189186"/>
                          </a:cubicBezTo>
                          <a:cubicBezTo>
                            <a:pt x="621682" y="176209"/>
                            <a:pt x="619903" y="158112"/>
                            <a:pt x="616298" y="141890"/>
                          </a:cubicBezTo>
                          <a:cubicBezTo>
                            <a:pt x="609364" y="110685"/>
                            <a:pt x="621582" y="71353"/>
                            <a:pt x="600532" y="47296"/>
                          </a:cubicBezTo>
                          <a:cubicBezTo>
                            <a:pt x="578646" y="22283"/>
                            <a:pt x="536488" y="28857"/>
                            <a:pt x="505939" y="15765"/>
                          </a:cubicBezTo>
                          <a:cubicBezTo>
                            <a:pt x="499108" y="12838"/>
                            <a:pt x="495429" y="5255"/>
                            <a:pt x="490174" y="0"/>
                          </a:cubicBezTo>
                        </a:path>
                      </a:pathLst>
                    </a:custGeom>
                    <a:solidFill>
                      <a:srgbClr val="C00000"/>
                    </a:solidFill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  <p:sp>
                  <p:nvSpPr>
                    <p:cNvPr id="478" name="Полилиния 477"/>
                    <p:cNvSpPr/>
                    <p:nvPr/>
                  </p:nvSpPr>
                  <p:spPr>
                    <a:xfrm>
                      <a:off x="428604" y="5072066"/>
                      <a:ext cx="1266659" cy="646871"/>
                    </a:xfrm>
                    <a:custGeom>
                      <a:avLst/>
                      <a:gdLst>
                        <a:gd name="connsiteX0" fmla="*/ 420894 w 1266659"/>
                        <a:gd name="connsiteY0" fmla="*/ 395074 h 1057225"/>
                        <a:gd name="connsiteX1" fmla="*/ 310535 w 1266659"/>
                        <a:gd name="connsiteY1" fmla="*/ 379308 h 1057225"/>
                        <a:gd name="connsiteX2" fmla="*/ 263238 w 1266659"/>
                        <a:gd name="connsiteY2" fmla="*/ 363543 h 1057225"/>
                        <a:gd name="connsiteX3" fmla="*/ 168645 w 1266659"/>
                        <a:gd name="connsiteY3" fmla="*/ 442370 h 1057225"/>
                        <a:gd name="connsiteX4" fmla="*/ 152880 w 1266659"/>
                        <a:gd name="connsiteY4" fmla="*/ 489667 h 1057225"/>
                        <a:gd name="connsiteX5" fmla="*/ 42521 w 1266659"/>
                        <a:gd name="connsiteY5" fmla="*/ 505432 h 1057225"/>
                        <a:gd name="connsiteX6" fmla="*/ 89818 w 1266659"/>
                        <a:gd name="connsiteY6" fmla="*/ 757681 h 1057225"/>
                        <a:gd name="connsiteX7" fmla="*/ 105583 w 1266659"/>
                        <a:gd name="connsiteY7" fmla="*/ 820743 h 1057225"/>
                        <a:gd name="connsiteX8" fmla="*/ 215942 w 1266659"/>
                        <a:gd name="connsiteY8" fmla="*/ 820743 h 1057225"/>
                        <a:gd name="connsiteX9" fmla="*/ 310535 w 1266659"/>
                        <a:gd name="connsiteY9" fmla="*/ 773446 h 1057225"/>
                        <a:gd name="connsiteX10" fmla="*/ 405128 w 1266659"/>
                        <a:gd name="connsiteY10" fmla="*/ 820743 h 1057225"/>
                        <a:gd name="connsiteX11" fmla="*/ 562783 w 1266659"/>
                        <a:gd name="connsiteY11" fmla="*/ 883805 h 1057225"/>
                        <a:gd name="connsiteX12" fmla="*/ 594314 w 1266659"/>
                        <a:gd name="connsiteY12" fmla="*/ 931101 h 1057225"/>
                        <a:gd name="connsiteX13" fmla="*/ 736204 w 1266659"/>
                        <a:gd name="connsiteY13" fmla="*/ 883805 h 1057225"/>
                        <a:gd name="connsiteX14" fmla="*/ 767735 w 1266659"/>
                        <a:gd name="connsiteY14" fmla="*/ 931101 h 1057225"/>
                        <a:gd name="connsiteX15" fmla="*/ 815031 w 1266659"/>
                        <a:gd name="connsiteY15" fmla="*/ 1025694 h 1057225"/>
                        <a:gd name="connsiteX16" fmla="*/ 862328 w 1266659"/>
                        <a:gd name="connsiteY16" fmla="*/ 1057225 h 1057225"/>
                        <a:gd name="connsiteX17" fmla="*/ 988452 w 1266659"/>
                        <a:gd name="connsiteY17" fmla="*/ 1041460 h 1057225"/>
                        <a:gd name="connsiteX18" fmla="*/ 1051514 w 1266659"/>
                        <a:gd name="connsiteY18" fmla="*/ 1009929 h 1057225"/>
                        <a:gd name="connsiteX19" fmla="*/ 1098811 w 1266659"/>
                        <a:gd name="connsiteY19" fmla="*/ 978398 h 1057225"/>
                        <a:gd name="connsiteX20" fmla="*/ 1256466 w 1266659"/>
                        <a:gd name="connsiteY20" fmla="*/ 962632 h 1057225"/>
                        <a:gd name="connsiteX21" fmla="*/ 1240700 w 1266659"/>
                        <a:gd name="connsiteY21" fmla="*/ 789212 h 1057225"/>
                        <a:gd name="connsiteX22" fmla="*/ 1161873 w 1266659"/>
                        <a:gd name="connsiteY22" fmla="*/ 773446 h 1057225"/>
                        <a:gd name="connsiteX23" fmla="*/ 1114576 w 1266659"/>
                        <a:gd name="connsiteY23" fmla="*/ 678853 h 1057225"/>
                        <a:gd name="connsiteX24" fmla="*/ 1067280 w 1266659"/>
                        <a:gd name="connsiteY24" fmla="*/ 631556 h 1057225"/>
                        <a:gd name="connsiteX25" fmla="*/ 1083045 w 1266659"/>
                        <a:gd name="connsiteY25" fmla="*/ 536963 h 1057225"/>
                        <a:gd name="connsiteX26" fmla="*/ 1067280 w 1266659"/>
                        <a:gd name="connsiteY26" fmla="*/ 379308 h 1057225"/>
                        <a:gd name="connsiteX27" fmla="*/ 1004218 w 1266659"/>
                        <a:gd name="connsiteY27" fmla="*/ 363543 h 1057225"/>
                        <a:gd name="connsiteX28" fmla="*/ 956921 w 1266659"/>
                        <a:gd name="connsiteY28" fmla="*/ 379308 h 1057225"/>
                        <a:gd name="connsiteX29" fmla="*/ 846562 w 1266659"/>
                        <a:gd name="connsiteY29" fmla="*/ 332012 h 1057225"/>
                        <a:gd name="connsiteX30" fmla="*/ 799266 w 1266659"/>
                        <a:gd name="connsiteY30" fmla="*/ 284715 h 1057225"/>
                        <a:gd name="connsiteX31" fmla="*/ 751969 w 1266659"/>
                        <a:gd name="connsiteY31" fmla="*/ 253184 h 1057225"/>
                        <a:gd name="connsiteX32" fmla="*/ 736204 w 1266659"/>
                        <a:gd name="connsiteY32" fmla="*/ 205887 h 1057225"/>
                        <a:gd name="connsiteX33" fmla="*/ 720438 w 1266659"/>
                        <a:gd name="connsiteY33" fmla="*/ 63998 h 1057225"/>
                        <a:gd name="connsiteX34" fmla="*/ 610080 w 1266659"/>
                        <a:gd name="connsiteY34" fmla="*/ 936 h 1057225"/>
                        <a:gd name="connsiteX35" fmla="*/ 452425 w 1266659"/>
                        <a:gd name="connsiteY35" fmla="*/ 16701 h 1057225"/>
                        <a:gd name="connsiteX36" fmla="*/ 420894 w 1266659"/>
                        <a:gd name="connsiteY36" fmla="*/ 63998 h 1057225"/>
                        <a:gd name="connsiteX37" fmla="*/ 389362 w 1266659"/>
                        <a:gd name="connsiteY37" fmla="*/ 127060 h 1057225"/>
                        <a:gd name="connsiteX38" fmla="*/ 357831 w 1266659"/>
                        <a:gd name="connsiteY38" fmla="*/ 237418 h 1057225"/>
                        <a:gd name="connsiteX39" fmla="*/ 342066 w 1266659"/>
                        <a:gd name="connsiteY39" fmla="*/ 347777 h 1057225"/>
                        <a:gd name="connsiteX40" fmla="*/ 184411 w 1266659"/>
                        <a:gd name="connsiteY40" fmla="*/ 363543 h 1057225"/>
                        <a:gd name="connsiteX41" fmla="*/ 231707 w 1266659"/>
                        <a:gd name="connsiteY41" fmla="*/ 410839 h 1057225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  <a:cxn ang="0">
                          <a:pos x="connsiteX13" y="connsiteY13"/>
                        </a:cxn>
                        <a:cxn ang="0">
                          <a:pos x="connsiteX14" y="connsiteY14"/>
                        </a:cxn>
                        <a:cxn ang="0">
                          <a:pos x="connsiteX15" y="connsiteY15"/>
                        </a:cxn>
                        <a:cxn ang="0">
                          <a:pos x="connsiteX16" y="connsiteY16"/>
                        </a:cxn>
                        <a:cxn ang="0">
                          <a:pos x="connsiteX17" y="connsiteY17"/>
                        </a:cxn>
                        <a:cxn ang="0">
                          <a:pos x="connsiteX18" y="connsiteY18"/>
                        </a:cxn>
                        <a:cxn ang="0">
                          <a:pos x="connsiteX19" y="connsiteY19"/>
                        </a:cxn>
                        <a:cxn ang="0">
                          <a:pos x="connsiteX20" y="connsiteY20"/>
                        </a:cxn>
                        <a:cxn ang="0">
                          <a:pos x="connsiteX21" y="connsiteY21"/>
                        </a:cxn>
                        <a:cxn ang="0">
                          <a:pos x="connsiteX22" y="connsiteY22"/>
                        </a:cxn>
                        <a:cxn ang="0">
                          <a:pos x="connsiteX23" y="connsiteY23"/>
                        </a:cxn>
                        <a:cxn ang="0">
                          <a:pos x="connsiteX24" y="connsiteY24"/>
                        </a:cxn>
                        <a:cxn ang="0">
                          <a:pos x="connsiteX25" y="connsiteY25"/>
                        </a:cxn>
                        <a:cxn ang="0">
                          <a:pos x="connsiteX26" y="connsiteY26"/>
                        </a:cxn>
                        <a:cxn ang="0">
                          <a:pos x="connsiteX27" y="connsiteY27"/>
                        </a:cxn>
                        <a:cxn ang="0">
                          <a:pos x="connsiteX28" y="connsiteY28"/>
                        </a:cxn>
                        <a:cxn ang="0">
                          <a:pos x="connsiteX29" y="connsiteY29"/>
                        </a:cxn>
                        <a:cxn ang="0">
                          <a:pos x="connsiteX30" y="connsiteY30"/>
                        </a:cxn>
                        <a:cxn ang="0">
                          <a:pos x="connsiteX31" y="connsiteY31"/>
                        </a:cxn>
                        <a:cxn ang="0">
                          <a:pos x="connsiteX32" y="connsiteY32"/>
                        </a:cxn>
                        <a:cxn ang="0">
                          <a:pos x="connsiteX33" y="connsiteY33"/>
                        </a:cxn>
                        <a:cxn ang="0">
                          <a:pos x="connsiteX34" y="connsiteY34"/>
                        </a:cxn>
                        <a:cxn ang="0">
                          <a:pos x="connsiteX35" y="connsiteY35"/>
                        </a:cxn>
                        <a:cxn ang="0">
                          <a:pos x="connsiteX36" y="connsiteY36"/>
                        </a:cxn>
                        <a:cxn ang="0">
                          <a:pos x="connsiteX37" y="connsiteY37"/>
                        </a:cxn>
                        <a:cxn ang="0">
                          <a:pos x="connsiteX38" y="connsiteY38"/>
                        </a:cxn>
                        <a:cxn ang="0">
                          <a:pos x="connsiteX39" y="connsiteY39"/>
                        </a:cxn>
                        <a:cxn ang="0">
                          <a:pos x="connsiteX40" y="connsiteY40"/>
                        </a:cxn>
                        <a:cxn ang="0">
                          <a:pos x="connsiteX41" y="connsiteY41"/>
                        </a:cxn>
                      </a:cxnLst>
                      <a:rect l="l" t="t" r="r" b="b"/>
                      <a:pathLst>
                        <a:path w="1266659" h="1057225">
                          <a:moveTo>
                            <a:pt x="420894" y="395074"/>
                          </a:moveTo>
                          <a:cubicBezTo>
                            <a:pt x="384108" y="389819"/>
                            <a:pt x="346973" y="386596"/>
                            <a:pt x="310535" y="379308"/>
                          </a:cubicBezTo>
                          <a:cubicBezTo>
                            <a:pt x="294239" y="376049"/>
                            <a:pt x="279630" y="360811"/>
                            <a:pt x="263238" y="363543"/>
                          </a:cubicBezTo>
                          <a:cubicBezTo>
                            <a:pt x="236901" y="367933"/>
                            <a:pt x="182849" y="428166"/>
                            <a:pt x="168645" y="442370"/>
                          </a:cubicBezTo>
                          <a:cubicBezTo>
                            <a:pt x="163390" y="458136"/>
                            <a:pt x="167744" y="482235"/>
                            <a:pt x="152880" y="489667"/>
                          </a:cubicBezTo>
                          <a:cubicBezTo>
                            <a:pt x="119643" y="506285"/>
                            <a:pt x="58093" y="471692"/>
                            <a:pt x="42521" y="505432"/>
                          </a:cubicBezTo>
                          <a:cubicBezTo>
                            <a:pt x="0" y="597560"/>
                            <a:pt x="52360" y="682763"/>
                            <a:pt x="89818" y="757681"/>
                          </a:cubicBezTo>
                          <a:cubicBezTo>
                            <a:pt x="95073" y="778702"/>
                            <a:pt x="93564" y="802714"/>
                            <a:pt x="105583" y="820743"/>
                          </a:cubicBezTo>
                          <a:cubicBezTo>
                            <a:pt x="145937" y="881274"/>
                            <a:pt x="168799" y="840948"/>
                            <a:pt x="215942" y="820743"/>
                          </a:cubicBezTo>
                          <a:cubicBezTo>
                            <a:pt x="307321" y="781580"/>
                            <a:pt x="219643" y="834040"/>
                            <a:pt x="310535" y="773446"/>
                          </a:cubicBezTo>
                          <a:cubicBezTo>
                            <a:pt x="385188" y="823215"/>
                            <a:pt x="327990" y="791074"/>
                            <a:pt x="405128" y="820743"/>
                          </a:cubicBezTo>
                          <a:cubicBezTo>
                            <a:pt x="457955" y="841061"/>
                            <a:pt x="562783" y="883805"/>
                            <a:pt x="562783" y="883805"/>
                          </a:cubicBezTo>
                          <a:cubicBezTo>
                            <a:pt x="573293" y="899570"/>
                            <a:pt x="575932" y="926506"/>
                            <a:pt x="594314" y="931101"/>
                          </a:cubicBezTo>
                          <a:cubicBezTo>
                            <a:pt x="656105" y="946549"/>
                            <a:pt x="692832" y="912719"/>
                            <a:pt x="736204" y="883805"/>
                          </a:cubicBezTo>
                          <a:cubicBezTo>
                            <a:pt x="746714" y="899570"/>
                            <a:pt x="759261" y="914154"/>
                            <a:pt x="767735" y="931101"/>
                          </a:cubicBezTo>
                          <a:cubicBezTo>
                            <a:pt x="793380" y="982392"/>
                            <a:pt x="769848" y="980511"/>
                            <a:pt x="815031" y="1025694"/>
                          </a:cubicBezTo>
                          <a:cubicBezTo>
                            <a:pt x="828429" y="1039092"/>
                            <a:pt x="846562" y="1046715"/>
                            <a:pt x="862328" y="1057225"/>
                          </a:cubicBezTo>
                          <a:cubicBezTo>
                            <a:pt x="904369" y="1051970"/>
                            <a:pt x="947349" y="1051736"/>
                            <a:pt x="988452" y="1041460"/>
                          </a:cubicBezTo>
                          <a:cubicBezTo>
                            <a:pt x="1011252" y="1035760"/>
                            <a:pt x="1031109" y="1021589"/>
                            <a:pt x="1051514" y="1009929"/>
                          </a:cubicBezTo>
                          <a:cubicBezTo>
                            <a:pt x="1067965" y="1000528"/>
                            <a:pt x="1080348" y="982659"/>
                            <a:pt x="1098811" y="978398"/>
                          </a:cubicBezTo>
                          <a:cubicBezTo>
                            <a:pt x="1150272" y="966522"/>
                            <a:pt x="1203914" y="967887"/>
                            <a:pt x="1256466" y="962632"/>
                          </a:cubicBezTo>
                          <a:cubicBezTo>
                            <a:pt x="1251211" y="904825"/>
                            <a:pt x="1266659" y="841129"/>
                            <a:pt x="1240700" y="789212"/>
                          </a:cubicBezTo>
                          <a:cubicBezTo>
                            <a:pt x="1228716" y="765245"/>
                            <a:pt x="1182039" y="791091"/>
                            <a:pt x="1161873" y="773446"/>
                          </a:cubicBezTo>
                          <a:cubicBezTo>
                            <a:pt x="1135343" y="750232"/>
                            <a:pt x="1134131" y="708185"/>
                            <a:pt x="1114576" y="678853"/>
                          </a:cubicBezTo>
                          <a:cubicBezTo>
                            <a:pt x="1102209" y="660302"/>
                            <a:pt x="1083045" y="647322"/>
                            <a:pt x="1067280" y="631556"/>
                          </a:cubicBezTo>
                          <a:cubicBezTo>
                            <a:pt x="1019835" y="489226"/>
                            <a:pt x="1071584" y="685948"/>
                            <a:pt x="1083045" y="536963"/>
                          </a:cubicBezTo>
                          <a:cubicBezTo>
                            <a:pt x="1087096" y="484305"/>
                            <a:pt x="1089134" y="427388"/>
                            <a:pt x="1067280" y="379308"/>
                          </a:cubicBezTo>
                          <a:cubicBezTo>
                            <a:pt x="1058314" y="359583"/>
                            <a:pt x="1025239" y="368798"/>
                            <a:pt x="1004218" y="363543"/>
                          </a:cubicBezTo>
                          <a:cubicBezTo>
                            <a:pt x="988452" y="368798"/>
                            <a:pt x="973217" y="382567"/>
                            <a:pt x="956921" y="379308"/>
                          </a:cubicBezTo>
                          <a:cubicBezTo>
                            <a:pt x="917676" y="371459"/>
                            <a:pt x="880881" y="352603"/>
                            <a:pt x="846562" y="332012"/>
                          </a:cubicBezTo>
                          <a:cubicBezTo>
                            <a:pt x="827444" y="320541"/>
                            <a:pt x="816394" y="298988"/>
                            <a:pt x="799266" y="284715"/>
                          </a:cubicBezTo>
                          <a:cubicBezTo>
                            <a:pt x="784710" y="272585"/>
                            <a:pt x="767735" y="263694"/>
                            <a:pt x="751969" y="253184"/>
                          </a:cubicBezTo>
                          <a:cubicBezTo>
                            <a:pt x="746714" y="237418"/>
                            <a:pt x="738936" y="222279"/>
                            <a:pt x="736204" y="205887"/>
                          </a:cubicBezTo>
                          <a:cubicBezTo>
                            <a:pt x="728381" y="158947"/>
                            <a:pt x="738741" y="107925"/>
                            <a:pt x="720438" y="63998"/>
                          </a:cubicBezTo>
                          <a:cubicBezTo>
                            <a:pt x="705043" y="27050"/>
                            <a:pt x="643749" y="12159"/>
                            <a:pt x="610080" y="936"/>
                          </a:cubicBezTo>
                          <a:cubicBezTo>
                            <a:pt x="557528" y="6191"/>
                            <a:pt x="502529" y="0"/>
                            <a:pt x="452425" y="16701"/>
                          </a:cubicBezTo>
                          <a:cubicBezTo>
                            <a:pt x="434449" y="22693"/>
                            <a:pt x="430295" y="47547"/>
                            <a:pt x="420894" y="63998"/>
                          </a:cubicBezTo>
                          <a:cubicBezTo>
                            <a:pt x="409234" y="84403"/>
                            <a:pt x="398620" y="105458"/>
                            <a:pt x="389362" y="127060"/>
                          </a:cubicBezTo>
                          <a:cubicBezTo>
                            <a:pt x="378700" y="151938"/>
                            <a:pt x="362040" y="214266"/>
                            <a:pt x="357831" y="237418"/>
                          </a:cubicBezTo>
                          <a:cubicBezTo>
                            <a:pt x="351184" y="273978"/>
                            <a:pt x="372118" y="325921"/>
                            <a:pt x="342066" y="347777"/>
                          </a:cubicBezTo>
                          <a:cubicBezTo>
                            <a:pt x="299354" y="378841"/>
                            <a:pt x="236963" y="358288"/>
                            <a:pt x="184411" y="363543"/>
                          </a:cubicBezTo>
                          <a:cubicBezTo>
                            <a:pt x="203500" y="420810"/>
                            <a:pt x="183558" y="410839"/>
                            <a:pt x="231707" y="410839"/>
                          </a:cubicBezTo>
                        </a:path>
                      </a:pathLst>
                    </a:custGeom>
                    <a:solidFill>
                      <a:srgbClr val="EA0000"/>
                    </a:solidFill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  <p:sp>
                  <p:nvSpPr>
                    <p:cNvPr id="479" name="Полилиния 478"/>
                    <p:cNvSpPr/>
                    <p:nvPr/>
                  </p:nvSpPr>
                  <p:spPr>
                    <a:xfrm>
                      <a:off x="216870" y="1975747"/>
                      <a:ext cx="1137644" cy="785542"/>
                    </a:xfrm>
                    <a:custGeom>
                      <a:avLst/>
                      <a:gdLst>
                        <a:gd name="connsiteX0" fmla="*/ 776630 w 997348"/>
                        <a:gd name="connsiteY0" fmla="*/ 34971 h 667427"/>
                        <a:gd name="connsiteX1" fmla="*/ 571679 w 997348"/>
                        <a:gd name="connsiteY1" fmla="*/ 34971 h 667427"/>
                        <a:gd name="connsiteX2" fmla="*/ 540148 w 997348"/>
                        <a:gd name="connsiteY2" fmla="*/ 82268 h 667427"/>
                        <a:gd name="connsiteX3" fmla="*/ 524382 w 997348"/>
                        <a:gd name="connsiteY3" fmla="*/ 129564 h 667427"/>
                        <a:gd name="connsiteX4" fmla="*/ 319430 w 997348"/>
                        <a:gd name="connsiteY4" fmla="*/ 161095 h 667427"/>
                        <a:gd name="connsiteX5" fmla="*/ 287899 w 997348"/>
                        <a:gd name="connsiteY5" fmla="*/ 208392 h 667427"/>
                        <a:gd name="connsiteX6" fmla="*/ 224837 w 997348"/>
                        <a:gd name="connsiteY6" fmla="*/ 192626 h 667427"/>
                        <a:gd name="connsiteX7" fmla="*/ 130244 w 997348"/>
                        <a:gd name="connsiteY7" fmla="*/ 208392 h 667427"/>
                        <a:gd name="connsiteX8" fmla="*/ 146010 w 997348"/>
                        <a:gd name="connsiteY8" fmla="*/ 334516 h 667427"/>
                        <a:gd name="connsiteX9" fmla="*/ 51417 w 997348"/>
                        <a:gd name="connsiteY9" fmla="*/ 366047 h 667427"/>
                        <a:gd name="connsiteX10" fmla="*/ 114479 w 997348"/>
                        <a:gd name="connsiteY10" fmla="*/ 602530 h 667427"/>
                        <a:gd name="connsiteX11" fmla="*/ 161775 w 997348"/>
                        <a:gd name="connsiteY11" fmla="*/ 586764 h 667427"/>
                        <a:gd name="connsiteX12" fmla="*/ 193306 w 997348"/>
                        <a:gd name="connsiteY12" fmla="*/ 539468 h 667427"/>
                        <a:gd name="connsiteX13" fmla="*/ 303665 w 997348"/>
                        <a:gd name="connsiteY13" fmla="*/ 618295 h 667427"/>
                        <a:gd name="connsiteX14" fmla="*/ 350961 w 997348"/>
                        <a:gd name="connsiteY14" fmla="*/ 634061 h 667427"/>
                        <a:gd name="connsiteX15" fmla="*/ 382493 w 997348"/>
                        <a:gd name="connsiteY15" fmla="*/ 570999 h 667427"/>
                        <a:gd name="connsiteX16" fmla="*/ 492851 w 997348"/>
                        <a:gd name="connsiteY16" fmla="*/ 476406 h 667427"/>
                        <a:gd name="connsiteX17" fmla="*/ 540148 w 997348"/>
                        <a:gd name="connsiteY17" fmla="*/ 492171 h 667427"/>
                        <a:gd name="connsiteX18" fmla="*/ 555913 w 997348"/>
                        <a:gd name="connsiteY18" fmla="*/ 539468 h 667427"/>
                        <a:gd name="connsiteX19" fmla="*/ 587444 w 997348"/>
                        <a:gd name="connsiteY19" fmla="*/ 602530 h 667427"/>
                        <a:gd name="connsiteX20" fmla="*/ 697803 w 997348"/>
                        <a:gd name="connsiteY20" fmla="*/ 665592 h 667427"/>
                        <a:gd name="connsiteX21" fmla="*/ 760865 w 997348"/>
                        <a:gd name="connsiteY21" fmla="*/ 649826 h 667427"/>
                        <a:gd name="connsiteX22" fmla="*/ 808161 w 997348"/>
                        <a:gd name="connsiteY22" fmla="*/ 665592 h 667427"/>
                        <a:gd name="connsiteX23" fmla="*/ 902755 w 997348"/>
                        <a:gd name="connsiteY23" fmla="*/ 634061 h 667427"/>
                        <a:gd name="connsiteX24" fmla="*/ 950051 w 997348"/>
                        <a:gd name="connsiteY24" fmla="*/ 602530 h 667427"/>
                        <a:gd name="connsiteX25" fmla="*/ 997348 w 997348"/>
                        <a:gd name="connsiteY25" fmla="*/ 492171 h 667427"/>
                        <a:gd name="connsiteX26" fmla="*/ 981582 w 997348"/>
                        <a:gd name="connsiteY26" fmla="*/ 366047 h 667427"/>
                        <a:gd name="connsiteX27" fmla="*/ 902755 w 997348"/>
                        <a:gd name="connsiteY27" fmla="*/ 302985 h 667427"/>
                        <a:gd name="connsiteX28" fmla="*/ 839693 w 997348"/>
                        <a:gd name="connsiteY28" fmla="*/ 287219 h 667427"/>
                        <a:gd name="connsiteX29" fmla="*/ 839693 w 997348"/>
                        <a:gd name="connsiteY29" fmla="*/ 98033 h 667427"/>
                        <a:gd name="connsiteX30" fmla="*/ 792396 w 997348"/>
                        <a:gd name="connsiteY30" fmla="*/ 82268 h 667427"/>
                        <a:gd name="connsiteX31" fmla="*/ 776630 w 997348"/>
                        <a:gd name="connsiteY31" fmla="*/ 34971 h 66742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  <a:cxn ang="0">
                          <a:pos x="connsiteX13" y="connsiteY13"/>
                        </a:cxn>
                        <a:cxn ang="0">
                          <a:pos x="connsiteX14" y="connsiteY14"/>
                        </a:cxn>
                        <a:cxn ang="0">
                          <a:pos x="connsiteX15" y="connsiteY15"/>
                        </a:cxn>
                        <a:cxn ang="0">
                          <a:pos x="connsiteX16" y="connsiteY16"/>
                        </a:cxn>
                        <a:cxn ang="0">
                          <a:pos x="connsiteX17" y="connsiteY17"/>
                        </a:cxn>
                        <a:cxn ang="0">
                          <a:pos x="connsiteX18" y="connsiteY18"/>
                        </a:cxn>
                        <a:cxn ang="0">
                          <a:pos x="connsiteX19" y="connsiteY19"/>
                        </a:cxn>
                        <a:cxn ang="0">
                          <a:pos x="connsiteX20" y="connsiteY20"/>
                        </a:cxn>
                        <a:cxn ang="0">
                          <a:pos x="connsiteX21" y="connsiteY21"/>
                        </a:cxn>
                        <a:cxn ang="0">
                          <a:pos x="connsiteX22" y="connsiteY22"/>
                        </a:cxn>
                        <a:cxn ang="0">
                          <a:pos x="connsiteX23" y="connsiteY23"/>
                        </a:cxn>
                        <a:cxn ang="0">
                          <a:pos x="connsiteX24" y="connsiteY24"/>
                        </a:cxn>
                        <a:cxn ang="0">
                          <a:pos x="connsiteX25" y="connsiteY25"/>
                        </a:cxn>
                        <a:cxn ang="0">
                          <a:pos x="connsiteX26" y="connsiteY26"/>
                        </a:cxn>
                        <a:cxn ang="0">
                          <a:pos x="connsiteX27" y="connsiteY27"/>
                        </a:cxn>
                        <a:cxn ang="0">
                          <a:pos x="connsiteX28" y="connsiteY28"/>
                        </a:cxn>
                        <a:cxn ang="0">
                          <a:pos x="connsiteX29" y="connsiteY29"/>
                        </a:cxn>
                        <a:cxn ang="0">
                          <a:pos x="connsiteX30" y="connsiteY30"/>
                        </a:cxn>
                        <a:cxn ang="0">
                          <a:pos x="connsiteX31" y="connsiteY31"/>
                        </a:cxn>
                      </a:cxnLst>
                      <a:rect l="l" t="t" r="r" b="b"/>
                      <a:pathLst>
                        <a:path w="997348" h="667427">
                          <a:moveTo>
                            <a:pt x="776630" y="34971"/>
                          </a:moveTo>
                          <a:cubicBezTo>
                            <a:pt x="698024" y="15320"/>
                            <a:pt x="667848" y="0"/>
                            <a:pt x="571679" y="34971"/>
                          </a:cubicBezTo>
                          <a:cubicBezTo>
                            <a:pt x="553872" y="41446"/>
                            <a:pt x="548622" y="65321"/>
                            <a:pt x="540148" y="82268"/>
                          </a:cubicBezTo>
                          <a:cubicBezTo>
                            <a:pt x="532716" y="97132"/>
                            <a:pt x="540032" y="123975"/>
                            <a:pt x="524382" y="129564"/>
                          </a:cubicBezTo>
                          <a:cubicBezTo>
                            <a:pt x="459288" y="152812"/>
                            <a:pt x="387747" y="150585"/>
                            <a:pt x="319430" y="161095"/>
                          </a:cubicBezTo>
                          <a:cubicBezTo>
                            <a:pt x="308920" y="176861"/>
                            <a:pt x="305875" y="202400"/>
                            <a:pt x="287899" y="208392"/>
                          </a:cubicBezTo>
                          <a:cubicBezTo>
                            <a:pt x="267343" y="215244"/>
                            <a:pt x="246505" y="192626"/>
                            <a:pt x="224837" y="192626"/>
                          </a:cubicBezTo>
                          <a:cubicBezTo>
                            <a:pt x="192871" y="192626"/>
                            <a:pt x="161775" y="203137"/>
                            <a:pt x="130244" y="208392"/>
                          </a:cubicBezTo>
                          <a:cubicBezTo>
                            <a:pt x="135499" y="250433"/>
                            <a:pt x="164958" y="296620"/>
                            <a:pt x="146010" y="334516"/>
                          </a:cubicBezTo>
                          <a:cubicBezTo>
                            <a:pt x="131146" y="364244"/>
                            <a:pt x="51417" y="366047"/>
                            <a:pt x="51417" y="366047"/>
                          </a:cubicBezTo>
                          <a:cubicBezTo>
                            <a:pt x="55973" y="429837"/>
                            <a:pt x="0" y="602530"/>
                            <a:pt x="114479" y="602530"/>
                          </a:cubicBezTo>
                          <a:cubicBezTo>
                            <a:pt x="131097" y="602530"/>
                            <a:pt x="146010" y="592019"/>
                            <a:pt x="161775" y="586764"/>
                          </a:cubicBezTo>
                          <a:cubicBezTo>
                            <a:pt x="172285" y="570999"/>
                            <a:pt x="174616" y="542583"/>
                            <a:pt x="193306" y="539468"/>
                          </a:cubicBezTo>
                          <a:cubicBezTo>
                            <a:pt x="236854" y="532210"/>
                            <a:pt x="277180" y="600639"/>
                            <a:pt x="303665" y="618295"/>
                          </a:cubicBezTo>
                          <a:cubicBezTo>
                            <a:pt x="317492" y="627513"/>
                            <a:pt x="335196" y="628806"/>
                            <a:pt x="350961" y="634061"/>
                          </a:cubicBezTo>
                          <a:cubicBezTo>
                            <a:pt x="361472" y="613040"/>
                            <a:pt x="368392" y="589801"/>
                            <a:pt x="382493" y="570999"/>
                          </a:cubicBezTo>
                          <a:cubicBezTo>
                            <a:pt x="420723" y="520026"/>
                            <a:pt x="445187" y="508183"/>
                            <a:pt x="492851" y="476406"/>
                          </a:cubicBezTo>
                          <a:cubicBezTo>
                            <a:pt x="508617" y="481661"/>
                            <a:pt x="528397" y="480420"/>
                            <a:pt x="540148" y="492171"/>
                          </a:cubicBezTo>
                          <a:cubicBezTo>
                            <a:pt x="551899" y="503922"/>
                            <a:pt x="549367" y="524193"/>
                            <a:pt x="555913" y="539468"/>
                          </a:cubicBezTo>
                          <a:cubicBezTo>
                            <a:pt x="565171" y="561070"/>
                            <a:pt x="572398" y="584475"/>
                            <a:pt x="587444" y="602530"/>
                          </a:cubicBezTo>
                          <a:cubicBezTo>
                            <a:pt x="603361" y="621630"/>
                            <a:pt x="680970" y="657176"/>
                            <a:pt x="697803" y="665592"/>
                          </a:cubicBezTo>
                          <a:cubicBezTo>
                            <a:pt x="718824" y="660337"/>
                            <a:pt x="739197" y="649826"/>
                            <a:pt x="760865" y="649826"/>
                          </a:cubicBezTo>
                          <a:cubicBezTo>
                            <a:pt x="777483" y="649826"/>
                            <a:pt x="791644" y="667427"/>
                            <a:pt x="808161" y="665592"/>
                          </a:cubicBezTo>
                          <a:cubicBezTo>
                            <a:pt x="841195" y="661922"/>
                            <a:pt x="902755" y="634061"/>
                            <a:pt x="902755" y="634061"/>
                          </a:cubicBezTo>
                          <a:cubicBezTo>
                            <a:pt x="918520" y="623551"/>
                            <a:pt x="937921" y="617086"/>
                            <a:pt x="950051" y="602530"/>
                          </a:cubicBezTo>
                          <a:cubicBezTo>
                            <a:pt x="971697" y="576555"/>
                            <a:pt x="986395" y="525028"/>
                            <a:pt x="997348" y="492171"/>
                          </a:cubicBezTo>
                          <a:cubicBezTo>
                            <a:pt x="992093" y="450130"/>
                            <a:pt x="992730" y="406923"/>
                            <a:pt x="981582" y="366047"/>
                          </a:cubicBezTo>
                          <a:cubicBezTo>
                            <a:pt x="967995" y="316227"/>
                            <a:pt x="944205" y="314828"/>
                            <a:pt x="902755" y="302985"/>
                          </a:cubicBezTo>
                          <a:cubicBezTo>
                            <a:pt x="881921" y="297032"/>
                            <a:pt x="860714" y="292474"/>
                            <a:pt x="839693" y="287219"/>
                          </a:cubicBezTo>
                          <a:cubicBezTo>
                            <a:pt x="863242" y="216569"/>
                            <a:pt x="878094" y="194035"/>
                            <a:pt x="839693" y="98033"/>
                          </a:cubicBezTo>
                          <a:cubicBezTo>
                            <a:pt x="833521" y="82603"/>
                            <a:pt x="808162" y="87523"/>
                            <a:pt x="792396" y="82268"/>
                          </a:cubicBezTo>
                          <a:lnTo>
                            <a:pt x="776630" y="34971"/>
                          </a:lnTo>
                          <a:close/>
                        </a:path>
                      </a:pathLst>
                    </a:custGeom>
                    <a:solidFill>
                      <a:srgbClr val="EA0000"/>
                    </a:solidFill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  <p:sp>
                  <p:nvSpPr>
                    <p:cNvPr id="480" name="Полилиния 479"/>
                    <p:cNvSpPr/>
                    <p:nvPr/>
                  </p:nvSpPr>
                  <p:spPr>
                    <a:xfrm>
                      <a:off x="-140320" y="3123515"/>
                      <a:ext cx="1050099" cy="549851"/>
                    </a:xfrm>
                    <a:custGeom>
                      <a:avLst/>
                      <a:gdLst>
                        <a:gd name="connsiteX0" fmla="*/ 505673 w 784831"/>
                        <a:gd name="connsiteY0" fmla="*/ 108416 h 549851"/>
                        <a:gd name="connsiteX1" fmla="*/ 411080 w 784831"/>
                        <a:gd name="connsiteY1" fmla="*/ 61119 h 549851"/>
                        <a:gd name="connsiteX2" fmla="*/ 316486 w 784831"/>
                        <a:gd name="connsiteY2" fmla="*/ 13823 h 549851"/>
                        <a:gd name="connsiteX3" fmla="*/ 143066 w 784831"/>
                        <a:gd name="connsiteY3" fmla="*/ 45354 h 549851"/>
                        <a:gd name="connsiteX4" fmla="*/ 127300 w 784831"/>
                        <a:gd name="connsiteY4" fmla="*/ 234540 h 549851"/>
                        <a:gd name="connsiteX5" fmla="*/ 32707 w 784831"/>
                        <a:gd name="connsiteY5" fmla="*/ 281837 h 549851"/>
                        <a:gd name="connsiteX6" fmla="*/ 16942 w 784831"/>
                        <a:gd name="connsiteY6" fmla="*/ 344899 h 549851"/>
                        <a:gd name="connsiteX7" fmla="*/ 1176 w 784831"/>
                        <a:gd name="connsiteY7" fmla="*/ 392195 h 549851"/>
                        <a:gd name="connsiteX8" fmla="*/ 16942 w 784831"/>
                        <a:gd name="connsiteY8" fmla="*/ 486788 h 549851"/>
                        <a:gd name="connsiteX9" fmla="*/ 158831 w 784831"/>
                        <a:gd name="connsiteY9" fmla="*/ 502554 h 549851"/>
                        <a:gd name="connsiteX10" fmla="*/ 253424 w 784831"/>
                        <a:gd name="connsiteY10" fmla="*/ 455257 h 549851"/>
                        <a:gd name="connsiteX11" fmla="*/ 300721 w 784831"/>
                        <a:gd name="connsiteY11" fmla="*/ 486788 h 549851"/>
                        <a:gd name="connsiteX12" fmla="*/ 348018 w 784831"/>
                        <a:gd name="connsiteY12" fmla="*/ 502554 h 549851"/>
                        <a:gd name="connsiteX13" fmla="*/ 411080 w 784831"/>
                        <a:gd name="connsiteY13" fmla="*/ 486788 h 549851"/>
                        <a:gd name="connsiteX14" fmla="*/ 458376 w 784831"/>
                        <a:gd name="connsiteY14" fmla="*/ 471023 h 549851"/>
                        <a:gd name="connsiteX15" fmla="*/ 552969 w 784831"/>
                        <a:gd name="connsiteY15" fmla="*/ 502554 h 549851"/>
                        <a:gd name="connsiteX16" fmla="*/ 568735 w 784831"/>
                        <a:gd name="connsiteY16" fmla="*/ 455257 h 549851"/>
                        <a:gd name="connsiteX17" fmla="*/ 600266 w 784831"/>
                        <a:gd name="connsiteY17" fmla="*/ 549851 h 549851"/>
                        <a:gd name="connsiteX18" fmla="*/ 663328 w 784831"/>
                        <a:gd name="connsiteY18" fmla="*/ 518319 h 549851"/>
                        <a:gd name="connsiteX19" fmla="*/ 726390 w 784831"/>
                        <a:gd name="connsiteY19" fmla="*/ 392195 h 549851"/>
                        <a:gd name="connsiteX20" fmla="*/ 773686 w 784831"/>
                        <a:gd name="connsiteY20" fmla="*/ 281837 h 549851"/>
                        <a:gd name="connsiteX21" fmla="*/ 757921 w 784831"/>
                        <a:gd name="connsiteY21" fmla="*/ 139947 h 549851"/>
                        <a:gd name="connsiteX22" fmla="*/ 742155 w 784831"/>
                        <a:gd name="connsiteY22" fmla="*/ 92651 h 549851"/>
                        <a:gd name="connsiteX23" fmla="*/ 694859 w 784831"/>
                        <a:gd name="connsiteY23" fmla="*/ 76885 h 549851"/>
                        <a:gd name="connsiteX24" fmla="*/ 505673 w 784831"/>
                        <a:gd name="connsiteY24" fmla="*/ 61119 h 549851"/>
                        <a:gd name="connsiteX25" fmla="*/ 474142 w 784831"/>
                        <a:gd name="connsiteY25" fmla="*/ 61119 h 549851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  <a:cxn ang="0">
                          <a:pos x="connsiteX13" y="connsiteY13"/>
                        </a:cxn>
                        <a:cxn ang="0">
                          <a:pos x="connsiteX14" y="connsiteY14"/>
                        </a:cxn>
                        <a:cxn ang="0">
                          <a:pos x="connsiteX15" y="connsiteY15"/>
                        </a:cxn>
                        <a:cxn ang="0">
                          <a:pos x="connsiteX16" y="connsiteY16"/>
                        </a:cxn>
                        <a:cxn ang="0">
                          <a:pos x="connsiteX17" y="connsiteY17"/>
                        </a:cxn>
                        <a:cxn ang="0">
                          <a:pos x="connsiteX18" y="connsiteY18"/>
                        </a:cxn>
                        <a:cxn ang="0">
                          <a:pos x="connsiteX19" y="connsiteY19"/>
                        </a:cxn>
                        <a:cxn ang="0">
                          <a:pos x="connsiteX20" y="connsiteY20"/>
                        </a:cxn>
                        <a:cxn ang="0">
                          <a:pos x="connsiteX21" y="connsiteY21"/>
                        </a:cxn>
                        <a:cxn ang="0">
                          <a:pos x="connsiteX22" y="connsiteY22"/>
                        </a:cxn>
                        <a:cxn ang="0">
                          <a:pos x="connsiteX23" y="connsiteY23"/>
                        </a:cxn>
                        <a:cxn ang="0">
                          <a:pos x="connsiteX24" y="connsiteY24"/>
                        </a:cxn>
                        <a:cxn ang="0">
                          <a:pos x="connsiteX25" y="connsiteY25"/>
                        </a:cxn>
                      </a:cxnLst>
                      <a:rect l="l" t="t" r="r" b="b"/>
                      <a:pathLst>
                        <a:path w="784831" h="549851">
                          <a:moveTo>
                            <a:pt x="505673" y="108416"/>
                          </a:moveTo>
                          <a:cubicBezTo>
                            <a:pt x="370125" y="18052"/>
                            <a:pt x="541624" y="126392"/>
                            <a:pt x="411080" y="61119"/>
                          </a:cubicBezTo>
                          <a:cubicBezTo>
                            <a:pt x="288843" y="0"/>
                            <a:pt x="435358" y="53445"/>
                            <a:pt x="316486" y="13823"/>
                          </a:cubicBezTo>
                          <a:cubicBezTo>
                            <a:pt x="258679" y="24333"/>
                            <a:pt x="196413" y="20732"/>
                            <a:pt x="143066" y="45354"/>
                          </a:cubicBezTo>
                          <a:cubicBezTo>
                            <a:pt x="83410" y="72888"/>
                            <a:pt x="125165" y="217462"/>
                            <a:pt x="127300" y="234540"/>
                          </a:cubicBezTo>
                          <a:cubicBezTo>
                            <a:pt x="100321" y="243533"/>
                            <a:pt x="50170" y="255642"/>
                            <a:pt x="32707" y="281837"/>
                          </a:cubicBezTo>
                          <a:cubicBezTo>
                            <a:pt x="20688" y="299866"/>
                            <a:pt x="22895" y="324065"/>
                            <a:pt x="16942" y="344899"/>
                          </a:cubicBezTo>
                          <a:cubicBezTo>
                            <a:pt x="12377" y="360878"/>
                            <a:pt x="6431" y="376430"/>
                            <a:pt x="1176" y="392195"/>
                          </a:cubicBezTo>
                          <a:cubicBezTo>
                            <a:pt x="6431" y="423726"/>
                            <a:pt x="0" y="459681"/>
                            <a:pt x="16942" y="486788"/>
                          </a:cubicBezTo>
                          <a:cubicBezTo>
                            <a:pt x="50787" y="540939"/>
                            <a:pt x="117598" y="510800"/>
                            <a:pt x="158831" y="502554"/>
                          </a:cubicBezTo>
                          <a:cubicBezTo>
                            <a:pt x="175301" y="491574"/>
                            <a:pt x="227317" y="450906"/>
                            <a:pt x="253424" y="455257"/>
                          </a:cubicBezTo>
                          <a:cubicBezTo>
                            <a:pt x="272114" y="458372"/>
                            <a:pt x="283773" y="478314"/>
                            <a:pt x="300721" y="486788"/>
                          </a:cubicBezTo>
                          <a:cubicBezTo>
                            <a:pt x="315585" y="494220"/>
                            <a:pt x="332252" y="497299"/>
                            <a:pt x="348018" y="502554"/>
                          </a:cubicBezTo>
                          <a:cubicBezTo>
                            <a:pt x="369039" y="497299"/>
                            <a:pt x="390246" y="492741"/>
                            <a:pt x="411080" y="486788"/>
                          </a:cubicBezTo>
                          <a:cubicBezTo>
                            <a:pt x="427059" y="482223"/>
                            <a:pt x="441860" y="469188"/>
                            <a:pt x="458376" y="471023"/>
                          </a:cubicBezTo>
                          <a:cubicBezTo>
                            <a:pt x="491409" y="474693"/>
                            <a:pt x="552969" y="502554"/>
                            <a:pt x="552969" y="502554"/>
                          </a:cubicBezTo>
                          <a:cubicBezTo>
                            <a:pt x="558224" y="486788"/>
                            <a:pt x="556984" y="443506"/>
                            <a:pt x="568735" y="455257"/>
                          </a:cubicBezTo>
                          <a:cubicBezTo>
                            <a:pt x="592237" y="478759"/>
                            <a:pt x="600266" y="549851"/>
                            <a:pt x="600266" y="549851"/>
                          </a:cubicBezTo>
                          <a:cubicBezTo>
                            <a:pt x="621287" y="539340"/>
                            <a:pt x="646710" y="534937"/>
                            <a:pt x="663328" y="518319"/>
                          </a:cubicBezTo>
                          <a:cubicBezTo>
                            <a:pt x="714718" y="466928"/>
                            <a:pt x="703350" y="445954"/>
                            <a:pt x="726390" y="392195"/>
                          </a:cubicBezTo>
                          <a:cubicBezTo>
                            <a:pt x="784831" y="255833"/>
                            <a:pt x="736716" y="392749"/>
                            <a:pt x="773686" y="281837"/>
                          </a:cubicBezTo>
                          <a:cubicBezTo>
                            <a:pt x="768431" y="234540"/>
                            <a:pt x="765744" y="186887"/>
                            <a:pt x="757921" y="139947"/>
                          </a:cubicBezTo>
                          <a:cubicBezTo>
                            <a:pt x="755189" y="123555"/>
                            <a:pt x="753906" y="104402"/>
                            <a:pt x="742155" y="92651"/>
                          </a:cubicBezTo>
                          <a:cubicBezTo>
                            <a:pt x="730404" y="80900"/>
                            <a:pt x="711331" y="79081"/>
                            <a:pt x="694859" y="76885"/>
                          </a:cubicBezTo>
                          <a:cubicBezTo>
                            <a:pt x="632134" y="68521"/>
                            <a:pt x="568793" y="65628"/>
                            <a:pt x="505673" y="61119"/>
                          </a:cubicBezTo>
                          <a:cubicBezTo>
                            <a:pt x="495189" y="60370"/>
                            <a:pt x="484652" y="61119"/>
                            <a:pt x="474142" y="61119"/>
                          </a:cubicBezTo>
                        </a:path>
                      </a:pathLst>
                    </a:custGeom>
                    <a:solidFill>
                      <a:srgbClr val="C00000"/>
                    </a:solidFill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  <p:sp>
                  <p:nvSpPr>
                    <p:cNvPr id="481" name="Полилиния 480"/>
                    <p:cNvSpPr/>
                    <p:nvPr/>
                  </p:nvSpPr>
                  <p:spPr>
                    <a:xfrm>
                      <a:off x="627352" y="4427919"/>
                      <a:ext cx="1240974" cy="620306"/>
                    </a:xfrm>
                    <a:custGeom>
                      <a:avLst/>
                      <a:gdLst>
                        <a:gd name="connsiteX0" fmla="*/ 823076 w 1240974"/>
                        <a:gd name="connsiteY0" fmla="*/ 49488 h 620306"/>
                        <a:gd name="connsiteX1" fmla="*/ 602358 w 1240974"/>
                        <a:gd name="connsiteY1" fmla="*/ 159847 h 620306"/>
                        <a:gd name="connsiteX2" fmla="*/ 555062 w 1240974"/>
                        <a:gd name="connsiteY2" fmla="*/ 175612 h 620306"/>
                        <a:gd name="connsiteX3" fmla="*/ 428938 w 1240974"/>
                        <a:gd name="connsiteY3" fmla="*/ 207143 h 620306"/>
                        <a:gd name="connsiteX4" fmla="*/ 381641 w 1240974"/>
                        <a:gd name="connsiteY4" fmla="*/ 191378 h 620306"/>
                        <a:gd name="connsiteX5" fmla="*/ 287048 w 1240974"/>
                        <a:gd name="connsiteY5" fmla="*/ 144081 h 620306"/>
                        <a:gd name="connsiteX6" fmla="*/ 208220 w 1240974"/>
                        <a:gd name="connsiteY6" fmla="*/ 128315 h 620306"/>
                        <a:gd name="connsiteX7" fmla="*/ 129393 w 1240974"/>
                        <a:gd name="connsiteY7" fmla="*/ 159847 h 620306"/>
                        <a:gd name="connsiteX8" fmla="*/ 34800 w 1240974"/>
                        <a:gd name="connsiteY8" fmla="*/ 238674 h 620306"/>
                        <a:gd name="connsiteX9" fmla="*/ 113627 w 1240974"/>
                        <a:gd name="connsiteY9" fmla="*/ 443626 h 620306"/>
                        <a:gd name="connsiteX10" fmla="*/ 176689 w 1240974"/>
                        <a:gd name="connsiteY10" fmla="*/ 459391 h 620306"/>
                        <a:gd name="connsiteX11" fmla="*/ 287048 w 1240974"/>
                        <a:gd name="connsiteY11" fmla="*/ 443626 h 620306"/>
                        <a:gd name="connsiteX12" fmla="*/ 350110 w 1240974"/>
                        <a:gd name="connsiteY12" fmla="*/ 412095 h 620306"/>
                        <a:gd name="connsiteX13" fmla="*/ 507765 w 1240974"/>
                        <a:gd name="connsiteY13" fmla="*/ 427860 h 620306"/>
                        <a:gd name="connsiteX14" fmla="*/ 618124 w 1240974"/>
                        <a:gd name="connsiteY14" fmla="*/ 459391 h 620306"/>
                        <a:gd name="connsiteX15" fmla="*/ 665420 w 1240974"/>
                        <a:gd name="connsiteY15" fmla="*/ 475157 h 620306"/>
                        <a:gd name="connsiteX16" fmla="*/ 681186 w 1240974"/>
                        <a:gd name="connsiteY16" fmla="*/ 538219 h 620306"/>
                        <a:gd name="connsiteX17" fmla="*/ 744248 w 1240974"/>
                        <a:gd name="connsiteY17" fmla="*/ 553984 h 620306"/>
                        <a:gd name="connsiteX18" fmla="*/ 791545 w 1240974"/>
                        <a:gd name="connsiteY18" fmla="*/ 585515 h 620306"/>
                        <a:gd name="connsiteX19" fmla="*/ 933434 w 1240974"/>
                        <a:gd name="connsiteY19" fmla="*/ 601281 h 620306"/>
                        <a:gd name="connsiteX20" fmla="*/ 980731 w 1240974"/>
                        <a:gd name="connsiteY20" fmla="*/ 617047 h 620306"/>
                        <a:gd name="connsiteX21" fmla="*/ 1012262 w 1240974"/>
                        <a:gd name="connsiteY21" fmla="*/ 585515 h 620306"/>
                        <a:gd name="connsiteX22" fmla="*/ 1059558 w 1240974"/>
                        <a:gd name="connsiteY22" fmla="*/ 553984 h 620306"/>
                        <a:gd name="connsiteX23" fmla="*/ 1091089 w 1240974"/>
                        <a:gd name="connsiteY23" fmla="*/ 412095 h 620306"/>
                        <a:gd name="connsiteX24" fmla="*/ 1138386 w 1240974"/>
                        <a:gd name="connsiteY24" fmla="*/ 380564 h 620306"/>
                        <a:gd name="connsiteX25" fmla="*/ 1232979 w 1240974"/>
                        <a:gd name="connsiteY25" fmla="*/ 222909 h 620306"/>
                        <a:gd name="connsiteX26" fmla="*/ 1217214 w 1240974"/>
                        <a:gd name="connsiteY26" fmla="*/ 128315 h 620306"/>
                        <a:gd name="connsiteX27" fmla="*/ 1075324 w 1240974"/>
                        <a:gd name="connsiteY27" fmla="*/ 81019 h 620306"/>
                        <a:gd name="connsiteX28" fmla="*/ 1028027 w 1240974"/>
                        <a:gd name="connsiteY28" fmla="*/ 49488 h 620306"/>
                        <a:gd name="connsiteX29" fmla="*/ 823076 w 1240974"/>
                        <a:gd name="connsiteY29" fmla="*/ 49488 h 620306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  <a:cxn ang="0">
                          <a:pos x="connsiteX13" y="connsiteY13"/>
                        </a:cxn>
                        <a:cxn ang="0">
                          <a:pos x="connsiteX14" y="connsiteY14"/>
                        </a:cxn>
                        <a:cxn ang="0">
                          <a:pos x="connsiteX15" y="connsiteY15"/>
                        </a:cxn>
                        <a:cxn ang="0">
                          <a:pos x="connsiteX16" y="connsiteY16"/>
                        </a:cxn>
                        <a:cxn ang="0">
                          <a:pos x="connsiteX17" y="connsiteY17"/>
                        </a:cxn>
                        <a:cxn ang="0">
                          <a:pos x="connsiteX18" y="connsiteY18"/>
                        </a:cxn>
                        <a:cxn ang="0">
                          <a:pos x="connsiteX19" y="connsiteY19"/>
                        </a:cxn>
                        <a:cxn ang="0">
                          <a:pos x="connsiteX20" y="connsiteY20"/>
                        </a:cxn>
                        <a:cxn ang="0">
                          <a:pos x="connsiteX21" y="connsiteY21"/>
                        </a:cxn>
                        <a:cxn ang="0">
                          <a:pos x="connsiteX22" y="connsiteY22"/>
                        </a:cxn>
                        <a:cxn ang="0">
                          <a:pos x="connsiteX23" y="connsiteY23"/>
                        </a:cxn>
                        <a:cxn ang="0">
                          <a:pos x="connsiteX24" y="connsiteY24"/>
                        </a:cxn>
                        <a:cxn ang="0">
                          <a:pos x="connsiteX25" y="connsiteY25"/>
                        </a:cxn>
                        <a:cxn ang="0">
                          <a:pos x="connsiteX26" y="connsiteY26"/>
                        </a:cxn>
                        <a:cxn ang="0">
                          <a:pos x="connsiteX27" y="connsiteY27"/>
                        </a:cxn>
                        <a:cxn ang="0">
                          <a:pos x="connsiteX28" y="connsiteY28"/>
                        </a:cxn>
                        <a:cxn ang="0">
                          <a:pos x="connsiteX29" y="connsiteY29"/>
                        </a:cxn>
                      </a:cxnLst>
                      <a:rect l="l" t="t" r="r" b="b"/>
                      <a:pathLst>
                        <a:path w="1240974" h="620306">
                          <a:moveTo>
                            <a:pt x="823076" y="49488"/>
                          </a:moveTo>
                          <a:cubicBezTo>
                            <a:pt x="752131" y="67881"/>
                            <a:pt x="716533" y="0"/>
                            <a:pt x="602358" y="159847"/>
                          </a:cubicBezTo>
                          <a:cubicBezTo>
                            <a:pt x="592699" y="173370"/>
                            <a:pt x="571184" y="171582"/>
                            <a:pt x="555062" y="175612"/>
                          </a:cubicBezTo>
                          <a:lnTo>
                            <a:pt x="428938" y="207143"/>
                          </a:lnTo>
                          <a:cubicBezTo>
                            <a:pt x="413172" y="201888"/>
                            <a:pt x="396827" y="198127"/>
                            <a:pt x="381641" y="191378"/>
                          </a:cubicBezTo>
                          <a:cubicBezTo>
                            <a:pt x="349427" y="177061"/>
                            <a:pt x="320178" y="156129"/>
                            <a:pt x="287048" y="144081"/>
                          </a:cubicBezTo>
                          <a:cubicBezTo>
                            <a:pt x="261865" y="134923"/>
                            <a:pt x="234496" y="133570"/>
                            <a:pt x="208220" y="128315"/>
                          </a:cubicBezTo>
                          <a:cubicBezTo>
                            <a:pt x="181944" y="138826"/>
                            <a:pt x="154705" y="147191"/>
                            <a:pt x="129393" y="159847"/>
                          </a:cubicBezTo>
                          <a:cubicBezTo>
                            <a:pt x="85493" y="181798"/>
                            <a:pt x="69669" y="203805"/>
                            <a:pt x="34800" y="238674"/>
                          </a:cubicBezTo>
                          <a:cubicBezTo>
                            <a:pt x="49352" y="398749"/>
                            <a:pt x="0" y="401016"/>
                            <a:pt x="113627" y="443626"/>
                          </a:cubicBezTo>
                          <a:cubicBezTo>
                            <a:pt x="133915" y="451234"/>
                            <a:pt x="155668" y="454136"/>
                            <a:pt x="176689" y="459391"/>
                          </a:cubicBezTo>
                          <a:cubicBezTo>
                            <a:pt x="213475" y="454136"/>
                            <a:pt x="251198" y="453403"/>
                            <a:pt x="287048" y="443626"/>
                          </a:cubicBezTo>
                          <a:cubicBezTo>
                            <a:pt x="309722" y="437442"/>
                            <a:pt x="326668" y="413769"/>
                            <a:pt x="350110" y="412095"/>
                          </a:cubicBezTo>
                          <a:cubicBezTo>
                            <a:pt x="402790" y="408332"/>
                            <a:pt x="455213" y="422605"/>
                            <a:pt x="507765" y="427860"/>
                          </a:cubicBezTo>
                          <a:cubicBezTo>
                            <a:pt x="621173" y="465664"/>
                            <a:pt x="479543" y="419796"/>
                            <a:pt x="618124" y="459391"/>
                          </a:cubicBezTo>
                          <a:cubicBezTo>
                            <a:pt x="634103" y="463956"/>
                            <a:pt x="649655" y="469902"/>
                            <a:pt x="665420" y="475157"/>
                          </a:cubicBezTo>
                          <a:cubicBezTo>
                            <a:pt x="670675" y="496178"/>
                            <a:pt x="665865" y="522898"/>
                            <a:pt x="681186" y="538219"/>
                          </a:cubicBezTo>
                          <a:cubicBezTo>
                            <a:pt x="696507" y="553540"/>
                            <a:pt x="724332" y="545449"/>
                            <a:pt x="744248" y="553984"/>
                          </a:cubicBezTo>
                          <a:cubicBezTo>
                            <a:pt x="761664" y="561448"/>
                            <a:pt x="773163" y="580919"/>
                            <a:pt x="791545" y="585515"/>
                          </a:cubicBezTo>
                          <a:cubicBezTo>
                            <a:pt x="837712" y="597057"/>
                            <a:pt x="886138" y="596026"/>
                            <a:pt x="933434" y="601281"/>
                          </a:cubicBezTo>
                          <a:cubicBezTo>
                            <a:pt x="949200" y="606536"/>
                            <a:pt x="964435" y="620306"/>
                            <a:pt x="980731" y="617047"/>
                          </a:cubicBezTo>
                          <a:cubicBezTo>
                            <a:pt x="995306" y="614132"/>
                            <a:pt x="1000655" y="594801"/>
                            <a:pt x="1012262" y="585515"/>
                          </a:cubicBezTo>
                          <a:cubicBezTo>
                            <a:pt x="1027057" y="573678"/>
                            <a:pt x="1043793" y="564494"/>
                            <a:pt x="1059558" y="553984"/>
                          </a:cubicBezTo>
                          <a:cubicBezTo>
                            <a:pt x="1059905" y="552251"/>
                            <a:pt x="1084730" y="421634"/>
                            <a:pt x="1091089" y="412095"/>
                          </a:cubicBezTo>
                          <a:cubicBezTo>
                            <a:pt x="1101599" y="396329"/>
                            <a:pt x="1122620" y="391074"/>
                            <a:pt x="1138386" y="380564"/>
                          </a:cubicBezTo>
                          <a:cubicBezTo>
                            <a:pt x="1214484" y="266416"/>
                            <a:pt x="1184501" y="319866"/>
                            <a:pt x="1232979" y="222909"/>
                          </a:cubicBezTo>
                          <a:cubicBezTo>
                            <a:pt x="1227724" y="191378"/>
                            <a:pt x="1240974" y="149699"/>
                            <a:pt x="1217214" y="128315"/>
                          </a:cubicBezTo>
                          <a:cubicBezTo>
                            <a:pt x="1180157" y="94964"/>
                            <a:pt x="1116806" y="108673"/>
                            <a:pt x="1075324" y="81019"/>
                          </a:cubicBezTo>
                          <a:cubicBezTo>
                            <a:pt x="1059558" y="70509"/>
                            <a:pt x="1046859" y="51580"/>
                            <a:pt x="1028027" y="49488"/>
                          </a:cubicBezTo>
                          <a:cubicBezTo>
                            <a:pt x="949682" y="40783"/>
                            <a:pt x="894021" y="31095"/>
                            <a:pt x="823076" y="49488"/>
                          </a:cubicBezTo>
                          <a:close/>
                        </a:path>
                      </a:pathLst>
                    </a:custGeom>
                    <a:solidFill>
                      <a:srgbClr val="FF5050"/>
                    </a:solidFill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</p:grpSp>
            </p:grpSp>
            <p:sp>
              <p:nvSpPr>
                <p:cNvPr id="469" name="Полилиния 468"/>
                <p:cNvSpPr/>
                <p:nvPr/>
              </p:nvSpPr>
              <p:spPr>
                <a:xfrm>
                  <a:off x="1586145" y="2971391"/>
                  <a:ext cx="841745" cy="544319"/>
                </a:xfrm>
                <a:custGeom>
                  <a:avLst/>
                  <a:gdLst>
                    <a:gd name="connsiteX0" fmla="*/ 100765 w 841745"/>
                    <a:gd name="connsiteY0" fmla="*/ 197478 h 544319"/>
                    <a:gd name="connsiteX1" fmla="*/ 116531 w 841745"/>
                    <a:gd name="connsiteY1" fmla="*/ 55588 h 544319"/>
                    <a:gd name="connsiteX2" fmla="*/ 226889 w 841745"/>
                    <a:gd name="connsiteY2" fmla="*/ 71354 h 544319"/>
                    <a:gd name="connsiteX3" fmla="*/ 321483 w 841745"/>
                    <a:gd name="connsiteY3" fmla="*/ 71354 h 544319"/>
                    <a:gd name="connsiteX4" fmla="*/ 368779 w 841745"/>
                    <a:gd name="connsiteY4" fmla="*/ 24057 h 544319"/>
                    <a:gd name="connsiteX5" fmla="*/ 526434 w 841745"/>
                    <a:gd name="connsiteY5" fmla="*/ 8292 h 544319"/>
                    <a:gd name="connsiteX6" fmla="*/ 621027 w 841745"/>
                    <a:gd name="connsiteY6" fmla="*/ 24057 h 544319"/>
                    <a:gd name="connsiteX7" fmla="*/ 636793 w 841745"/>
                    <a:gd name="connsiteY7" fmla="*/ 134416 h 544319"/>
                    <a:gd name="connsiteX8" fmla="*/ 778683 w 841745"/>
                    <a:gd name="connsiteY8" fmla="*/ 150181 h 544319"/>
                    <a:gd name="connsiteX9" fmla="*/ 810214 w 841745"/>
                    <a:gd name="connsiteY9" fmla="*/ 260540 h 544319"/>
                    <a:gd name="connsiteX10" fmla="*/ 841745 w 841745"/>
                    <a:gd name="connsiteY10" fmla="*/ 307837 h 544319"/>
                    <a:gd name="connsiteX11" fmla="*/ 794448 w 841745"/>
                    <a:gd name="connsiteY11" fmla="*/ 418195 h 544319"/>
                    <a:gd name="connsiteX12" fmla="*/ 747152 w 841745"/>
                    <a:gd name="connsiteY12" fmla="*/ 433961 h 544319"/>
                    <a:gd name="connsiteX13" fmla="*/ 636793 w 841745"/>
                    <a:gd name="connsiteY13" fmla="*/ 465492 h 544319"/>
                    <a:gd name="connsiteX14" fmla="*/ 494903 w 841745"/>
                    <a:gd name="connsiteY14" fmla="*/ 544319 h 544319"/>
                    <a:gd name="connsiteX15" fmla="*/ 416076 w 841745"/>
                    <a:gd name="connsiteY15" fmla="*/ 528554 h 544319"/>
                    <a:gd name="connsiteX16" fmla="*/ 384545 w 841745"/>
                    <a:gd name="connsiteY16" fmla="*/ 481257 h 544319"/>
                    <a:gd name="connsiteX17" fmla="*/ 337248 w 841745"/>
                    <a:gd name="connsiteY17" fmla="*/ 433961 h 544319"/>
                    <a:gd name="connsiteX18" fmla="*/ 179593 w 841745"/>
                    <a:gd name="connsiteY18" fmla="*/ 402430 h 544319"/>
                    <a:gd name="connsiteX19" fmla="*/ 148062 w 841745"/>
                    <a:gd name="connsiteY19" fmla="*/ 355133 h 544319"/>
                    <a:gd name="connsiteX20" fmla="*/ 21938 w 841745"/>
                    <a:gd name="connsiteY20" fmla="*/ 323602 h 544319"/>
                    <a:gd name="connsiteX21" fmla="*/ 6172 w 841745"/>
                    <a:gd name="connsiteY21" fmla="*/ 276306 h 544319"/>
                    <a:gd name="connsiteX22" fmla="*/ 53469 w 841745"/>
                    <a:gd name="connsiteY22" fmla="*/ 244775 h 544319"/>
                    <a:gd name="connsiteX23" fmla="*/ 100765 w 841745"/>
                    <a:gd name="connsiteY23" fmla="*/ 197478 h 54431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</a:cxnLst>
                  <a:rect l="l" t="t" r="r" b="b"/>
                  <a:pathLst>
                    <a:path w="841745" h="544319">
                      <a:moveTo>
                        <a:pt x="100765" y="197478"/>
                      </a:moveTo>
                      <a:cubicBezTo>
                        <a:pt x="111275" y="165947"/>
                        <a:pt x="18933" y="104387"/>
                        <a:pt x="116531" y="55588"/>
                      </a:cubicBezTo>
                      <a:cubicBezTo>
                        <a:pt x="149768" y="38970"/>
                        <a:pt x="190103" y="66099"/>
                        <a:pt x="226889" y="71354"/>
                      </a:cubicBezTo>
                      <a:cubicBezTo>
                        <a:pt x="268930" y="85367"/>
                        <a:pt x="279442" y="99381"/>
                        <a:pt x="321483" y="71354"/>
                      </a:cubicBezTo>
                      <a:cubicBezTo>
                        <a:pt x="340034" y="58987"/>
                        <a:pt x="347469" y="30614"/>
                        <a:pt x="368779" y="24057"/>
                      </a:cubicBezTo>
                      <a:cubicBezTo>
                        <a:pt x="419257" y="8525"/>
                        <a:pt x="473882" y="13547"/>
                        <a:pt x="526434" y="8292"/>
                      </a:cubicBezTo>
                      <a:cubicBezTo>
                        <a:pt x="557965" y="13547"/>
                        <a:pt x="599977" y="0"/>
                        <a:pt x="621027" y="24057"/>
                      </a:cubicBezTo>
                      <a:cubicBezTo>
                        <a:pt x="645497" y="52023"/>
                        <a:pt x="607776" y="111203"/>
                        <a:pt x="636793" y="134416"/>
                      </a:cubicBezTo>
                      <a:cubicBezTo>
                        <a:pt x="673953" y="164144"/>
                        <a:pt x="731386" y="144926"/>
                        <a:pt x="778683" y="150181"/>
                      </a:cubicBezTo>
                      <a:cubicBezTo>
                        <a:pt x="783735" y="170391"/>
                        <a:pt x="798904" y="237919"/>
                        <a:pt x="810214" y="260540"/>
                      </a:cubicBezTo>
                      <a:cubicBezTo>
                        <a:pt x="818688" y="277488"/>
                        <a:pt x="831235" y="292071"/>
                        <a:pt x="841745" y="307837"/>
                      </a:cubicBezTo>
                      <a:cubicBezTo>
                        <a:pt x="832323" y="336102"/>
                        <a:pt x="813928" y="398714"/>
                        <a:pt x="794448" y="418195"/>
                      </a:cubicBezTo>
                      <a:cubicBezTo>
                        <a:pt x="782697" y="429946"/>
                        <a:pt x="763069" y="429186"/>
                        <a:pt x="747152" y="433961"/>
                      </a:cubicBezTo>
                      <a:cubicBezTo>
                        <a:pt x="710507" y="444955"/>
                        <a:pt x="673579" y="454982"/>
                        <a:pt x="636793" y="465492"/>
                      </a:cubicBezTo>
                      <a:cubicBezTo>
                        <a:pt x="528373" y="537772"/>
                        <a:pt x="578151" y="516571"/>
                        <a:pt x="494903" y="544319"/>
                      </a:cubicBezTo>
                      <a:cubicBezTo>
                        <a:pt x="468627" y="539064"/>
                        <a:pt x="439341" y="541849"/>
                        <a:pt x="416076" y="528554"/>
                      </a:cubicBezTo>
                      <a:cubicBezTo>
                        <a:pt x="399625" y="519153"/>
                        <a:pt x="396675" y="495813"/>
                        <a:pt x="384545" y="481257"/>
                      </a:cubicBezTo>
                      <a:cubicBezTo>
                        <a:pt x="370272" y="464129"/>
                        <a:pt x="355799" y="446328"/>
                        <a:pt x="337248" y="433961"/>
                      </a:cubicBezTo>
                      <a:cubicBezTo>
                        <a:pt x="307228" y="413947"/>
                        <a:pt x="188945" y="403766"/>
                        <a:pt x="179593" y="402430"/>
                      </a:cubicBezTo>
                      <a:cubicBezTo>
                        <a:pt x="169083" y="386664"/>
                        <a:pt x="165010" y="363607"/>
                        <a:pt x="148062" y="355133"/>
                      </a:cubicBezTo>
                      <a:cubicBezTo>
                        <a:pt x="109302" y="335753"/>
                        <a:pt x="21938" y="323602"/>
                        <a:pt x="21938" y="323602"/>
                      </a:cubicBezTo>
                      <a:cubicBezTo>
                        <a:pt x="16683" y="307837"/>
                        <a:pt x="0" y="291736"/>
                        <a:pt x="6172" y="276306"/>
                      </a:cubicBezTo>
                      <a:cubicBezTo>
                        <a:pt x="13209" y="258713"/>
                        <a:pt x="38673" y="256612"/>
                        <a:pt x="53469" y="244775"/>
                      </a:cubicBezTo>
                      <a:cubicBezTo>
                        <a:pt x="88716" y="216577"/>
                        <a:pt x="90255" y="229009"/>
                        <a:pt x="100765" y="197478"/>
                      </a:cubicBezTo>
                      <a:close/>
                    </a:path>
                  </a:pathLst>
                </a:custGeom>
                <a:solidFill>
                  <a:srgbClr val="FF505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470" name="Полилиния 469"/>
                <p:cNvSpPr/>
                <p:nvPr/>
              </p:nvSpPr>
              <p:spPr>
                <a:xfrm>
                  <a:off x="1857364" y="3811860"/>
                  <a:ext cx="859812" cy="1178104"/>
                </a:xfrm>
                <a:custGeom>
                  <a:avLst/>
                  <a:gdLst>
                    <a:gd name="connsiteX0" fmla="*/ 126124 w 859812"/>
                    <a:gd name="connsiteY0" fmla="*/ 570954 h 1178104"/>
                    <a:gd name="connsiteX1" fmla="*/ 220717 w 859812"/>
                    <a:gd name="connsiteY1" fmla="*/ 555188 h 1178104"/>
                    <a:gd name="connsiteX2" fmla="*/ 315310 w 859812"/>
                    <a:gd name="connsiteY2" fmla="*/ 460595 h 1178104"/>
                    <a:gd name="connsiteX3" fmla="*/ 378372 w 859812"/>
                    <a:gd name="connsiteY3" fmla="*/ 19161 h 1178104"/>
                    <a:gd name="connsiteX4" fmla="*/ 457200 w 859812"/>
                    <a:gd name="connsiteY4" fmla="*/ 3395 h 1178104"/>
                    <a:gd name="connsiteX5" fmla="*/ 693682 w 859812"/>
                    <a:gd name="connsiteY5" fmla="*/ 19161 h 1178104"/>
                    <a:gd name="connsiteX6" fmla="*/ 709448 w 859812"/>
                    <a:gd name="connsiteY6" fmla="*/ 66457 h 1178104"/>
                    <a:gd name="connsiteX7" fmla="*/ 725213 w 859812"/>
                    <a:gd name="connsiteY7" fmla="*/ 208347 h 1178104"/>
                    <a:gd name="connsiteX8" fmla="*/ 788275 w 859812"/>
                    <a:gd name="connsiteY8" fmla="*/ 460595 h 1178104"/>
                    <a:gd name="connsiteX9" fmla="*/ 804041 w 859812"/>
                    <a:gd name="connsiteY9" fmla="*/ 602485 h 1178104"/>
                    <a:gd name="connsiteX10" fmla="*/ 851338 w 859812"/>
                    <a:gd name="connsiteY10" fmla="*/ 618250 h 1178104"/>
                    <a:gd name="connsiteX11" fmla="*/ 835572 w 859812"/>
                    <a:gd name="connsiteY11" fmla="*/ 697078 h 1178104"/>
                    <a:gd name="connsiteX12" fmla="*/ 756744 w 859812"/>
                    <a:gd name="connsiteY12" fmla="*/ 838968 h 1178104"/>
                    <a:gd name="connsiteX13" fmla="*/ 740979 w 859812"/>
                    <a:gd name="connsiteY13" fmla="*/ 886264 h 1178104"/>
                    <a:gd name="connsiteX14" fmla="*/ 725213 w 859812"/>
                    <a:gd name="connsiteY14" fmla="*/ 1043919 h 1178104"/>
                    <a:gd name="connsiteX15" fmla="*/ 677917 w 859812"/>
                    <a:gd name="connsiteY15" fmla="*/ 1059685 h 1178104"/>
                    <a:gd name="connsiteX16" fmla="*/ 614855 w 859812"/>
                    <a:gd name="connsiteY16" fmla="*/ 1091216 h 1178104"/>
                    <a:gd name="connsiteX17" fmla="*/ 457200 w 859812"/>
                    <a:gd name="connsiteY17" fmla="*/ 1075450 h 1178104"/>
                    <a:gd name="connsiteX18" fmla="*/ 394138 w 859812"/>
                    <a:gd name="connsiteY18" fmla="*/ 1028154 h 1178104"/>
                    <a:gd name="connsiteX19" fmla="*/ 346841 w 859812"/>
                    <a:gd name="connsiteY19" fmla="*/ 1012388 h 1178104"/>
                    <a:gd name="connsiteX20" fmla="*/ 315310 w 859812"/>
                    <a:gd name="connsiteY20" fmla="*/ 1075450 h 1178104"/>
                    <a:gd name="connsiteX21" fmla="*/ 346841 w 859812"/>
                    <a:gd name="connsiteY21" fmla="*/ 1170043 h 1178104"/>
                    <a:gd name="connsiteX22" fmla="*/ 220717 w 859812"/>
                    <a:gd name="connsiteY22" fmla="*/ 1138512 h 1178104"/>
                    <a:gd name="connsiteX23" fmla="*/ 189186 w 859812"/>
                    <a:gd name="connsiteY23" fmla="*/ 1091216 h 1178104"/>
                    <a:gd name="connsiteX24" fmla="*/ 94593 w 859812"/>
                    <a:gd name="connsiteY24" fmla="*/ 1028154 h 1178104"/>
                    <a:gd name="connsiteX25" fmla="*/ 31531 w 859812"/>
                    <a:gd name="connsiteY25" fmla="*/ 933561 h 1178104"/>
                    <a:gd name="connsiteX26" fmla="*/ 0 w 859812"/>
                    <a:gd name="connsiteY26" fmla="*/ 886264 h 1178104"/>
                    <a:gd name="connsiteX27" fmla="*/ 15765 w 859812"/>
                    <a:gd name="connsiteY27" fmla="*/ 775906 h 1178104"/>
                    <a:gd name="connsiteX28" fmla="*/ 47296 w 859812"/>
                    <a:gd name="connsiteY28" fmla="*/ 744374 h 1178104"/>
                    <a:gd name="connsiteX29" fmla="*/ 78827 w 859812"/>
                    <a:gd name="connsiteY29" fmla="*/ 649781 h 1178104"/>
                    <a:gd name="connsiteX30" fmla="*/ 126124 w 859812"/>
                    <a:gd name="connsiteY30" fmla="*/ 570954 h 117810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</a:cxnLst>
                  <a:rect l="l" t="t" r="r" b="b"/>
                  <a:pathLst>
                    <a:path w="859812" h="1178104">
                      <a:moveTo>
                        <a:pt x="126124" y="570954"/>
                      </a:moveTo>
                      <a:cubicBezTo>
                        <a:pt x="149772" y="555189"/>
                        <a:pt x="193106" y="571295"/>
                        <a:pt x="220717" y="555188"/>
                      </a:cubicBezTo>
                      <a:cubicBezTo>
                        <a:pt x="259234" y="532720"/>
                        <a:pt x="315310" y="460595"/>
                        <a:pt x="315310" y="460595"/>
                      </a:cubicBezTo>
                      <a:cubicBezTo>
                        <a:pt x="318574" y="375722"/>
                        <a:pt x="219137" y="78874"/>
                        <a:pt x="378372" y="19161"/>
                      </a:cubicBezTo>
                      <a:cubicBezTo>
                        <a:pt x="403462" y="9752"/>
                        <a:pt x="430924" y="8650"/>
                        <a:pt x="457200" y="3395"/>
                      </a:cubicBezTo>
                      <a:cubicBezTo>
                        <a:pt x="536027" y="8650"/>
                        <a:pt x="617038" y="0"/>
                        <a:pt x="693682" y="19161"/>
                      </a:cubicBezTo>
                      <a:cubicBezTo>
                        <a:pt x="709804" y="23192"/>
                        <a:pt x="706716" y="50065"/>
                        <a:pt x="709448" y="66457"/>
                      </a:cubicBezTo>
                      <a:cubicBezTo>
                        <a:pt x="717271" y="113397"/>
                        <a:pt x="721091" y="160938"/>
                        <a:pt x="725213" y="208347"/>
                      </a:cubicBezTo>
                      <a:cubicBezTo>
                        <a:pt x="746278" y="450596"/>
                        <a:pt x="678593" y="387473"/>
                        <a:pt x="788275" y="460595"/>
                      </a:cubicBezTo>
                      <a:cubicBezTo>
                        <a:pt x="793530" y="507892"/>
                        <a:pt x="786367" y="558301"/>
                        <a:pt x="804041" y="602485"/>
                      </a:cubicBezTo>
                      <a:cubicBezTo>
                        <a:pt x="810213" y="617915"/>
                        <a:pt x="846083" y="602484"/>
                        <a:pt x="851338" y="618250"/>
                      </a:cubicBezTo>
                      <a:cubicBezTo>
                        <a:pt x="859812" y="643671"/>
                        <a:pt x="842623" y="671226"/>
                        <a:pt x="835572" y="697078"/>
                      </a:cubicBezTo>
                      <a:cubicBezTo>
                        <a:pt x="806635" y="803178"/>
                        <a:pt x="821073" y="774639"/>
                        <a:pt x="756744" y="838968"/>
                      </a:cubicBezTo>
                      <a:cubicBezTo>
                        <a:pt x="751489" y="854733"/>
                        <a:pt x="743506" y="869839"/>
                        <a:pt x="740979" y="886264"/>
                      </a:cubicBezTo>
                      <a:cubicBezTo>
                        <a:pt x="732948" y="938464"/>
                        <a:pt x="743262" y="994285"/>
                        <a:pt x="725213" y="1043919"/>
                      </a:cubicBezTo>
                      <a:cubicBezTo>
                        <a:pt x="719534" y="1059537"/>
                        <a:pt x="693191" y="1053139"/>
                        <a:pt x="677917" y="1059685"/>
                      </a:cubicBezTo>
                      <a:cubicBezTo>
                        <a:pt x="656315" y="1068943"/>
                        <a:pt x="635876" y="1080706"/>
                        <a:pt x="614855" y="1091216"/>
                      </a:cubicBezTo>
                      <a:cubicBezTo>
                        <a:pt x="562303" y="1085961"/>
                        <a:pt x="507982" y="1089959"/>
                        <a:pt x="457200" y="1075450"/>
                      </a:cubicBezTo>
                      <a:cubicBezTo>
                        <a:pt x="431935" y="1068232"/>
                        <a:pt x="416952" y="1041190"/>
                        <a:pt x="394138" y="1028154"/>
                      </a:cubicBezTo>
                      <a:cubicBezTo>
                        <a:pt x="379709" y="1019909"/>
                        <a:pt x="362607" y="1017643"/>
                        <a:pt x="346841" y="1012388"/>
                      </a:cubicBezTo>
                      <a:cubicBezTo>
                        <a:pt x="336331" y="1033409"/>
                        <a:pt x="315310" y="1051948"/>
                        <a:pt x="315310" y="1075450"/>
                      </a:cubicBezTo>
                      <a:cubicBezTo>
                        <a:pt x="315310" y="1108687"/>
                        <a:pt x="379085" y="1178104"/>
                        <a:pt x="346841" y="1170043"/>
                      </a:cubicBezTo>
                      <a:lnTo>
                        <a:pt x="220717" y="1138512"/>
                      </a:lnTo>
                      <a:cubicBezTo>
                        <a:pt x="210207" y="1122747"/>
                        <a:pt x="203982" y="1103052"/>
                        <a:pt x="189186" y="1091216"/>
                      </a:cubicBezTo>
                      <a:cubicBezTo>
                        <a:pt x="80865" y="1004560"/>
                        <a:pt x="207133" y="1172849"/>
                        <a:pt x="94593" y="1028154"/>
                      </a:cubicBezTo>
                      <a:cubicBezTo>
                        <a:pt x="71327" y="998241"/>
                        <a:pt x="52552" y="965092"/>
                        <a:pt x="31531" y="933561"/>
                      </a:cubicBezTo>
                      <a:lnTo>
                        <a:pt x="0" y="886264"/>
                      </a:lnTo>
                      <a:cubicBezTo>
                        <a:pt x="5255" y="849478"/>
                        <a:pt x="4014" y="811159"/>
                        <a:pt x="15765" y="775906"/>
                      </a:cubicBezTo>
                      <a:cubicBezTo>
                        <a:pt x="20465" y="761805"/>
                        <a:pt x="40649" y="757669"/>
                        <a:pt x="47296" y="744374"/>
                      </a:cubicBezTo>
                      <a:cubicBezTo>
                        <a:pt x="62160" y="714646"/>
                        <a:pt x="47296" y="660291"/>
                        <a:pt x="78827" y="649781"/>
                      </a:cubicBezTo>
                      <a:cubicBezTo>
                        <a:pt x="141081" y="629031"/>
                        <a:pt x="102476" y="586719"/>
                        <a:pt x="126124" y="570954"/>
                      </a:cubicBezTo>
                      <a:close/>
                    </a:path>
                  </a:pathLst>
                </a:custGeom>
                <a:solidFill>
                  <a:srgbClr val="C0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sp>
            <p:nvSpPr>
              <p:cNvPr id="467" name="Полилиния 466"/>
              <p:cNvSpPr/>
              <p:nvPr/>
            </p:nvSpPr>
            <p:spPr>
              <a:xfrm>
                <a:off x="1002688" y="4903075"/>
                <a:ext cx="1377905" cy="1572989"/>
              </a:xfrm>
              <a:custGeom>
                <a:avLst/>
                <a:gdLst>
                  <a:gd name="connsiteX0" fmla="*/ 22517 w 1189165"/>
                  <a:gd name="connsiteY0" fmla="*/ 1403131 h 1403131"/>
                  <a:gd name="connsiteX1" fmla="*/ 22517 w 1189165"/>
                  <a:gd name="connsiteY1" fmla="*/ 1261241 h 1403131"/>
                  <a:gd name="connsiteX2" fmla="*/ 38282 w 1189165"/>
                  <a:gd name="connsiteY2" fmla="*/ 1213945 h 1403131"/>
                  <a:gd name="connsiteX3" fmla="*/ 101344 w 1189165"/>
                  <a:gd name="connsiteY3" fmla="*/ 1166648 h 1403131"/>
                  <a:gd name="connsiteX4" fmla="*/ 148641 w 1189165"/>
                  <a:gd name="connsiteY4" fmla="*/ 1072055 h 1403131"/>
                  <a:gd name="connsiteX5" fmla="*/ 243234 w 1189165"/>
                  <a:gd name="connsiteY5" fmla="*/ 1040524 h 1403131"/>
                  <a:gd name="connsiteX6" fmla="*/ 290531 w 1189165"/>
                  <a:gd name="connsiteY6" fmla="*/ 914400 h 1403131"/>
                  <a:gd name="connsiteX7" fmla="*/ 322062 w 1189165"/>
                  <a:gd name="connsiteY7" fmla="*/ 867103 h 1403131"/>
                  <a:gd name="connsiteX8" fmla="*/ 369358 w 1189165"/>
                  <a:gd name="connsiteY8" fmla="*/ 835572 h 1403131"/>
                  <a:gd name="connsiteX9" fmla="*/ 400889 w 1189165"/>
                  <a:gd name="connsiteY9" fmla="*/ 788276 h 1403131"/>
                  <a:gd name="connsiteX10" fmla="*/ 416655 w 1189165"/>
                  <a:gd name="connsiteY10" fmla="*/ 740979 h 1403131"/>
                  <a:gd name="connsiteX11" fmla="*/ 463951 w 1189165"/>
                  <a:gd name="connsiteY11" fmla="*/ 725214 h 1403131"/>
                  <a:gd name="connsiteX12" fmla="*/ 511248 w 1189165"/>
                  <a:gd name="connsiteY12" fmla="*/ 614855 h 1403131"/>
                  <a:gd name="connsiteX13" fmla="*/ 542779 w 1189165"/>
                  <a:gd name="connsiteY13" fmla="*/ 520262 h 1403131"/>
                  <a:gd name="connsiteX14" fmla="*/ 590075 w 1189165"/>
                  <a:gd name="connsiteY14" fmla="*/ 425669 h 1403131"/>
                  <a:gd name="connsiteX15" fmla="*/ 637372 w 1189165"/>
                  <a:gd name="connsiteY15" fmla="*/ 409903 h 1403131"/>
                  <a:gd name="connsiteX16" fmla="*/ 731965 w 1189165"/>
                  <a:gd name="connsiteY16" fmla="*/ 331076 h 1403131"/>
                  <a:gd name="connsiteX17" fmla="*/ 889620 w 1189165"/>
                  <a:gd name="connsiteY17" fmla="*/ 299545 h 1403131"/>
                  <a:gd name="connsiteX18" fmla="*/ 984213 w 1189165"/>
                  <a:gd name="connsiteY18" fmla="*/ 252248 h 1403131"/>
                  <a:gd name="connsiteX19" fmla="*/ 1031510 w 1189165"/>
                  <a:gd name="connsiteY19" fmla="*/ 236483 h 1403131"/>
                  <a:gd name="connsiteX20" fmla="*/ 1110338 w 1189165"/>
                  <a:gd name="connsiteY20" fmla="*/ 157655 h 1403131"/>
                  <a:gd name="connsiteX21" fmla="*/ 1141869 w 1189165"/>
                  <a:gd name="connsiteY21" fmla="*/ 63062 h 1403131"/>
                  <a:gd name="connsiteX22" fmla="*/ 1157634 w 1189165"/>
                  <a:gd name="connsiteY22" fmla="*/ 15765 h 1403131"/>
                  <a:gd name="connsiteX23" fmla="*/ 1189165 w 1189165"/>
                  <a:gd name="connsiteY23" fmla="*/ 0 h 14031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1189165" h="1403131">
                    <a:moveTo>
                      <a:pt x="22517" y="1403131"/>
                    </a:moveTo>
                    <a:cubicBezTo>
                      <a:pt x="2275" y="1322164"/>
                      <a:pt x="0" y="1351310"/>
                      <a:pt x="22517" y="1261241"/>
                    </a:cubicBezTo>
                    <a:cubicBezTo>
                      <a:pt x="26547" y="1245119"/>
                      <a:pt x="27643" y="1226711"/>
                      <a:pt x="38282" y="1213945"/>
                    </a:cubicBezTo>
                    <a:cubicBezTo>
                      <a:pt x="55103" y="1193759"/>
                      <a:pt x="80323" y="1182414"/>
                      <a:pt x="101344" y="1166648"/>
                    </a:cubicBezTo>
                    <a:cubicBezTo>
                      <a:pt x="109934" y="1140878"/>
                      <a:pt x="122906" y="1088140"/>
                      <a:pt x="148641" y="1072055"/>
                    </a:cubicBezTo>
                    <a:cubicBezTo>
                      <a:pt x="176826" y="1054440"/>
                      <a:pt x="243234" y="1040524"/>
                      <a:pt x="243234" y="1040524"/>
                    </a:cubicBezTo>
                    <a:cubicBezTo>
                      <a:pt x="260477" y="971553"/>
                      <a:pt x="253890" y="978522"/>
                      <a:pt x="290531" y="914400"/>
                    </a:cubicBezTo>
                    <a:cubicBezTo>
                      <a:pt x="299932" y="897949"/>
                      <a:pt x="308664" y="880501"/>
                      <a:pt x="322062" y="867103"/>
                    </a:cubicBezTo>
                    <a:cubicBezTo>
                      <a:pt x="335460" y="853705"/>
                      <a:pt x="353593" y="846082"/>
                      <a:pt x="369358" y="835572"/>
                    </a:cubicBezTo>
                    <a:cubicBezTo>
                      <a:pt x="379868" y="819807"/>
                      <a:pt x="392415" y="805223"/>
                      <a:pt x="400889" y="788276"/>
                    </a:cubicBezTo>
                    <a:cubicBezTo>
                      <a:pt x="408321" y="773412"/>
                      <a:pt x="404904" y="752730"/>
                      <a:pt x="416655" y="740979"/>
                    </a:cubicBezTo>
                    <a:cubicBezTo>
                      <a:pt x="428406" y="729228"/>
                      <a:pt x="448186" y="730469"/>
                      <a:pt x="463951" y="725214"/>
                    </a:cubicBezTo>
                    <a:cubicBezTo>
                      <a:pt x="505657" y="558394"/>
                      <a:pt x="449033" y="754840"/>
                      <a:pt x="511248" y="614855"/>
                    </a:cubicBezTo>
                    <a:cubicBezTo>
                      <a:pt x="524747" y="584483"/>
                      <a:pt x="532269" y="551793"/>
                      <a:pt x="542779" y="520262"/>
                    </a:cubicBezTo>
                    <a:cubicBezTo>
                      <a:pt x="553165" y="489104"/>
                      <a:pt x="562290" y="447897"/>
                      <a:pt x="590075" y="425669"/>
                    </a:cubicBezTo>
                    <a:cubicBezTo>
                      <a:pt x="603052" y="415288"/>
                      <a:pt x="621606" y="415158"/>
                      <a:pt x="637372" y="409903"/>
                    </a:cubicBezTo>
                    <a:cubicBezTo>
                      <a:pt x="657889" y="389386"/>
                      <a:pt x="700262" y="340831"/>
                      <a:pt x="731965" y="331076"/>
                    </a:cubicBezTo>
                    <a:cubicBezTo>
                      <a:pt x="783187" y="315315"/>
                      <a:pt x="838778" y="316493"/>
                      <a:pt x="889620" y="299545"/>
                    </a:cubicBezTo>
                    <a:cubicBezTo>
                      <a:pt x="1008510" y="259914"/>
                      <a:pt x="861957" y="313375"/>
                      <a:pt x="984213" y="252248"/>
                    </a:cubicBezTo>
                    <a:cubicBezTo>
                      <a:pt x="999077" y="244816"/>
                      <a:pt x="1015744" y="241738"/>
                      <a:pt x="1031510" y="236483"/>
                    </a:cubicBezTo>
                    <a:cubicBezTo>
                      <a:pt x="1057786" y="210207"/>
                      <a:pt x="1098587" y="192908"/>
                      <a:pt x="1110338" y="157655"/>
                    </a:cubicBezTo>
                    <a:lnTo>
                      <a:pt x="1141869" y="63062"/>
                    </a:lnTo>
                    <a:cubicBezTo>
                      <a:pt x="1147124" y="47296"/>
                      <a:pt x="1142770" y="23197"/>
                      <a:pt x="1157634" y="15765"/>
                    </a:cubicBezTo>
                    <a:lnTo>
                      <a:pt x="1189165" y="0"/>
                    </a:lnTo>
                  </a:path>
                </a:pathLst>
              </a:custGeom>
              <a:ln w="57150">
                <a:solidFill>
                  <a:srgbClr val="623C3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465" name="Полилиния 464"/>
            <p:cNvSpPr/>
            <p:nvPr/>
          </p:nvSpPr>
          <p:spPr>
            <a:xfrm>
              <a:off x="1213945" y="4903076"/>
              <a:ext cx="341444" cy="930165"/>
            </a:xfrm>
            <a:custGeom>
              <a:avLst/>
              <a:gdLst>
                <a:gd name="connsiteX0" fmla="*/ 0 w 341444"/>
                <a:gd name="connsiteY0" fmla="*/ 0 h 930165"/>
                <a:gd name="connsiteX1" fmla="*/ 31531 w 341444"/>
                <a:gd name="connsiteY1" fmla="*/ 47296 h 930165"/>
                <a:gd name="connsiteX2" fmla="*/ 78827 w 341444"/>
                <a:gd name="connsiteY2" fmla="*/ 299545 h 930165"/>
                <a:gd name="connsiteX3" fmla="*/ 110358 w 341444"/>
                <a:gd name="connsiteY3" fmla="*/ 346841 h 930165"/>
                <a:gd name="connsiteX4" fmla="*/ 126124 w 341444"/>
                <a:gd name="connsiteY4" fmla="*/ 394138 h 930165"/>
                <a:gd name="connsiteX5" fmla="*/ 220717 w 341444"/>
                <a:gd name="connsiteY5" fmla="*/ 457200 h 930165"/>
                <a:gd name="connsiteX6" fmla="*/ 268014 w 341444"/>
                <a:gd name="connsiteY6" fmla="*/ 551793 h 930165"/>
                <a:gd name="connsiteX7" fmla="*/ 315310 w 341444"/>
                <a:gd name="connsiteY7" fmla="*/ 646386 h 930165"/>
                <a:gd name="connsiteX8" fmla="*/ 331076 w 341444"/>
                <a:gd name="connsiteY8" fmla="*/ 930165 h 9301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41444" h="930165">
                  <a:moveTo>
                    <a:pt x="0" y="0"/>
                  </a:moveTo>
                  <a:cubicBezTo>
                    <a:pt x="10510" y="15765"/>
                    <a:pt x="27270" y="28834"/>
                    <a:pt x="31531" y="47296"/>
                  </a:cubicBezTo>
                  <a:cubicBezTo>
                    <a:pt x="48173" y="119414"/>
                    <a:pt x="32124" y="229491"/>
                    <a:pt x="78827" y="299545"/>
                  </a:cubicBezTo>
                  <a:cubicBezTo>
                    <a:pt x="89337" y="315310"/>
                    <a:pt x="101884" y="329894"/>
                    <a:pt x="110358" y="346841"/>
                  </a:cubicBezTo>
                  <a:cubicBezTo>
                    <a:pt x="117790" y="361705"/>
                    <a:pt x="114373" y="382387"/>
                    <a:pt x="126124" y="394138"/>
                  </a:cubicBezTo>
                  <a:cubicBezTo>
                    <a:pt x="152920" y="420934"/>
                    <a:pt x="220717" y="457200"/>
                    <a:pt x="220717" y="457200"/>
                  </a:cubicBezTo>
                  <a:cubicBezTo>
                    <a:pt x="260348" y="576089"/>
                    <a:pt x="206886" y="429534"/>
                    <a:pt x="268014" y="551793"/>
                  </a:cubicBezTo>
                  <a:cubicBezTo>
                    <a:pt x="333282" y="682332"/>
                    <a:pt x="224950" y="510848"/>
                    <a:pt x="315310" y="646386"/>
                  </a:cubicBezTo>
                  <a:cubicBezTo>
                    <a:pt x="341444" y="803183"/>
                    <a:pt x="331076" y="709013"/>
                    <a:pt x="331076" y="930165"/>
                  </a:cubicBezTo>
                </a:path>
              </a:pathLst>
            </a:custGeom>
            <a:ln w="38100">
              <a:solidFill>
                <a:srgbClr val="623C3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409D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94583" y="2842803"/>
            <a:ext cx="6070893" cy="255454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8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Спасибо </a:t>
            </a:r>
          </a:p>
          <a:p>
            <a:pPr algn="ctr"/>
            <a:r>
              <a:rPr lang="ru-RU" sz="8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за внимание!</a:t>
            </a:r>
            <a:endParaRPr lang="ru-RU" sz="72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</TotalTime>
  <Words>82</Words>
  <Application>Microsoft Office PowerPoint</Application>
  <PresentationFormat>Экран (4:3)</PresentationFormat>
  <Paragraphs>34</Paragraphs>
  <Slides>9</Slides>
  <Notes>6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НР</dc:creator>
  <cp:lastModifiedBy>НР</cp:lastModifiedBy>
  <cp:revision>9</cp:revision>
  <dcterms:created xsi:type="dcterms:W3CDTF">2013-03-30T05:11:33Z</dcterms:created>
  <dcterms:modified xsi:type="dcterms:W3CDTF">2013-03-31T13:02:48Z</dcterms:modified>
</cp:coreProperties>
</file>