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9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149080"/>
            <a:ext cx="6552728" cy="1785585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                                                                 </a:t>
            </a:r>
            <a:r>
              <a:rPr lang="ru-RU" sz="5600" dirty="0" smtClean="0"/>
              <a:t>ПОДГОТОВИЛА </a:t>
            </a:r>
            <a:r>
              <a:rPr lang="ru-RU" sz="5600" dirty="0"/>
              <a:t>: РОГОНОВА А.В</a:t>
            </a:r>
            <a:r>
              <a:rPr lang="ru-RU" sz="5600" dirty="0" smtClean="0"/>
              <a:t>.,</a:t>
            </a:r>
          </a:p>
          <a:p>
            <a:r>
              <a:rPr lang="en-US" sz="5600" dirty="0" smtClean="0"/>
              <a:t>          </a:t>
            </a:r>
            <a:r>
              <a:rPr lang="ru-RU" sz="5600" dirty="0" smtClean="0"/>
              <a:t> учитель английского языка высшей квалификационной  категории               </a:t>
            </a:r>
          </a:p>
          <a:p>
            <a:r>
              <a:rPr lang="ru-RU" sz="5600" dirty="0"/>
              <a:t> </a:t>
            </a:r>
            <a:r>
              <a:rPr lang="ru-RU" sz="5600" dirty="0" smtClean="0"/>
              <a:t>                           </a:t>
            </a:r>
          </a:p>
          <a:p>
            <a:r>
              <a:rPr lang="ru-RU" sz="5600" dirty="0"/>
              <a:t> </a:t>
            </a:r>
            <a:r>
              <a:rPr lang="ru-RU" sz="5600" dirty="0" smtClean="0"/>
              <a:t>                             ГБОУ  </a:t>
            </a:r>
            <a:r>
              <a:rPr lang="ru-RU" sz="5600" dirty="0"/>
              <a:t>СОШ  № 1924 г. </a:t>
            </a:r>
            <a:r>
              <a:rPr lang="ru-RU" sz="5600" dirty="0" smtClean="0"/>
              <a:t>Москва</a:t>
            </a:r>
            <a:endParaRPr lang="ru-RU" dirty="0"/>
          </a:p>
          <a:p>
            <a:r>
              <a:rPr lang="ru-RU" dirty="0"/>
              <a:t> </a:t>
            </a:r>
            <a:endParaRPr lang="ru-RU" sz="4800" dirty="0"/>
          </a:p>
          <a:p>
            <a:r>
              <a:rPr lang="ru-RU" sz="4800" dirty="0"/>
              <a:t>                               </a:t>
            </a:r>
            <a:r>
              <a:rPr lang="ru-RU" sz="4800" dirty="0" smtClean="0"/>
              <a:t> </a:t>
            </a:r>
          </a:p>
          <a:p>
            <a:r>
              <a:rPr lang="ru-RU" sz="4800" dirty="0"/>
              <a:t> </a:t>
            </a:r>
            <a:r>
              <a:rPr lang="ru-RU" sz="4800" dirty="0" smtClean="0"/>
              <a:t>                                 ДАТА </a:t>
            </a:r>
            <a:r>
              <a:rPr lang="ru-RU" sz="4800" dirty="0"/>
              <a:t>ПРОВЕДЕНИЯ:  20 декабря 2013 г.</a:t>
            </a:r>
          </a:p>
          <a:p>
            <a:r>
              <a:rPr lang="ru-RU" sz="4800" dirty="0"/>
              <a:t> </a:t>
            </a:r>
          </a:p>
          <a:p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175351" cy="3312368"/>
          </a:xfrm>
        </p:spPr>
        <p:txBody>
          <a:bodyPr/>
          <a:lstStyle/>
          <a:p>
            <a:pPr marL="182880" indent="0">
              <a:buNone/>
            </a:pPr>
            <a:r>
              <a:rPr lang="ru-RU" sz="1400" dirty="0" smtClean="0">
                <a:effectLst/>
              </a:rPr>
              <a:t>                                УРОК </a:t>
            </a:r>
            <a:r>
              <a:rPr lang="ru-RU" sz="1400" dirty="0">
                <a:effectLst/>
              </a:rPr>
              <a:t>АНГЛИЙСКОГО ЯЗЫКА В  3  КЛАССЕ </a:t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> </a:t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> </a:t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>                               </a:t>
            </a:r>
            <a:r>
              <a:rPr lang="ru-RU" sz="1400" dirty="0" smtClean="0">
                <a:effectLst/>
              </a:rPr>
              <a:t> </a:t>
            </a:r>
            <a:r>
              <a:rPr lang="ru-RU" sz="1400" dirty="0">
                <a:effectLst/>
              </a:rPr>
              <a:t>ТЕМА:  “</a:t>
            </a:r>
            <a:r>
              <a:rPr lang="en-US" sz="1400" dirty="0">
                <a:effectLst/>
              </a:rPr>
              <a:t>HELP YOURSELF</a:t>
            </a:r>
            <a:r>
              <a:rPr lang="ru-RU" sz="1400" dirty="0">
                <a:effectLst/>
              </a:rPr>
              <a:t>!” / «Угощайтесь! ».                                       </a:t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>                                                     </a:t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>                        </a:t>
            </a:r>
            <a:r>
              <a:rPr lang="ru-RU" sz="1400" dirty="0" smtClean="0">
                <a:effectLst/>
              </a:rPr>
              <a:t> </a:t>
            </a:r>
            <a:r>
              <a:rPr lang="ru-RU" sz="1400" dirty="0">
                <a:effectLst/>
              </a:rPr>
              <a:t>/ УМК «</a:t>
            </a:r>
            <a:r>
              <a:rPr lang="en-US" sz="1400" dirty="0">
                <a:effectLst/>
              </a:rPr>
              <a:t>Enjoy English</a:t>
            </a:r>
            <a:r>
              <a:rPr lang="ru-RU" sz="1400" dirty="0">
                <a:effectLst/>
              </a:rPr>
              <a:t> – 3» / </a:t>
            </a:r>
            <a:r>
              <a:rPr lang="ru-RU" sz="1400" dirty="0" err="1">
                <a:effectLst/>
              </a:rPr>
              <a:t>Биболетова</a:t>
            </a:r>
            <a:r>
              <a:rPr lang="ru-RU" sz="1400" dirty="0">
                <a:effectLst/>
              </a:rPr>
              <a:t> М.З. и др./</a:t>
            </a:r>
            <a:br>
              <a:rPr lang="ru-RU" sz="1400" dirty="0"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>
                <a:effectLst/>
              </a:rPr>
              <a:t> </a:t>
            </a: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636912"/>
            <a:ext cx="16383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1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915816" y="908720"/>
            <a:ext cx="3096344" cy="248240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>
                <a:effectLst/>
              </a:rPr>
              <a:t>ТЕМА УРОКА: “</a:t>
            </a:r>
            <a:r>
              <a:rPr lang="en-US" sz="1400" dirty="0">
                <a:effectLst/>
              </a:rPr>
              <a:t>HELP  YOURSELF!”</a:t>
            </a:r>
            <a:endParaRPr lang="ru-RU" sz="14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971600" y="1556792"/>
            <a:ext cx="7416824" cy="446449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Цель: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обобщение изученного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лексико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– грамматического материала по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теме: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«Еда», дальнейшее формирование навыков диалогической речи.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Основные задачи: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Развивать умения и навыки устной речи: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9144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учить понимать на слух основное содержание текста диалогического характера, построенный на знакомом языковом материале , с опорой на иллюстрацию;</a:t>
            </a:r>
            <a:endParaRPr lang="ru-RU" sz="1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9144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учить вести этикетный диалог – расспрос «За столом» с использованием фраз :“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Do you like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…?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Would you like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…? –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Yes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please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No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thank you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Here you are. Help yourself”.</a:t>
            </a:r>
            <a:endParaRPr lang="ru-RU" sz="1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9144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учить рассказывать о своих предпочтениях в еде и расспрашивать собеседника о его любимых блюдах.</a:t>
            </a:r>
            <a:endParaRPr lang="ru-RU" sz="1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Развивать умения в чтении 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9144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работать над техникой чтения: учить соотносить звуковой и графический образ слова; </a:t>
            </a:r>
            <a:endParaRPr lang="ru-RU" sz="1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9144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учить выразительно читать вслух небольшие тексты диалогического характера.</a:t>
            </a:r>
            <a:endParaRPr lang="ru-RU" sz="1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 marL="6858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73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1196752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Планируемые результаты (предметные): 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повторяют  лексику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«Еда»;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монологические и диалогические высказывания, используя грамматические модели и речевые образцы;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понимают на слух текст, построенный на знакомом и новом языковом материале;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отвечают на вопросы учителя по содержанию услышанного;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владеют изученным ранее лексическим и грамматическим материалом;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читают вслух и про себя небольшие тексты, построенные на  знакомом языковом материале.</a:t>
            </a:r>
          </a:p>
        </p:txBody>
      </p:sp>
    </p:spTree>
    <p:extLst>
      <p:ext uri="{BB962C8B-B14F-4D97-AF65-F5344CB8AC3E}">
        <p14:creationId xmlns:p14="http://schemas.microsoft.com/office/powerpoint/2010/main" val="34398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6713"/>
            <a:ext cx="8856985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172648"/>
            <a:ext cx="7676333" cy="2423346"/>
          </a:xfrm>
        </p:spPr>
        <p:txBody>
          <a:bodyPr/>
          <a:lstStyle/>
          <a:p>
            <a:endParaRPr lang="ru-RU" sz="1400" dirty="0">
              <a:latin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32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712968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0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58847"/>
            <a:ext cx="66967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УРОКА: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ОРГМОМЕНТ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5 мин.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lesson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1/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зарядка/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Speaking skills.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/Game with a ball /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темы урока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познавательной задачи.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5мин.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Работа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раздаточным материалом.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Warming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Повторение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лексики по теме.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857524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69976" y="40770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476672"/>
            <a:ext cx="6912768" cy="51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romanUcPeriod" startAt="3"/>
              <a:tabLst>
                <a:tab pos="6858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ОСНОВНАЯ ЧАСТЬ: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Обобщение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изученного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лексико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- грамматического материала.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              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    Активизация  лексики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 теме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:“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Help yourself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/ 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Food”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     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5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мин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Listening and speaking skills. 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>
                <a:latin typeface="Times New Roman"/>
                <a:ea typeface="Times New Roman"/>
                <a:cs typeface="Times New Roman"/>
              </a:rPr>
              <a:t>Работа </a:t>
            </a:r>
            <a:r>
              <a:rPr lang="ru-RU" u="sng" dirty="0">
                <a:latin typeface="Times New Roman"/>
                <a:ea typeface="Times New Roman"/>
                <a:cs typeface="Times New Roman"/>
              </a:rPr>
              <a:t>с интерактивной доской и раздаточным </a:t>
            </a:r>
            <a:r>
              <a:rPr lang="ru-RU" u="sng" dirty="0" smtClean="0">
                <a:latin typeface="Times New Roman"/>
                <a:ea typeface="Times New Roman"/>
                <a:cs typeface="Times New Roman"/>
              </a:rPr>
              <a:t>материалом.</a:t>
            </a:r>
            <a:endParaRPr lang="ru-RU" sz="1400" dirty="0" smtClean="0">
              <a:latin typeface="Calibri"/>
              <a:ea typeface="Times New Roman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10 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мин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   Reading skills and speaking skills.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                    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Обучение диалогической речи: диалог – расспрос 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«За столом». 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284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20688"/>
            <a:ext cx="4572000" cy="518295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685800" algn="l"/>
              </a:tabLst>
            </a:pPr>
            <a:r>
              <a:rPr lang="en-US" u="sng" dirty="0" smtClean="0">
                <a:latin typeface="Times New Roman"/>
                <a:ea typeface="Times New Roman"/>
                <a:cs typeface="Times New Roman"/>
              </a:rPr>
              <a:t>IV.   </a:t>
            </a:r>
            <a:r>
              <a:rPr lang="ru-RU" u="sng" dirty="0" smtClean="0">
                <a:latin typeface="Times New Roman"/>
                <a:ea typeface="Times New Roman"/>
                <a:cs typeface="Times New Roman"/>
              </a:rPr>
              <a:t>Подведение </a:t>
            </a:r>
            <a:r>
              <a:rPr lang="ru-RU" u="sng" dirty="0">
                <a:latin typeface="Times New Roman"/>
                <a:ea typeface="Times New Roman"/>
                <a:cs typeface="Times New Roman"/>
              </a:rPr>
              <a:t>итогов урока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68580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10 мин.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ЭКСПЕСС –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ДИАГНОСТИКА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              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Summing 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Up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РЕФЛЕКСИЯ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5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мин.  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            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000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v.</a:t>
            </a:r>
            <a:r>
              <a:rPr lang="en-US" sz="1400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latin typeface="Times New Roman"/>
                <a:ea typeface="Times New Roman"/>
                <a:cs typeface="Times New Roman"/>
              </a:rPr>
              <a:t>ЗАДАНИЕ </a:t>
            </a:r>
            <a:r>
              <a:rPr lang="ru-RU" u="sng" dirty="0">
                <a:latin typeface="Times New Roman"/>
                <a:ea typeface="Times New Roman"/>
                <a:cs typeface="Times New Roman"/>
              </a:rPr>
              <a:t>НА ДОМ.</a:t>
            </a:r>
            <a:endParaRPr lang="ru-RU" sz="1400" u="sng" dirty="0">
              <a:latin typeface="Calibri"/>
              <a:ea typeface="Calibri"/>
              <a:cs typeface="Times New Roman"/>
            </a:endParaRPr>
          </a:p>
          <a:p>
            <a:pPr marL="685800" algn="ctr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1400" u="sng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ru-RU" u="sng" dirty="0">
                <a:latin typeface="Times New Roman"/>
                <a:ea typeface="Times New Roman"/>
              </a:rPr>
              <a:t>Выставление отметок</a:t>
            </a:r>
            <a:r>
              <a:rPr lang="en-US" dirty="0">
                <a:latin typeface="Times New Roman"/>
                <a:ea typeface="Times New Roman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74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</TotalTime>
  <Words>185</Words>
  <Application>Microsoft Office PowerPoint</Application>
  <PresentationFormat>Экран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                                УРОК АНГЛИЙСКОГО ЯЗЫКА В  3  КЛАССЕ                                      ТЕМА:  “HELP YOURSELF!” / «Угощайтесь! ».                                                                                                                       / УМК «Enjoy English – 3» / Биболетова М.З. и др./     </vt:lpstr>
      <vt:lpstr>ТЕМА УРОКА: “HELP  YOURSELF!”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34</cp:revision>
  <dcterms:created xsi:type="dcterms:W3CDTF">2013-12-14T13:15:49Z</dcterms:created>
  <dcterms:modified xsi:type="dcterms:W3CDTF">2013-12-14T14:38:38Z</dcterms:modified>
</cp:coreProperties>
</file>