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61" r:id="rId2"/>
    <p:sldId id="265" r:id="rId3"/>
    <p:sldId id="279" r:id="rId4"/>
    <p:sldId id="266" r:id="rId5"/>
    <p:sldId id="278" r:id="rId6"/>
    <p:sldId id="297" r:id="rId7"/>
    <p:sldId id="276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67" r:id="rId16"/>
    <p:sldId id="268" r:id="rId17"/>
    <p:sldId id="269" r:id="rId18"/>
    <p:sldId id="270" r:id="rId19"/>
    <p:sldId id="275" r:id="rId20"/>
    <p:sldId id="299" r:id="rId21"/>
    <p:sldId id="274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at" initials="M" lastIdx="2" clrIdx="0"/>
  <p:cmAuthor id="1" name="Олег" initials="О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50" d="100"/>
          <a:sy n="5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22T20:41:09.765" idx="1">
    <p:pos x="10" y="10"/>
    <p:text/>
  </p:cm>
  <p:cm authorId="1" dt="2012-01-10T22:22:14.567" idx="1">
    <p:pos x="146" y="14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451C-FFE3-4144-B65E-7298B0353C7D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E2A96-974B-4A2F-BA67-3359FAC642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85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E2A96-974B-4A2F-BA67-3359FAC642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14E08F-4105-4D7D-B0B2-6111F5108FBA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FA0145-3037-44DE-A521-C961326571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76;&#1086;&#1084;&#1072;&#1096;&#1085;&#1080;&#1081;\&#1056;&#1072;&#1073;&#1086;&#1095;&#1080;&#1081;%20&#1089;&#1090;&#1086;&#1083;\&#1042;&#1086;&#1076;&#1072;\&#1057;%20&#1088;&#1091;&#1082;&#1086;&#1081;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8747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  <a:t>Урок  </a:t>
            </a:r>
            <a:b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  <a:t>по окружающему миру</a:t>
            </a:r>
            <a:b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i="1" dirty="0" smtClean="0">
                <a:solidFill>
                  <a:srgbClr val="FF0000"/>
                </a:solidFill>
                <a:latin typeface="Monotype Corsiva" pitchFamily="66" charset="0"/>
              </a:rPr>
              <a:t>(3 класс)</a:t>
            </a:r>
            <a:endParaRPr lang="ru-RU" sz="4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996952"/>
            <a:ext cx="8064896" cy="3096344"/>
          </a:xfrm>
        </p:spPr>
        <p:txBody>
          <a:bodyPr>
            <a:noAutofit/>
          </a:bodyPr>
          <a:lstStyle/>
          <a:p>
            <a:pPr algn="ctr"/>
            <a:r>
              <a:rPr lang="ru-RU" sz="12000" dirty="0" smtClean="0">
                <a:solidFill>
                  <a:srgbClr val="00B0F0"/>
                </a:solidFill>
                <a:latin typeface="Bickham Script One" pitchFamily="66" charset="0"/>
              </a:rPr>
              <a:t>Вода.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Bickham Script One" pitchFamily="66" charset="0"/>
              </a:rPr>
              <a:t>Выполнила </a:t>
            </a:r>
            <a:r>
              <a:rPr lang="ru-RU" sz="2400" dirty="0" err="1" smtClean="0">
                <a:solidFill>
                  <a:schemeClr val="bg1"/>
                </a:solidFill>
                <a:latin typeface="Bickham Script One" pitchFamily="66" charset="0"/>
              </a:rPr>
              <a:t>Черепивская</a:t>
            </a:r>
            <a:r>
              <a:rPr lang="ru-RU" sz="2400" dirty="0" smtClean="0">
                <a:solidFill>
                  <a:schemeClr val="bg1"/>
                </a:solidFill>
                <a:latin typeface="Bickham Script One" pitchFamily="66" charset="0"/>
              </a:rPr>
              <a:t>   Светлана  ученица 3 «А» класса МБОУ СОШ № 26.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2911" y="4929198"/>
            <a:ext cx="8286808" cy="142876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9661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Рыбам в зиму жить тепло:</a:t>
            </a:r>
          </a:p>
          <a:p>
            <a:r>
              <a:rPr lang="ru-RU" sz="2400" b="1" dirty="0" smtClean="0"/>
              <a:t>Крыша – тёплое стекло.</a:t>
            </a:r>
            <a:endParaRPr lang="ru-RU" sz="2400" b="1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t="7442" b="74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89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Бел как мел.</a:t>
            </a:r>
          </a:p>
          <a:p>
            <a:r>
              <a:rPr lang="ru-RU" sz="2400" b="1" dirty="0" smtClean="0"/>
              <a:t>С неба прилетел.</a:t>
            </a:r>
          </a:p>
          <a:p>
            <a:r>
              <a:rPr lang="ru-RU" sz="2400" b="1" dirty="0" smtClean="0"/>
              <a:t>Зиму пролежал,</a:t>
            </a:r>
          </a:p>
          <a:p>
            <a:r>
              <a:rPr lang="ru-RU" sz="2400" b="1" dirty="0" smtClean="0"/>
              <a:t>В землю убежал.</a:t>
            </a:r>
            <a:endParaRPr lang="ru-RU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5746" r="57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89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Утром бусы засверкали,</a:t>
            </a:r>
          </a:p>
          <a:p>
            <a:r>
              <a:rPr lang="ru-RU" sz="2400" b="1" dirty="0" smtClean="0"/>
              <a:t>Всю траву собой заткали,</a:t>
            </a:r>
          </a:p>
          <a:p>
            <a:r>
              <a:rPr lang="ru-RU" sz="2400" b="1" dirty="0" smtClean="0"/>
              <a:t>А пошли искать их днём</a:t>
            </a:r>
          </a:p>
          <a:p>
            <a:r>
              <a:rPr lang="ru-RU" sz="2400" b="1" dirty="0" smtClean="0"/>
              <a:t>Ищем, ищем, не найдём.</a:t>
            </a:r>
            <a:endParaRPr lang="ru-RU" sz="24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6138" r="6138"/>
          <a:stretch>
            <a:fillRect/>
          </a:stretch>
        </p:blipFill>
        <p:spPr bwMode="auto"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8946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357431"/>
            <a:ext cx="2533680" cy="265067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Серебристой бахромой</a:t>
            </a:r>
          </a:p>
          <a:p>
            <a:r>
              <a:rPr lang="ru-RU" sz="2000" b="1" dirty="0" smtClean="0"/>
              <a:t>На ветвях сидит зимой,</a:t>
            </a:r>
          </a:p>
          <a:p>
            <a:r>
              <a:rPr lang="ru-RU" sz="2000" b="1" dirty="0" smtClean="0"/>
              <a:t>А весной на весу</a:t>
            </a:r>
          </a:p>
          <a:p>
            <a:r>
              <a:rPr lang="ru-RU" sz="2000" b="1" dirty="0" smtClean="0"/>
              <a:t>Превращается в росу</a:t>
            </a:r>
            <a:endParaRPr lang="ru-RU" sz="2000" b="1" dirty="0"/>
          </a:p>
        </p:txBody>
      </p:sp>
      <p:pic>
        <p:nvPicPr>
          <p:cNvPr id="10246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3005" r="30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53959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Ливень, дождь, капелька, ручеёк, роса – это вода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жидком состоянии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Снег, град, лёд, иней – это вода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твёрдом состоянии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Туман, пар, облако – это вода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парообразном состоянии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5992"/>
            <a:ext cx="8758239" cy="1785950"/>
          </a:xfrm>
        </p:spPr>
        <p:txBody>
          <a:bodyPr>
            <a:noAutofit/>
          </a:bodyPr>
          <a:lstStyle/>
          <a:p>
            <a:pPr algn="ctr"/>
            <a:r>
              <a:rPr lang="ru-RU" sz="12000" dirty="0" smtClean="0">
                <a:latin typeface="Bickham Script Two" pitchFamily="66" charset="0"/>
              </a:rPr>
              <a:t>Вода и жизнь</a:t>
            </a:r>
            <a:endParaRPr lang="ru-RU" sz="12000" dirty="0">
              <a:latin typeface="Bickham Script Two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Вода входит в состав любого живого организма.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4114800" cy="3824294"/>
          </a:xfrm>
        </p:spPr>
        <p:txBody>
          <a:bodyPr/>
          <a:lstStyle/>
          <a:p>
            <a:r>
              <a:rPr lang="ru-RU" dirty="0" smtClean="0"/>
              <a:t>В теле животных – более половины массы тела.</a:t>
            </a:r>
            <a:endParaRPr lang="ru-RU" dirty="0"/>
          </a:p>
        </p:txBody>
      </p:sp>
      <p:pic>
        <p:nvPicPr>
          <p:cNvPr id="5" name="Рисунок 4" descr="30596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29191" y="1214422"/>
            <a:ext cx="3429024" cy="5148684"/>
          </a:xfrm>
          <a:prstGeom prst="rect">
            <a:avLst/>
          </a:prstGeom>
        </p:spPr>
      </p:pic>
      <p:pic>
        <p:nvPicPr>
          <p:cNvPr id="6" name="Рисунок 5" descr="post-13-121493317686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1214422"/>
            <a:ext cx="3402295" cy="5143536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26527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медузы – 90-95% воды.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62000" y="2805106"/>
            <a:ext cx="41148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человека на 2/3 состоит из воды.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1220404819_sc_56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214422"/>
            <a:ext cx="3214711" cy="518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3" grpId="1" build="p"/>
      <p:bldP spid="8" grpId="0" build="p"/>
      <p:bldP spid="8" grpId="1" build="p"/>
      <p:bldP spid="9" grpId="0" build="p"/>
      <p:bldP spid="9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Bickham Script Two" pitchFamily="66" charset="0"/>
              </a:rPr>
              <a:t>Вода нужна всем…</a:t>
            </a:r>
            <a:endParaRPr lang="ru-RU" sz="6000" dirty="0">
              <a:latin typeface="Bickham Script Two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571744"/>
            <a:ext cx="4000528" cy="22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   Ее пьют поля и леса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Рисунок 3" descr="898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9" y="1928803"/>
            <a:ext cx="4143404" cy="3107553"/>
          </a:xfrm>
          <a:prstGeom prst="rect">
            <a:avLst/>
          </a:prstGeom>
        </p:spPr>
      </p:pic>
      <p:pic>
        <p:nvPicPr>
          <p:cNvPr id="5" name="Рисунок 4" descr="7647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4089087"/>
            <a:ext cx="4572000" cy="2593571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500307"/>
            <a:ext cx="4000528" cy="22859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3200" dirty="0" smtClean="0">
                <a:latin typeface="Monotype Corsiva" pitchFamily="66" charset="0"/>
              </a:rPr>
              <a:t>Человеку в сутки требуется более 2-х литров воды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7" name="Рисунок 6" descr="071102-003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29257" y="1928803"/>
            <a:ext cx="3000396" cy="4480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6" grpId="0" build="p"/>
      <p:bldP spid="6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Свойства воды: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214555"/>
            <a:ext cx="4114800" cy="3824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Прозрачная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имеет запаха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Бесцветная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имеет вкуса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Растворитель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Обладает текучестью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1" name="Рисунок 10" descr="Вод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3" y="1714489"/>
            <a:ext cx="3000396" cy="452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Берегите воду!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Бурное развитие промышленности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привело к значительному  загрязнению водоёмов.</a:t>
            </a:r>
          </a:p>
          <a:p>
            <a:pPr algn="ctr"/>
            <a:endParaRPr lang="ru-RU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А какая вода нужна нам?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6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 руко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-71438" y="0"/>
            <a:ext cx="9215438" cy="6911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4522" y="4000505"/>
            <a:ext cx="78349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2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7939" y="500043"/>
            <a:ext cx="5548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Отгадайте загадку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155" y="3857628"/>
            <a:ext cx="81456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морях и реках обитает,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часто по небу летает.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как наскучит ей летать,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землю падает опять.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Районы земли где практически нет воды.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2"/>
            <a:ext cx="2571768" cy="18573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4429132"/>
            <a:ext cx="200026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429132"/>
            <a:ext cx="235745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429132"/>
            <a:ext cx="207170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2000240"/>
            <a:ext cx="2428892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2000240"/>
            <a:ext cx="2000264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81ac_d295836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831241" y="0"/>
            <a:ext cx="9975241" cy="6858000"/>
          </a:xfrm>
          <a:prstGeom prst="rect">
            <a:avLst/>
          </a:prstGeom>
        </p:spPr>
      </p:pic>
      <p:sp>
        <p:nvSpPr>
          <p:cNvPr id="12" name="Содержимое 7"/>
          <p:cNvSpPr>
            <a:spLocks noGrp="1"/>
          </p:cNvSpPr>
          <p:nvPr>
            <p:ph type="title"/>
          </p:nvPr>
        </p:nvSpPr>
        <p:spPr>
          <a:xfrm>
            <a:off x="428596" y="3062308"/>
            <a:ext cx="8229600" cy="329565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9600" dirty="0" smtClean="0">
                <a:solidFill>
                  <a:schemeClr val="bg1"/>
                </a:solidFill>
                <a:latin typeface="Bickham Script Two" pitchFamily="66" charset="0"/>
              </a:rPr>
              <a:t>Давайте, люди, </a:t>
            </a:r>
          </a:p>
          <a:p>
            <a:pPr>
              <a:buNone/>
            </a:pPr>
            <a:r>
              <a:rPr lang="ru-RU" sz="9600" dirty="0" smtClean="0">
                <a:solidFill>
                  <a:schemeClr val="bg1"/>
                </a:solidFill>
                <a:latin typeface="Bickham Script Two" pitchFamily="66" charset="0"/>
              </a:rPr>
              <a:t>            любить природу!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0" y="2492896"/>
            <a:ext cx="8712968" cy="3831704"/>
          </a:xfrm>
        </p:spPr>
        <p:txBody>
          <a:bodyPr>
            <a:normAutofit/>
          </a:bodyPr>
          <a:lstStyle/>
          <a:p>
            <a:pPr lvl="8" algn="ctr">
              <a:buNone/>
            </a:pPr>
            <a:r>
              <a:rPr lang="ru-RU" sz="86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8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Посмотрите! Такой видят космонавты Землю из космоса. Голубым цветом изображены моря, океаны, реки нашей планеты. 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071678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2428868"/>
            <a:ext cx="533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071678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7"/>
            <a:ext cx="8229600" cy="857248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Много ли воды на Земле?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0_9bfe_38935a07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928803"/>
            <a:ext cx="5852583" cy="378621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7" y="5643579"/>
            <a:ext cx="8301039" cy="85724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6000768"/>
            <a:ext cx="8072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Вода занимает 3/4 поверхности земного шара. Вода повсюду: в воздухе, на земле, под землей. </a:t>
            </a:r>
            <a:endParaRPr lang="ru-RU" sz="2400" b="1" i="1" dirty="0"/>
          </a:p>
        </p:txBody>
      </p:sp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1" y="1196583"/>
            <a:ext cx="6024579" cy="4518434"/>
          </a:xfrm>
          <a:prstGeom prst="rect">
            <a:avLst/>
          </a:prstGeom>
        </p:spPr>
      </p:pic>
      <p:pic>
        <p:nvPicPr>
          <p:cNvPr id="10" name="Рисунок 9" descr="45414404_45331693_zh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1214423"/>
            <a:ext cx="6000791" cy="4572031"/>
          </a:xfrm>
          <a:prstGeom prst="rect">
            <a:avLst/>
          </a:prstGeom>
        </p:spPr>
      </p:pic>
      <p:pic>
        <p:nvPicPr>
          <p:cNvPr id="11" name="Рисунок 10" descr="345567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1214422"/>
            <a:ext cx="6000793" cy="45720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Снимки воды из космоса</a:t>
            </a:r>
            <a:endParaRPr lang="ru-RU" dirty="0"/>
          </a:p>
        </p:txBody>
      </p:sp>
      <p:pic>
        <p:nvPicPr>
          <p:cNvPr id="2050" name="Picture 2" descr="C:\Documents and Settings\Marat\Мои документы\Мои рисунки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429132"/>
            <a:ext cx="292895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Marat\Мои документы\Мои рисунки\i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571612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C:\Documents and Settings\Marat\Мои документы\Мои рисунки\i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4500570"/>
            <a:ext cx="2786082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57488" y="3643314"/>
            <a:ext cx="35686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Озеро «Байкал»</a:t>
            </a:r>
            <a:endParaRPr lang="ru-RU" sz="28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6215082"/>
            <a:ext cx="31432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4500" cmpd="dbl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Гибралтарский пролив</a:t>
            </a:r>
            <a:endParaRPr lang="ru-RU" sz="2000" b="1" cap="none" spc="0" dirty="0">
              <a:ln w="24500" cmpd="dbl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2132" y="6286520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Баренцево море</a:t>
            </a:r>
            <a:endParaRPr lang="ru-RU" sz="2400" b="1" cap="none" spc="0" dirty="0">
              <a:ln w="24500" cmpd="dbl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каких произведениях не упоминается</a:t>
            </a:r>
            <a:br>
              <a:rPr lang="ru-RU" sz="3600" b="1" dirty="0" smtClean="0"/>
            </a:br>
            <a:r>
              <a:rPr lang="ru-RU" sz="3600" b="1" dirty="0" smtClean="0"/>
              <a:t> о воде?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500174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643050"/>
            <a:ext cx="3071834" cy="35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285860"/>
            <a:ext cx="350046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1571612"/>
            <a:ext cx="307183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857364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357554" y="5929330"/>
            <a:ext cx="29407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Г.Тукай «Водяная»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72140"/>
            <a:ext cx="57815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А.С.Пушкин «Сказка о царе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Салтане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»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000768"/>
            <a:ext cx="7323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В.Одоевский «Дедушка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Мазай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зайцы»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Вода в природе бывает в трёх состояниях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428736"/>
            <a:ext cx="1457326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786322"/>
            <a:ext cx="1357322" cy="107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3143248"/>
            <a:ext cx="1357322" cy="1419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1428736"/>
            <a:ext cx="1428750" cy="146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786322"/>
            <a:ext cx="1428750" cy="107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3000372"/>
            <a:ext cx="1357322" cy="140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1500174"/>
            <a:ext cx="1528764" cy="119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60" y="3214686"/>
            <a:ext cx="1500188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29322" y="4786322"/>
            <a:ext cx="1571626" cy="115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42844" y="6072206"/>
            <a:ext cx="2540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твёрдом</a:t>
            </a:r>
            <a:endParaRPr lang="ru-RU" sz="3200" b="1" cap="none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30108" y="6072206"/>
            <a:ext cx="2031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жидком</a:t>
            </a:r>
            <a:endParaRPr lang="ru-RU" sz="3200" b="1" cap="none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57818" y="6072206"/>
            <a:ext cx="37861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газообразном</a:t>
            </a:r>
            <a:endParaRPr lang="ru-RU" sz="3200" b="1" cap="none" spc="300" dirty="0">
              <a:ln w="11430" cmpd="sng">
                <a:solidFill>
                  <a:srgbClr val="00B0F0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2518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пешеход, а идёт.</a:t>
            </a: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Мокнут люди у ворот.</a:t>
            </a: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Ловит дворник его в кадку.</a:t>
            </a: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трудная загадка.</a:t>
            </a:r>
          </a:p>
          <a:p>
            <a:endParaRPr lang="ru-RU" sz="1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Отгадайте загадку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На дворе переполох:</a:t>
            </a:r>
          </a:p>
          <a:p>
            <a:r>
              <a:rPr lang="ru-RU" sz="2000" b="1" dirty="0" smtClean="0"/>
              <a:t>С неба сыплется горох.</a:t>
            </a:r>
          </a:p>
          <a:p>
            <a:r>
              <a:rPr lang="ru-RU" sz="2000" b="1" dirty="0" smtClean="0"/>
              <a:t>Съела шесть горошин Нина,</a:t>
            </a:r>
          </a:p>
          <a:p>
            <a:r>
              <a:rPr lang="ru-RU" sz="2000" b="1" dirty="0" smtClean="0"/>
              <a:t>У неё теперь ангина.</a:t>
            </a:r>
            <a:endParaRPr lang="ru-RU" sz="2000" b="1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5746" r="57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396</Words>
  <Application>Microsoft Office PowerPoint</Application>
  <PresentationFormat>Экран (4:3)</PresentationFormat>
  <Paragraphs>81</Paragraphs>
  <Slides>22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Урок   по окружающему миру (3 класс)</vt:lpstr>
      <vt:lpstr>Слайд 2</vt:lpstr>
      <vt:lpstr>Посмотрите! Такой видят космонавты Землю из космоса. Голубым цветом изображены моря, океаны, реки нашей планеты. </vt:lpstr>
      <vt:lpstr>Много ли воды на Земле?</vt:lpstr>
      <vt:lpstr>Снимки воды из космоса</vt:lpstr>
      <vt:lpstr>В каких произведениях не упоминается  о воде?</vt:lpstr>
      <vt:lpstr>Вода в природе бывает в трёх состояниях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Слайд 14</vt:lpstr>
      <vt:lpstr>Вода и жизнь</vt:lpstr>
      <vt:lpstr>Вода входит в состав любого живого организма.</vt:lpstr>
      <vt:lpstr>Вода нужна всем…</vt:lpstr>
      <vt:lpstr>Свойства воды:</vt:lpstr>
      <vt:lpstr>Берегите воду!</vt:lpstr>
      <vt:lpstr>Районы земли где практически нет воды.</vt:lpstr>
      <vt:lpstr>Давайте, люди,              любить природу! </vt:lpstr>
      <vt:lpstr>Слайд 22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Наиля</cp:lastModifiedBy>
  <cp:revision>111</cp:revision>
  <dcterms:created xsi:type="dcterms:W3CDTF">2009-08-19T08:01:09Z</dcterms:created>
  <dcterms:modified xsi:type="dcterms:W3CDTF">2013-11-14T15:39:01Z</dcterms:modified>
</cp:coreProperties>
</file>