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63" r:id="rId6"/>
    <p:sldId id="264" r:id="rId7"/>
    <p:sldId id="267" r:id="rId8"/>
    <p:sldId id="265" r:id="rId9"/>
    <p:sldId id="268" r:id="rId10"/>
    <p:sldId id="269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178DD2-5F42-4E76-833F-4F6D8003882A}" type="doc">
      <dgm:prSet loTypeId="urn:microsoft.com/office/officeart/2005/8/layout/StepDownProcess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0030632-40DF-4C6B-B361-6B4365FF10C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Изучение нового материала</a:t>
          </a:r>
          <a:endParaRPr lang="ru-RU" sz="1800" b="1" dirty="0">
            <a:solidFill>
              <a:srgbClr val="C00000"/>
            </a:solidFill>
          </a:endParaRPr>
        </a:p>
      </dgm:t>
    </dgm:pt>
    <dgm:pt modelId="{EAA09BD6-C776-4C6C-9FEF-3B3CE7531A37}" type="parTrans" cxnId="{14280B78-D81A-4661-813C-032E547655ED}">
      <dgm:prSet/>
      <dgm:spPr/>
      <dgm:t>
        <a:bodyPr/>
        <a:lstStyle/>
        <a:p>
          <a:endParaRPr lang="ru-RU"/>
        </a:p>
      </dgm:t>
    </dgm:pt>
    <dgm:pt modelId="{ADA46349-46A8-4D24-B171-03DD47A883A9}" type="sibTrans" cxnId="{14280B78-D81A-4661-813C-032E547655ED}">
      <dgm:prSet/>
      <dgm:spPr/>
      <dgm:t>
        <a:bodyPr/>
        <a:lstStyle/>
        <a:p>
          <a:endParaRPr lang="ru-RU"/>
        </a:p>
      </dgm:t>
    </dgm:pt>
    <dgm:pt modelId="{31A0DCF4-EB16-43D3-A26B-C9A3AB51906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FF00"/>
              </a:solidFill>
            </a:rPr>
            <a:t>Устный счёт</a:t>
          </a:r>
          <a:endParaRPr lang="ru-RU" sz="1800" b="1" dirty="0">
            <a:solidFill>
              <a:srgbClr val="FFFF00"/>
            </a:solidFill>
          </a:endParaRPr>
        </a:p>
      </dgm:t>
    </dgm:pt>
    <dgm:pt modelId="{79168666-44E3-423B-9346-60380B3F089A}" type="sibTrans" cxnId="{7E865E73-6221-4E13-92A9-A8B60ADCAB01}">
      <dgm:prSet/>
      <dgm:spPr/>
      <dgm:t>
        <a:bodyPr/>
        <a:lstStyle/>
        <a:p>
          <a:endParaRPr lang="ru-RU"/>
        </a:p>
      </dgm:t>
    </dgm:pt>
    <dgm:pt modelId="{21CD7C56-9CB6-459D-9E53-E04EABC547FB}" type="parTrans" cxnId="{7E865E73-6221-4E13-92A9-A8B60ADCAB01}">
      <dgm:prSet/>
      <dgm:spPr/>
      <dgm:t>
        <a:bodyPr/>
        <a:lstStyle/>
        <a:p>
          <a:endParaRPr lang="ru-RU"/>
        </a:p>
      </dgm:t>
    </dgm:pt>
    <dgm:pt modelId="{C4A4422F-1380-404F-9DBC-E554D43E352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</a:rPr>
            <a:t>Закрепление изученного</a:t>
          </a:r>
          <a:endParaRPr lang="ru-RU" sz="1800" b="1" dirty="0">
            <a:solidFill>
              <a:srgbClr val="002060"/>
            </a:solidFill>
          </a:endParaRPr>
        </a:p>
      </dgm:t>
    </dgm:pt>
    <dgm:pt modelId="{6AE01720-1BB6-4C00-BC73-2B893FEFCABB}" type="sibTrans" cxnId="{A1490DA0-F5B0-4C0D-ABF5-1CD68004AF71}">
      <dgm:prSet/>
      <dgm:spPr/>
      <dgm:t>
        <a:bodyPr/>
        <a:lstStyle/>
        <a:p>
          <a:endParaRPr lang="ru-RU"/>
        </a:p>
      </dgm:t>
    </dgm:pt>
    <dgm:pt modelId="{4C238548-9C01-4168-A067-B2A039B1C9E9}" type="parTrans" cxnId="{A1490DA0-F5B0-4C0D-ABF5-1CD68004AF71}">
      <dgm:prSet/>
      <dgm:spPr/>
      <dgm:t>
        <a:bodyPr/>
        <a:lstStyle/>
        <a:p>
          <a:endParaRPr lang="ru-RU"/>
        </a:p>
      </dgm:t>
    </dgm:pt>
    <dgm:pt modelId="{80F64221-111B-4CCB-A130-EA39DF7047AF}">
      <dgm:prSet/>
      <dgm:spPr/>
      <dgm:t>
        <a:bodyPr/>
        <a:lstStyle/>
        <a:p>
          <a:endParaRPr lang="ru-RU" dirty="0"/>
        </a:p>
      </dgm:t>
    </dgm:pt>
    <dgm:pt modelId="{7CBF0290-8EF0-4886-98E6-83302E5F247C}" type="parTrans" cxnId="{6C9F193B-01FB-45FE-80EE-337F63083730}">
      <dgm:prSet/>
      <dgm:spPr/>
      <dgm:t>
        <a:bodyPr/>
        <a:lstStyle/>
        <a:p>
          <a:endParaRPr lang="ru-RU"/>
        </a:p>
      </dgm:t>
    </dgm:pt>
    <dgm:pt modelId="{6DA1C809-D68E-4A9B-AB05-6415E8F8E735}" type="sibTrans" cxnId="{6C9F193B-01FB-45FE-80EE-337F63083730}">
      <dgm:prSet/>
      <dgm:spPr/>
      <dgm:t>
        <a:bodyPr/>
        <a:lstStyle/>
        <a:p>
          <a:endParaRPr lang="ru-RU"/>
        </a:p>
      </dgm:t>
    </dgm:pt>
    <dgm:pt modelId="{CDC4F244-243A-4D71-B7C1-36594A7DC203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</a:rPr>
            <a:t>Итоги урока</a:t>
          </a:r>
          <a:endParaRPr lang="ru-RU" b="1" dirty="0">
            <a:solidFill>
              <a:srgbClr val="00B050"/>
            </a:solidFill>
          </a:endParaRPr>
        </a:p>
      </dgm:t>
    </dgm:pt>
    <dgm:pt modelId="{4027D41E-DEF2-4CAE-9950-98EFBF784AB2}" type="parTrans" cxnId="{7A050BE1-D1FD-4FB7-AD4F-F34AD871EF23}">
      <dgm:prSet/>
      <dgm:spPr/>
      <dgm:t>
        <a:bodyPr/>
        <a:lstStyle/>
        <a:p>
          <a:endParaRPr lang="ru-RU"/>
        </a:p>
      </dgm:t>
    </dgm:pt>
    <dgm:pt modelId="{DE3B824F-CEC5-4402-99D0-F4F2D3EF70E3}" type="sibTrans" cxnId="{7A050BE1-D1FD-4FB7-AD4F-F34AD871EF23}">
      <dgm:prSet/>
      <dgm:spPr/>
      <dgm:t>
        <a:bodyPr/>
        <a:lstStyle/>
        <a:p>
          <a:endParaRPr lang="ru-RU"/>
        </a:p>
      </dgm:t>
    </dgm:pt>
    <dgm:pt modelId="{4101A05A-83A7-4846-BAAE-8B2854C1514C}" type="pres">
      <dgm:prSet presAssocID="{0C178DD2-5F42-4E76-833F-4F6D8003882A}" presName="rootnode" presStyleCnt="0">
        <dgm:presLayoutVars>
          <dgm:chMax/>
          <dgm:chPref/>
          <dgm:dir/>
          <dgm:animLvl val="lvl"/>
        </dgm:presLayoutVars>
      </dgm:prSet>
      <dgm:spPr/>
    </dgm:pt>
    <dgm:pt modelId="{54C169E1-0FA7-48C2-BBB1-B565D771A7FD}" type="pres">
      <dgm:prSet presAssocID="{31A0DCF4-EB16-43D3-A26B-C9A3AB519062}" presName="composite" presStyleCnt="0"/>
      <dgm:spPr/>
    </dgm:pt>
    <dgm:pt modelId="{3CA62367-FD75-44E4-987D-5E1B9EA120F4}" type="pres">
      <dgm:prSet presAssocID="{31A0DCF4-EB16-43D3-A26B-C9A3AB519062}" presName="bentUpArrow1" presStyleLbl="alignImgPlace1" presStyleIdx="0" presStyleCnt="3" custLinFactY="-7647" custLinFactNeighborX="8271" custLinFactNeighborY="-100000"/>
      <dgm:spPr/>
    </dgm:pt>
    <dgm:pt modelId="{AFDE3FA5-BE0D-4015-A826-493F2CD8DE1B}" type="pres">
      <dgm:prSet presAssocID="{31A0DCF4-EB16-43D3-A26B-C9A3AB519062}" presName="ParentText" presStyleLbl="node1" presStyleIdx="0" presStyleCnt="4" custScaleX="360299" custScaleY="104097" custLinFactNeighborX="-72" custLinFactNeighborY="-8353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BDC29-F6A1-4FE2-A8B4-A7191919949E}" type="pres">
      <dgm:prSet presAssocID="{31A0DCF4-EB16-43D3-A26B-C9A3AB519062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2740F-7827-4001-B279-B5F2087D3F53}" type="pres">
      <dgm:prSet presAssocID="{79168666-44E3-423B-9346-60380B3F089A}" presName="sibTrans" presStyleCnt="0"/>
      <dgm:spPr/>
    </dgm:pt>
    <dgm:pt modelId="{DE00915B-80DD-4079-A04D-4D8251A843CF}" type="pres">
      <dgm:prSet presAssocID="{B0030632-40DF-4C6B-B361-6B4365FF10CF}" presName="composite" presStyleCnt="0"/>
      <dgm:spPr/>
    </dgm:pt>
    <dgm:pt modelId="{E16A328B-D4E4-4A58-AA27-80B992B97B94}" type="pres">
      <dgm:prSet presAssocID="{B0030632-40DF-4C6B-B361-6B4365FF10CF}" presName="bentUpArrow1" presStyleLbl="alignImgPlace1" presStyleIdx="1" presStyleCnt="3" custLinFactX="-11877" custLinFactNeighborX="-100000" custLinFactNeighborY="-41450"/>
      <dgm:spPr/>
    </dgm:pt>
    <dgm:pt modelId="{F0691107-9E51-43B0-82BD-778FE51E6D51}" type="pres">
      <dgm:prSet presAssocID="{B0030632-40DF-4C6B-B361-6B4365FF10CF}" presName="ParentText" presStyleLbl="node1" presStyleIdx="1" presStyleCnt="4" custScaleX="294873" custLinFactX="-6667" custLinFactNeighborX="-100000" custLinFactNeighborY="-30014">
        <dgm:presLayoutVars>
          <dgm:chMax val="1"/>
          <dgm:chPref val="1"/>
          <dgm:bulletEnabled val="1"/>
        </dgm:presLayoutVars>
      </dgm:prSet>
      <dgm:spPr/>
    </dgm:pt>
    <dgm:pt modelId="{2C14AE24-20CD-476D-B610-937CAF9611F4}" type="pres">
      <dgm:prSet presAssocID="{B0030632-40DF-4C6B-B361-6B4365FF10CF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1C2A10-8217-49EF-AA90-696627CDD2A0}" type="pres">
      <dgm:prSet presAssocID="{ADA46349-46A8-4D24-B171-03DD47A883A9}" presName="sibTrans" presStyleCnt="0"/>
      <dgm:spPr/>
    </dgm:pt>
    <dgm:pt modelId="{DF955054-DA47-4F10-9C84-5CF00457FE9E}" type="pres">
      <dgm:prSet presAssocID="{C4A4422F-1380-404F-9DBC-E554D43E352D}" presName="composite" presStyleCnt="0"/>
      <dgm:spPr/>
    </dgm:pt>
    <dgm:pt modelId="{7EA98F1C-2C47-4DE2-9B2E-E91B333AFD81}" type="pres">
      <dgm:prSet presAssocID="{C4A4422F-1380-404F-9DBC-E554D43E352D}" presName="bentUpArrow1" presStyleLbl="alignImgPlace1" presStyleIdx="2" presStyleCnt="3"/>
      <dgm:spPr/>
    </dgm:pt>
    <dgm:pt modelId="{9E9C4CDD-7F0B-4FCD-9A36-D25779939A36}" type="pres">
      <dgm:prSet presAssocID="{C4A4422F-1380-404F-9DBC-E554D43E352D}" presName="ParentText" presStyleLbl="node1" presStyleIdx="2" presStyleCnt="4" custScaleX="309269" custLinFactX="-91197" custLinFactNeighborX="-100000" custLinFactNeighborY="2616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A2ECB-CEE9-4306-9C8F-20FE747B5291}" type="pres">
      <dgm:prSet presAssocID="{C4A4422F-1380-404F-9DBC-E554D43E352D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D9684078-01DA-480B-8786-D49865BA374A}" type="pres">
      <dgm:prSet presAssocID="{6AE01720-1BB6-4C00-BC73-2B893FEFCABB}" presName="sibTrans" presStyleCnt="0"/>
      <dgm:spPr/>
    </dgm:pt>
    <dgm:pt modelId="{B66AE8E4-0DF7-4D38-91D8-7794E58E449E}" type="pres">
      <dgm:prSet presAssocID="{CDC4F244-243A-4D71-B7C1-36594A7DC203}" presName="composite" presStyleCnt="0"/>
      <dgm:spPr/>
    </dgm:pt>
    <dgm:pt modelId="{F046586A-3786-496B-90D3-DF732868B74E}" type="pres">
      <dgm:prSet presAssocID="{CDC4F244-243A-4D71-B7C1-36594A7DC203}" presName="ParentText" presStyleLbl="node1" presStyleIdx="3" presStyleCnt="4" custScaleX="309269" custLinFactX="-91197" custLinFactNeighborX="-100000" custLinFactNeighborY="26164">
        <dgm:presLayoutVars>
          <dgm:chMax val="1"/>
          <dgm:chPref val="1"/>
          <dgm:bulletEnabled val="1"/>
        </dgm:presLayoutVars>
      </dgm:prSet>
      <dgm:spPr/>
    </dgm:pt>
  </dgm:ptLst>
  <dgm:cxnLst>
    <dgm:cxn modelId="{545A8367-8FE9-4164-AC36-377F7BC10BB3}" type="presOf" srcId="{B0030632-40DF-4C6B-B361-6B4365FF10CF}" destId="{F0691107-9E51-43B0-82BD-778FE51E6D51}" srcOrd="0" destOrd="0" presId="urn:microsoft.com/office/officeart/2005/8/layout/StepDownProcess"/>
    <dgm:cxn modelId="{A18C36EF-0E48-4BCA-B90A-09E26AD63C67}" type="presOf" srcId="{80F64221-111B-4CCB-A130-EA39DF7047AF}" destId="{74EA2ECB-CEE9-4306-9C8F-20FE747B5291}" srcOrd="0" destOrd="0" presId="urn:microsoft.com/office/officeart/2005/8/layout/StepDownProcess"/>
    <dgm:cxn modelId="{38521C8D-A7B9-478E-BF24-73BAA3F02167}" type="presOf" srcId="{0C178DD2-5F42-4E76-833F-4F6D8003882A}" destId="{4101A05A-83A7-4846-BAAE-8B2854C1514C}" srcOrd="0" destOrd="0" presId="urn:microsoft.com/office/officeart/2005/8/layout/StepDownProcess"/>
    <dgm:cxn modelId="{14280B78-D81A-4661-813C-032E547655ED}" srcId="{0C178DD2-5F42-4E76-833F-4F6D8003882A}" destId="{B0030632-40DF-4C6B-B361-6B4365FF10CF}" srcOrd="1" destOrd="0" parTransId="{EAA09BD6-C776-4C6C-9FEF-3B3CE7531A37}" sibTransId="{ADA46349-46A8-4D24-B171-03DD47A883A9}"/>
    <dgm:cxn modelId="{7E865E73-6221-4E13-92A9-A8B60ADCAB01}" srcId="{0C178DD2-5F42-4E76-833F-4F6D8003882A}" destId="{31A0DCF4-EB16-43D3-A26B-C9A3AB519062}" srcOrd="0" destOrd="0" parTransId="{21CD7C56-9CB6-459D-9E53-E04EABC547FB}" sibTransId="{79168666-44E3-423B-9346-60380B3F089A}"/>
    <dgm:cxn modelId="{7A050BE1-D1FD-4FB7-AD4F-F34AD871EF23}" srcId="{0C178DD2-5F42-4E76-833F-4F6D8003882A}" destId="{CDC4F244-243A-4D71-B7C1-36594A7DC203}" srcOrd="3" destOrd="0" parTransId="{4027D41E-DEF2-4CAE-9950-98EFBF784AB2}" sibTransId="{DE3B824F-CEC5-4402-99D0-F4F2D3EF70E3}"/>
    <dgm:cxn modelId="{338D9B04-73F5-4C10-BAD3-2A0D876B5AF6}" type="presOf" srcId="{CDC4F244-243A-4D71-B7C1-36594A7DC203}" destId="{F046586A-3786-496B-90D3-DF732868B74E}" srcOrd="0" destOrd="0" presId="urn:microsoft.com/office/officeart/2005/8/layout/StepDownProcess"/>
    <dgm:cxn modelId="{DC5CE828-2E32-424B-B4FA-EE161FECBEF9}" type="presOf" srcId="{31A0DCF4-EB16-43D3-A26B-C9A3AB519062}" destId="{AFDE3FA5-BE0D-4015-A826-493F2CD8DE1B}" srcOrd="0" destOrd="0" presId="urn:microsoft.com/office/officeart/2005/8/layout/StepDownProcess"/>
    <dgm:cxn modelId="{04351216-5AA0-43F8-BFCB-7149A9EE2C98}" type="presOf" srcId="{C4A4422F-1380-404F-9DBC-E554D43E352D}" destId="{9E9C4CDD-7F0B-4FCD-9A36-D25779939A36}" srcOrd="0" destOrd="0" presId="urn:microsoft.com/office/officeart/2005/8/layout/StepDownProcess"/>
    <dgm:cxn modelId="{6C9F193B-01FB-45FE-80EE-337F63083730}" srcId="{C4A4422F-1380-404F-9DBC-E554D43E352D}" destId="{80F64221-111B-4CCB-A130-EA39DF7047AF}" srcOrd="0" destOrd="0" parTransId="{7CBF0290-8EF0-4886-98E6-83302E5F247C}" sibTransId="{6DA1C809-D68E-4A9B-AB05-6415E8F8E735}"/>
    <dgm:cxn modelId="{A1490DA0-F5B0-4C0D-ABF5-1CD68004AF71}" srcId="{0C178DD2-5F42-4E76-833F-4F6D8003882A}" destId="{C4A4422F-1380-404F-9DBC-E554D43E352D}" srcOrd="2" destOrd="0" parTransId="{4C238548-9C01-4168-A067-B2A039B1C9E9}" sibTransId="{6AE01720-1BB6-4C00-BC73-2B893FEFCABB}"/>
    <dgm:cxn modelId="{6277EB4C-700A-4A68-9C9D-313C440E0879}" type="presParOf" srcId="{4101A05A-83A7-4846-BAAE-8B2854C1514C}" destId="{54C169E1-0FA7-48C2-BBB1-B565D771A7FD}" srcOrd="0" destOrd="0" presId="urn:microsoft.com/office/officeart/2005/8/layout/StepDownProcess"/>
    <dgm:cxn modelId="{CA747980-4542-4005-8F7F-E390A9B735E9}" type="presParOf" srcId="{54C169E1-0FA7-48C2-BBB1-B565D771A7FD}" destId="{3CA62367-FD75-44E4-987D-5E1B9EA120F4}" srcOrd="0" destOrd="0" presId="urn:microsoft.com/office/officeart/2005/8/layout/StepDownProcess"/>
    <dgm:cxn modelId="{3E866003-CF26-4E34-9D15-B4E2DF408447}" type="presParOf" srcId="{54C169E1-0FA7-48C2-BBB1-B565D771A7FD}" destId="{AFDE3FA5-BE0D-4015-A826-493F2CD8DE1B}" srcOrd="1" destOrd="0" presId="urn:microsoft.com/office/officeart/2005/8/layout/StepDownProcess"/>
    <dgm:cxn modelId="{C7BF7FFB-762A-417B-AD34-89EB9E65852A}" type="presParOf" srcId="{54C169E1-0FA7-48C2-BBB1-B565D771A7FD}" destId="{B80BDC29-F6A1-4FE2-A8B4-A7191919949E}" srcOrd="2" destOrd="0" presId="urn:microsoft.com/office/officeart/2005/8/layout/StepDownProcess"/>
    <dgm:cxn modelId="{89F12E95-244E-4C09-8F59-55D4C49C2476}" type="presParOf" srcId="{4101A05A-83A7-4846-BAAE-8B2854C1514C}" destId="{F452740F-7827-4001-B279-B5F2087D3F53}" srcOrd="1" destOrd="0" presId="urn:microsoft.com/office/officeart/2005/8/layout/StepDownProcess"/>
    <dgm:cxn modelId="{29727901-D4DE-4EBA-8578-8A39EAE697C6}" type="presParOf" srcId="{4101A05A-83A7-4846-BAAE-8B2854C1514C}" destId="{DE00915B-80DD-4079-A04D-4D8251A843CF}" srcOrd="2" destOrd="0" presId="urn:microsoft.com/office/officeart/2005/8/layout/StepDownProcess"/>
    <dgm:cxn modelId="{B512794B-56EA-493B-B9E9-0E0A8A9C0DB6}" type="presParOf" srcId="{DE00915B-80DD-4079-A04D-4D8251A843CF}" destId="{E16A328B-D4E4-4A58-AA27-80B992B97B94}" srcOrd="0" destOrd="0" presId="urn:microsoft.com/office/officeart/2005/8/layout/StepDownProcess"/>
    <dgm:cxn modelId="{CDD5C335-42E4-493C-B4C5-68FBC21C95A3}" type="presParOf" srcId="{DE00915B-80DD-4079-A04D-4D8251A843CF}" destId="{F0691107-9E51-43B0-82BD-778FE51E6D51}" srcOrd="1" destOrd="0" presId="urn:microsoft.com/office/officeart/2005/8/layout/StepDownProcess"/>
    <dgm:cxn modelId="{AC72732C-DAA2-4A08-B2DC-893E0B1D506A}" type="presParOf" srcId="{DE00915B-80DD-4079-A04D-4D8251A843CF}" destId="{2C14AE24-20CD-476D-B610-937CAF9611F4}" srcOrd="2" destOrd="0" presId="urn:microsoft.com/office/officeart/2005/8/layout/StepDownProcess"/>
    <dgm:cxn modelId="{713AD8F2-DA2F-46E0-8643-228ED1C6058D}" type="presParOf" srcId="{4101A05A-83A7-4846-BAAE-8B2854C1514C}" destId="{E71C2A10-8217-49EF-AA90-696627CDD2A0}" srcOrd="3" destOrd="0" presId="urn:microsoft.com/office/officeart/2005/8/layout/StepDownProcess"/>
    <dgm:cxn modelId="{8363D1A1-5443-4AB1-BE7B-3214C9FAC070}" type="presParOf" srcId="{4101A05A-83A7-4846-BAAE-8B2854C1514C}" destId="{DF955054-DA47-4F10-9C84-5CF00457FE9E}" srcOrd="4" destOrd="0" presId="urn:microsoft.com/office/officeart/2005/8/layout/StepDownProcess"/>
    <dgm:cxn modelId="{7B32D731-4D9F-4317-8D71-AF45F89991E5}" type="presParOf" srcId="{DF955054-DA47-4F10-9C84-5CF00457FE9E}" destId="{7EA98F1C-2C47-4DE2-9B2E-E91B333AFD81}" srcOrd="0" destOrd="0" presId="urn:microsoft.com/office/officeart/2005/8/layout/StepDownProcess"/>
    <dgm:cxn modelId="{072704EA-E152-4502-B953-0183DD111E49}" type="presParOf" srcId="{DF955054-DA47-4F10-9C84-5CF00457FE9E}" destId="{9E9C4CDD-7F0B-4FCD-9A36-D25779939A36}" srcOrd="1" destOrd="0" presId="urn:microsoft.com/office/officeart/2005/8/layout/StepDownProcess"/>
    <dgm:cxn modelId="{625DE7EB-B786-45B7-A221-0CD5F5B2D27F}" type="presParOf" srcId="{DF955054-DA47-4F10-9C84-5CF00457FE9E}" destId="{74EA2ECB-CEE9-4306-9C8F-20FE747B5291}" srcOrd="2" destOrd="0" presId="urn:microsoft.com/office/officeart/2005/8/layout/StepDownProcess"/>
    <dgm:cxn modelId="{C330881B-EA98-433E-886B-518CDC5BEE31}" type="presParOf" srcId="{4101A05A-83A7-4846-BAAE-8B2854C1514C}" destId="{D9684078-01DA-480B-8786-D49865BA374A}" srcOrd="5" destOrd="0" presId="urn:microsoft.com/office/officeart/2005/8/layout/StepDownProcess"/>
    <dgm:cxn modelId="{8832F01F-0A77-4262-9519-1771B61E9C25}" type="presParOf" srcId="{4101A05A-83A7-4846-BAAE-8B2854C1514C}" destId="{B66AE8E4-0DF7-4D38-91D8-7794E58E449E}" srcOrd="6" destOrd="0" presId="urn:microsoft.com/office/officeart/2005/8/layout/StepDownProcess"/>
    <dgm:cxn modelId="{82F76D77-DD8D-437E-B0E4-F3C5D6779F88}" type="presParOf" srcId="{B66AE8E4-0DF7-4D38-91D8-7794E58E449E}" destId="{F046586A-3786-496B-90D3-DF732868B74E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E1BED2-1720-4FE0-B24C-49343479CE25}" type="doc">
      <dgm:prSet loTypeId="urn:microsoft.com/office/officeart/2005/8/layout/pyramid2" loCatId="list" qsTypeId="urn:microsoft.com/office/officeart/2005/8/quickstyle/simple1" qsCatId="simple" csTypeId="urn:microsoft.com/office/officeart/2005/8/colors/accent6_5" csCatId="accent6" phldr="1"/>
      <dgm:spPr/>
    </dgm:pt>
    <dgm:pt modelId="{C8ED6894-3C72-44B7-A7D3-6CFFAEA24B9B}">
      <dgm:prSet phldrT="[Текст]" custT="1"/>
      <dgm:spPr/>
      <dgm:t>
        <a:bodyPr/>
        <a:lstStyle/>
        <a:p>
          <a:r>
            <a:rPr lang="ru-RU" sz="1800" b="1" dirty="0" smtClean="0"/>
            <a:t>№ 9</a:t>
          </a:r>
        </a:p>
        <a:p>
          <a:r>
            <a:rPr lang="ru-RU" sz="1500" b="1" dirty="0" smtClean="0"/>
            <a:t>(рабочая тетрадь)</a:t>
          </a:r>
          <a:endParaRPr lang="ru-RU" sz="1500" b="1" dirty="0"/>
        </a:p>
      </dgm:t>
    </dgm:pt>
    <dgm:pt modelId="{2F2ACA3C-C99E-4402-BAF6-888BF60E2BEE}" type="parTrans" cxnId="{78F04DBA-4DC0-41B9-98B2-6411693B378A}">
      <dgm:prSet/>
      <dgm:spPr/>
      <dgm:t>
        <a:bodyPr/>
        <a:lstStyle/>
        <a:p>
          <a:endParaRPr lang="ru-RU"/>
        </a:p>
      </dgm:t>
    </dgm:pt>
    <dgm:pt modelId="{68D541A3-4AB9-4804-856C-D71EB6B21ED0}" type="sibTrans" cxnId="{78F04DBA-4DC0-41B9-98B2-6411693B378A}">
      <dgm:prSet/>
      <dgm:spPr/>
      <dgm:t>
        <a:bodyPr/>
        <a:lstStyle/>
        <a:p>
          <a:endParaRPr lang="ru-RU"/>
        </a:p>
      </dgm:t>
    </dgm:pt>
    <dgm:pt modelId="{6ED44736-8C9D-4E08-8056-634196383938}">
      <dgm:prSet custT="1"/>
      <dgm:spPr/>
      <dgm:t>
        <a:bodyPr/>
        <a:lstStyle/>
        <a:p>
          <a:r>
            <a:rPr lang="ru-RU" sz="1800" b="1" dirty="0" smtClean="0"/>
            <a:t>№ 11</a:t>
          </a:r>
        </a:p>
        <a:p>
          <a:r>
            <a:rPr lang="ru-RU" sz="1800" b="1" dirty="0" smtClean="0"/>
            <a:t>(рабочая тетрадь)</a:t>
          </a:r>
          <a:endParaRPr lang="ru-RU" sz="1000" dirty="0"/>
        </a:p>
      </dgm:t>
    </dgm:pt>
    <dgm:pt modelId="{50100E61-278B-4EEC-B69F-A2A0578D6A05}" type="parTrans" cxnId="{80C05504-B6EA-4E58-BB66-5D909834A53E}">
      <dgm:prSet/>
      <dgm:spPr/>
      <dgm:t>
        <a:bodyPr/>
        <a:lstStyle/>
        <a:p>
          <a:endParaRPr lang="ru-RU"/>
        </a:p>
      </dgm:t>
    </dgm:pt>
    <dgm:pt modelId="{7F4A24F4-60BA-4B94-9CE5-297F7A4D70EB}" type="sibTrans" cxnId="{80C05504-B6EA-4E58-BB66-5D909834A53E}">
      <dgm:prSet/>
      <dgm:spPr/>
      <dgm:t>
        <a:bodyPr/>
        <a:lstStyle/>
        <a:p>
          <a:endParaRPr lang="ru-RU"/>
        </a:p>
      </dgm:t>
    </dgm:pt>
    <dgm:pt modelId="{41F8A0D9-BFFF-4635-B8B0-2D60998752D8}" type="pres">
      <dgm:prSet presAssocID="{22E1BED2-1720-4FE0-B24C-49343479CE25}" presName="compositeShape" presStyleCnt="0">
        <dgm:presLayoutVars>
          <dgm:dir/>
          <dgm:resizeHandles/>
        </dgm:presLayoutVars>
      </dgm:prSet>
      <dgm:spPr/>
    </dgm:pt>
    <dgm:pt modelId="{77019A09-C042-4609-A017-4452572057E5}" type="pres">
      <dgm:prSet presAssocID="{22E1BED2-1720-4FE0-B24C-49343479CE25}" presName="pyramid" presStyleLbl="node1" presStyleIdx="0" presStyleCnt="1" custScaleX="150001" custLinFactNeighborX="-35883" custLinFactNeighborY="1152"/>
      <dgm:spPr/>
    </dgm:pt>
    <dgm:pt modelId="{B222D7AC-AF45-4546-A677-D44B17BA53F1}" type="pres">
      <dgm:prSet presAssocID="{22E1BED2-1720-4FE0-B24C-49343479CE25}" presName="theList" presStyleCnt="0"/>
      <dgm:spPr/>
    </dgm:pt>
    <dgm:pt modelId="{A6E08760-5B9F-4EBB-BD77-37D95CE792B9}" type="pres">
      <dgm:prSet presAssocID="{C8ED6894-3C72-44B7-A7D3-6CFFAEA24B9B}" presName="aNode" presStyleLbl="fgAcc1" presStyleIdx="0" presStyleCnt="2" custScaleX="164957" custLinFactY="-9853" custLinFactNeighborX="21819" custLinFactNeighborY="-100000">
        <dgm:presLayoutVars>
          <dgm:bulletEnabled val="1"/>
        </dgm:presLayoutVars>
      </dgm:prSet>
      <dgm:spPr/>
    </dgm:pt>
    <dgm:pt modelId="{F5ECE756-FD0C-412A-B6C9-E53A1C384A64}" type="pres">
      <dgm:prSet presAssocID="{C8ED6894-3C72-44B7-A7D3-6CFFAEA24B9B}" presName="aSpace" presStyleCnt="0"/>
      <dgm:spPr/>
    </dgm:pt>
    <dgm:pt modelId="{DDF9BADE-C8F7-4F44-AE65-37591ED677A2}" type="pres">
      <dgm:prSet presAssocID="{6ED44736-8C9D-4E08-8056-634196383938}" presName="aNode" presStyleLbl="fgAcc1" presStyleIdx="1" presStyleCnt="2" custScaleX="173601" custLinFactNeighborX="26141" custLinFactNeighborY="-893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303AB-04C8-455D-A2B6-9557B2FB1BBB}" type="pres">
      <dgm:prSet presAssocID="{6ED44736-8C9D-4E08-8056-634196383938}" presName="aSpace" presStyleCnt="0"/>
      <dgm:spPr/>
    </dgm:pt>
  </dgm:ptLst>
  <dgm:cxnLst>
    <dgm:cxn modelId="{933928D6-F540-4C59-8562-E28EBCA0D2AD}" type="presOf" srcId="{6ED44736-8C9D-4E08-8056-634196383938}" destId="{DDF9BADE-C8F7-4F44-AE65-37591ED677A2}" srcOrd="0" destOrd="0" presId="urn:microsoft.com/office/officeart/2005/8/layout/pyramid2"/>
    <dgm:cxn modelId="{80C05504-B6EA-4E58-BB66-5D909834A53E}" srcId="{22E1BED2-1720-4FE0-B24C-49343479CE25}" destId="{6ED44736-8C9D-4E08-8056-634196383938}" srcOrd="1" destOrd="0" parTransId="{50100E61-278B-4EEC-B69F-A2A0578D6A05}" sibTransId="{7F4A24F4-60BA-4B94-9CE5-297F7A4D70EB}"/>
    <dgm:cxn modelId="{5D731E53-63BF-4C05-9170-AF0525987D1E}" type="presOf" srcId="{C8ED6894-3C72-44B7-A7D3-6CFFAEA24B9B}" destId="{A6E08760-5B9F-4EBB-BD77-37D95CE792B9}" srcOrd="0" destOrd="0" presId="urn:microsoft.com/office/officeart/2005/8/layout/pyramid2"/>
    <dgm:cxn modelId="{8C43EEEB-5361-4990-8B6F-74EDAFFE2101}" type="presOf" srcId="{22E1BED2-1720-4FE0-B24C-49343479CE25}" destId="{41F8A0D9-BFFF-4635-B8B0-2D60998752D8}" srcOrd="0" destOrd="0" presId="urn:microsoft.com/office/officeart/2005/8/layout/pyramid2"/>
    <dgm:cxn modelId="{78F04DBA-4DC0-41B9-98B2-6411693B378A}" srcId="{22E1BED2-1720-4FE0-B24C-49343479CE25}" destId="{C8ED6894-3C72-44B7-A7D3-6CFFAEA24B9B}" srcOrd="0" destOrd="0" parTransId="{2F2ACA3C-C99E-4402-BAF6-888BF60E2BEE}" sibTransId="{68D541A3-4AB9-4804-856C-D71EB6B21ED0}"/>
    <dgm:cxn modelId="{D47769B6-5BFB-492D-8960-868B9293A8A3}" type="presParOf" srcId="{41F8A0D9-BFFF-4635-B8B0-2D60998752D8}" destId="{77019A09-C042-4609-A017-4452572057E5}" srcOrd="0" destOrd="0" presId="urn:microsoft.com/office/officeart/2005/8/layout/pyramid2"/>
    <dgm:cxn modelId="{7F0D5E5A-7722-4487-9814-829669CC40D2}" type="presParOf" srcId="{41F8A0D9-BFFF-4635-B8B0-2D60998752D8}" destId="{B222D7AC-AF45-4546-A677-D44B17BA53F1}" srcOrd="1" destOrd="0" presId="urn:microsoft.com/office/officeart/2005/8/layout/pyramid2"/>
    <dgm:cxn modelId="{484ED8C5-7F04-4EE1-A2A8-491854B3F024}" type="presParOf" srcId="{B222D7AC-AF45-4546-A677-D44B17BA53F1}" destId="{A6E08760-5B9F-4EBB-BD77-37D95CE792B9}" srcOrd="0" destOrd="0" presId="urn:microsoft.com/office/officeart/2005/8/layout/pyramid2"/>
    <dgm:cxn modelId="{A1E51F47-0E87-4E74-A9A2-58678CAA5806}" type="presParOf" srcId="{B222D7AC-AF45-4546-A677-D44B17BA53F1}" destId="{F5ECE756-FD0C-412A-B6C9-E53A1C384A64}" srcOrd="1" destOrd="0" presId="urn:microsoft.com/office/officeart/2005/8/layout/pyramid2"/>
    <dgm:cxn modelId="{FA897CEE-28FD-4011-BCE4-5F38DA94EA08}" type="presParOf" srcId="{B222D7AC-AF45-4546-A677-D44B17BA53F1}" destId="{DDF9BADE-C8F7-4F44-AE65-37591ED677A2}" srcOrd="2" destOrd="0" presId="urn:microsoft.com/office/officeart/2005/8/layout/pyramid2"/>
    <dgm:cxn modelId="{A55F214A-77A2-484C-9C48-6FEFFFCFA1CD}" type="presParOf" srcId="{B222D7AC-AF45-4546-A677-D44B17BA53F1}" destId="{869303AB-04C8-455D-A2B6-9557B2FB1BBB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A62367-FD75-44E4-987D-5E1B9EA120F4}">
      <dsp:nvSpPr>
        <dsp:cNvPr id="0" name=""/>
        <dsp:cNvSpPr/>
      </dsp:nvSpPr>
      <dsp:spPr>
        <a:xfrm rot="5400000">
          <a:off x="1172566" y="531243"/>
          <a:ext cx="458774" cy="52229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DE3FA5-BE0D-4015-A826-493F2CD8DE1B}">
      <dsp:nvSpPr>
        <dsp:cNvPr id="0" name=""/>
        <dsp:cNvSpPr/>
      </dsp:nvSpPr>
      <dsp:spPr>
        <a:xfrm>
          <a:off x="2110" y="53900"/>
          <a:ext cx="2782612" cy="56273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Устный счёт</a:t>
          </a:r>
          <a:endParaRPr lang="ru-RU" sz="1800" b="1" kern="1200" dirty="0">
            <a:solidFill>
              <a:srgbClr val="FFFF00"/>
            </a:solidFill>
          </a:endParaRPr>
        </a:p>
      </dsp:txBody>
      <dsp:txXfrm>
        <a:off x="29586" y="81376"/>
        <a:ext cx="2727660" cy="507785"/>
      </dsp:txXfrm>
    </dsp:sp>
    <dsp:sp modelId="{B80BDC29-F6A1-4FE2-A8B4-A7191919949E}">
      <dsp:nvSpPr>
        <dsp:cNvPr id="0" name=""/>
        <dsp:cNvSpPr/>
      </dsp:nvSpPr>
      <dsp:spPr>
        <a:xfrm>
          <a:off x="1780126" y="568097"/>
          <a:ext cx="561702" cy="436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6A328B-D4E4-4A58-AA27-80B992B97B94}">
      <dsp:nvSpPr>
        <dsp:cNvPr id="0" name=""/>
        <dsp:cNvSpPr/>
      </dsp:nvSpPr>
      <dsp:spPr>
        <a:xfrm rot="5400000">
          <a:off x="1628044" y="1442198"/>
          <a:ext cx="458774" cy="52229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-5387423"/>
            <a:satOff val="23188"/>
            <a:lumOff val="6269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691107-9E51-43B0-82BD-778FE51E6D51}">
      <dsp:nvSpPr>
        <dsp:cNvPr id="0" name=""/>
        <dsp:cNvSpPr/>
      </dsp:nvSpPr>
      <dsp:spPr>
        <a:xfrm>
          <a:off x="514524" y="961547"/>
          <a:ext cx="2277323" cy="54058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Изучение нового материала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540918" y="987941"/>
        <a:ext cx="2224535" cy="487801"/>
      </dsp:txXfrm>
    </dsp:sp>
    <dsp:sp modelId="{2C14AE24-20CD-476D-B610-937CAF9611F4}">
      <dsp:nvSpPr>
        <dsp:cNvPr id="0" name=""/>
        <dsp:cNvSpPr/>
      </dsp:nvSpPr>
      <dsp:spPr>
        <a:xfrm>
          <a:off x="2863135" y="1175357"/>
          <a:ext cx="561702" cy="436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A98F1C-2C47-4DE2-9B2E-E91B333AFD81}">
      <dsp:nvSpPr>
        <dsp:cNvPr id="0" name=""/>
        <dsp:cNvSpPr/>
      </dsp:nvSpPr>
      <dsp:spPr>
        <a:xfrm rot="5400000">
          <a:off x="3603621" y="2239621"/>
          <a:ext cx="458774" cy="52229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-10774846"/>
            <a:satOff val="46375"/>
            <a:lumOff val="12537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9C4CDD-7F0B-4FCD-9A36-D25779939A36}">
      <dsp:nvSpPr>
        <dsp:cNvPr id="0" name=""/>
        <dsp:cNvSpPr/>
      </dsp:nvSpPr>
      <dsp:spPr>
        <a:xfrm>
          <a:off x="1197348" y="1872500"/>
          <a:ext cx="2388504" cy="54058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Закрепление изученного</a:t>
          </a:r>
          <a:endParaRPr lang="ru-RU" sz="1800" b="1" kern="1200" dirty="0">
            <a:solidFill>
              <a:srgbClr val="002060"/>
            </a:solidFill>
          </a:endParaRPr>
        </a:p>
      </dsp:txBody>
      <dsp:txXfrm>
        <a:off x="1223742" y="1898894"/>
        <a:ext cx="2335716" cy="487801"/>
      </dsp:txXfrm>
    </dsp:sp>
    <dsp:sp modelId="{74EA2ECB-CEE9-4306-9C8F-20FE747B5291}">
      <dsp:nvSpPr>
        <dsp:cNvPr id="0" name=""/>
        <dsp:cNvSpPr/>
      </dsp:nvSpPr>
      <dsp:spPr>
        <a:xfrm>
          <a:off x="4254380" y="1782617"/>
          <a:ext cx="561702" cy="436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</dsp:txBody>
      <dsp:txXfrm>
        <a:off x="4254380" y="1782617"/>
        <a:ext cx="561702" cy="436928"/>
      </dsp:txXfrm>
    </dsp:sp>
    <dsp:sp modelId="{F046586A-3786-496B-90D3-DF732868B74E}">
      <dsp:nvSpPr>
        <dsp:cNvPr id="0" name=""/>
        <dsp:cNvSpPr/>
      </dsp:nvSpPr>
      <dsp:spPr>
        <a:xfrm>
          <a:off x="2533001" y="2479760"/>
          <a:ext cx="2388504" cy="54058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B050"/>
              </a:solidFill>
            </a:rPr>
            <a:t>Итоги урока</a:t>
          </a:r>
          <a:endParaRPr lang="ru-RU" sz="2200" b="1" kern="1200" dirty="0">
            <a:solidFill>
              <a:srgbClr val="00B050"/>
            </a:solidFill>
          </a:endParaRPr>
        </a:p>
      </dsp:txBody>
      <dsp:txXfrm>
        <a:off x="2559395" y="2506154"/>
        <a:ext cx="2335716" cy="4878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19A09-C042-4609-A017-4452572057E5}">
      <dsp:nvSpPr>
        <dsp:cNvPr id="0" name=""/>
        <dsp:cNvSpPr/>
      </dsp:nvSpPr>
      <dsp:spPr>
        <a:xfrm>
          <a:off x="145559" y="0"/>
          <a:ext cx="3888457" cy="2592288"/>
        </a:xfrm>
        <a:prstGeom prst="triangl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08760-5B9F-4EBB-BD77-37D95CE792B9}">
      <dsp:nvSpPr>
        <dsp:cNvPr id="0" name=""/>
        <dsp:cNvSpPr/>
      </dsp:nvSpPr>
      <dsp:spPr>
        <a:xfrm>
          <a:off x="2840367" y="53504"/>
          <a:ext cx="2779504" cy="9214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№ 9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(рабочая тетрадь)</a:t>
          </a:r>
          <a:endParaRPr lang="ru-RU" sz="1500" b="1" kern="1200" dirty="0"/>
        </a:p>
      </dsp:txBody>
      <dsp:txXfrm>
        <a:off x="2885350" y="98487"/>
        <a:ext cx="2689538" cy="831511"/>
      </dsp:txXfrm>
    </dsp:sp>
    <dsp:sp modelId="{DDF9BADE-C8F7-4F44-AE65-37591ED677A2}">
      <dsp:nvSpPr>
        <dsp:cNvPr id="0" name=""/>
        <dsp:cNvSpPr/>
      </dsp:nvSpPr>
      <dsp:spPr>
        <a:xfrm>
          <a:off x="2840367" y="1193194"/>
          <a:ext cx="2925154" cy="9214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№ 11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(рабочая тетрадь)</a:t>
          </a:r>
          <a:endParaRPr lang="ru-RU" sz="1000" kern="1200" dirty="0"/>
        </a:p>
      </dsp:txBody>
      <dsp:txXfrm>
        <a:off x="2885350" y="1238177"/>
        <a:ext cx="2835188" cy="831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5" y="404664"/>
            <a:ext cx="7300699" cy="482453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529" y="3303783"/>
            <a:ext cx="2281247" cy="331588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4248" y="3317368"/>
            <a:ext cx="1901174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24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323528" y="332656"/>
            <a:ext cx="8496944" cy="6192688"/>
          </a:xfrm>
          <a:prstGeom prst="roundRect">
            <a:avLst/>
          </a:prstGeom>
          <a:solidFill>
            <a:schemeClr val="lt1">
              <a:alpha val="69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86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323528" y="332656"/>
            <a:ext cx="8496944" cy="6192688"/>
          </a:xfrm>
          <a:prstGeom prst="roundRect">
            <a:avLst/>
          </a:prstGeom>
          <a:solidFill>
            <a:schemeClr val="lt1">
              <a:alpha val="69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7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кругленный прямоугольник 8"/>
          <p:cNvSpPr/>
          <p:nvPr userDrawn="1"/>
        </p:nvSpPr>
        <p:spPr>
          <a:xfrm>
            <a:off x="467544" y="332656"/>
            <a:ext cx="8237878" cy="5976664"/>
          </a:xfrm>
          <a:prstGeom prst="roundRect">
            <a:avLst/>
          </a:prstGeom>
          <a:solidFill>
            <a:schemeClr val="lt1">
              <a:alpha val="69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529" y="3303783"/>
            <a:ext cx="2281247" cy="331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87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467544" y="332656"/>
            <a:ext cx="8237878" cy="5976664"/>
          </a:xfrm>
          <a:prstGeom prst="roundRect">
            <a:avLst/>
          </a:prstGeom>
          <a:solidFill>
            <a:schemeClr val="lt1">
              <a:alpha val="69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4248" y="3456384"/>
            <a:ext cx="1901174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12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323528" y="332656"/>
            <a:ext cx="8496944" cy="6192688"/>
          </a:xfrm>
          <a:prstGeom prst="roundRect">
            <a:avLst/>
          </a:prstGeom>
          <a:solidFill>
            <a:schemeClr val="lt1">
              <a:alpha val="69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26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Скругленный прямоугольник 9"/>
          <p:cNvSpPr/>
          <p:nvPr userDrawn="1"/>
        </p:nvSpPr>
        <p:spPr>
          <a:xfrm>
            <a:off x="323528" y="332656"/>
            <a:ext cx="8496944" cy="6192688"/>
          </a:xfrm>
          <a:prstGeom prst="roundRect">
            <a:avLst/>
          </a:prstGeom>
          <a:solidFill>
            <a:schemeClr val="lt1">
              <a:alpha val="69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55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Скругленный прямоугольник 5"/>
          <p:cNvSpPr/>
          <p:nvPr userDrawn="1"/>
        </p:nvSpPr>
        <p:spPr>
          <a:xfrm>
            <a:off x="323528" y="332656"/>
            <a:ext cx="8496944" cy="6192688"/>
          </a:xfrm>
          <a:prstGeom prst="roundRect">
            <a:avLst/>
          </a:prstGeom>
          <a:solidFill>
            <a:schemeClr val="lt1">
              <a:alpha val="69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9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Скругленный прямоугольник 4"/>
          <p:cNvSpPr/>
          <p:nvPr userDrawn="1"/>
        </p:nvSpPr>
        <p:spPr>
          <a:xfrm>
            <a:off x="323528" y="332656"/>
            <a:ext cx="8496944" cy="6192688"/>
          </a:xfrm>
          <a:prstGeom prst="roundRect">
            <a:avLst/>
          </a:prstGeom>
          <a:solidFill>
            <a:schemeClr val="lt1">
              <a:alpha val="69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32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323528" y="332656"/>
            <a:ext cx="8496944" cy="6192688"/>
          </a:xfrm>
          <a:prstGeom prst="roundRect">
            <a:avLst/>
          </a:prstGeom>
          <a:solidFill>
            <a:schemeClr val="lt1">
              <a:alpha val="69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96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323528" y="332656"/>
            <a:ext cx="8496944" cy="6192688"/>
          </a:xfrm>
          <a:prstGeom prst="roundRect">
            <a:avLst/>
          </a:prstGeom>
          <a:solidFill>
            <a:schemeClr val="lt1">
              <a:alpha val="69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16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AF4A2-B506-4A99-8830-2F2BE284E9EF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FA178-51D4-4145-B7D0-1D648236F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68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mgfotki.yandex.ru/get/4801/134091466.1b6/0_106a1d_73041ae6_orig" TargetMode="External"/><Relationship Id="rId2" Type="http://schemas.openxmlformats.org/officeDocument/2006/relationships/hyperlink" Target="https://imgfotki.yandex.ru/get/6734/134091466.19a/0_ffe4d_295db0bf_orig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img-fotki.yandex.ru/get/6513/134091466.0/0_8dca9_3276050b_orig" TargetMode="External"/><Relationship Id="rId4" Type="http://schemas.openxmlformats.org/officeDocument/2006/relationships/hyperlink" Target="https://imgfotki.yandex.ru/get/6511/134091466.0/0_8dcaa_d81cfe24_ori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Урок математики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во 2 классе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«Во сколько раз больше или меньше?»</a:t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УМК «Начальная школа </a:t>
            </a:r>
            <a:r>
              <a:rPr lang="en-US" sz="2400" dirty="0" smtClean="0">
                <a:solidFill>
                  <a:schemeClr val="bg1"/>
                </a:solidFill>
              </a:rPr>
              <a:t>XXI </a:t>
            </a:r>
            <a:r>
              <a:rPr lang="ru-RU" sz="2400" dirty="0" smtClean="0">
                <a:solidFill>
                  <a:schemeClr val="bg1"/>
                </a:solidFill>
              </a:rPr>
              <a:t>века»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708920"/>
            <a:ext cx="6400800" cy="1752600"/>
          </a:xfrm>
        </p:spPr>
        <p:txBody>
          <a:bodyPr>
            <a:noAutofit/>
          </a:bodyPr>
          <a:lstStyle/>
          <a:p>
            <a:pPr algn="r"/>
            <a:endParaRPr lang="ru-RU" sz="1600" dirty="0" smtClean="0">
              <a:solidFill>
                <a:schemeClr val="bg1"/>
              </a:solidFill>
            </a:endParaRPr>
          </a:p>
          <a:p>
            <a:pPr algn="r"/>
            <a:endParaRPr lang="ru-RU" sz="1600" dirty="0">
              <a:solidFill>
                <a:schemeClr val="bg1"/>
              </a:solidFill>
            </a:endParaRPr>
          </a:p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Автор </a:t>
            </a:r>
            <a:r>
              <a:rPr lang="ru-RU" sz="1600" dirty="0" smtClean="0">
                <a:solidFill>
                  <a:schemeClr val="bg1"/>
                </a:solidFill>
              </a:rPr>
              <a:t>: </a:t>
            </a:r>
            <a:r>
              <a:rPr lang="ru-RU" sz="1600" dirty="0" smtClean="0">
                <a:solidFill>
                  <a:schemeClr val="bg1"/>
                </a:solidFill>
              </a:rPr>
              <a:t>Демочко Галина Яковлевна</a:t>
            </a:r>
            <a:endParaRPr lang="ru-RU" sz="1600" dirty="0" smtClean="0">
              <a:solidFill>
                <a:schemeClr val="bg1"/>
              </a:solidFill>
            </a:endParaRPr>
          </a:p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учитель начальных классов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МОБУ «СОШ с. </a:t>
            </a:r>
            <a:r>
              <a:rPr lang="ru-RU" sz="1600" dirty="0">
                <a:solidFill>
                  <a:schemeClr val="bg1"/>
                </a:solidFill>
              </a:rPr>
              <a:t>Р</a:t>
            </a:r>
            <a:r>
              <a:rPr lang="ru-RU" sz="1600" dirty="0" smtClean="0">
                <a:solidFill>
                  <a:schemeClr val="bg1"/>
                </a:solidFill>
              </a:rPr>
              <a:t>акитное» </a:t>
            </a:r>
            <a:endParaRPr lang="ru-RU" sz="1600" dirty="0" smtClean="0">
              <a:solidFill>
                <a:schemeClr val="bg1"/>
              </a:solidFill>
            </a:endParaRPr>
          </a:p>
          <a:p>
            <a:pPr algn="r"/>
            <a:r>
              <a:rPr lang="ru-RU" sz="1600" dirty="0" err="1" smtClean="0">
                <a:solidFill>
                  <a:schemeClr val="bg1"/>
                </a:solidFill>
              </a:rPr>
              <a:t>Дальнереченского</a:t>
            </a:r>
            <a:r>
              <a:rPr lang="ru-RU" sz="1600" dirty="0" smtClean="0">
                <a:solidFill>
                  <a:schemeClr val="bg1"/>
                </a:solidFill>
              </a:rPr>
              <a:t> района Приморского края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0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Домашнее задание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(по выбору)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92253094"/>
              </p:ext>
            </p:extLst>
          </p:nvPr>
        </p:nvGraphicFramePr>
        <p:xfrm>
          <a:off x="1371600" y="1916832"/>
          <a:ext cx="640080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71800" y="3212976"/>
            <a:ext cx="1106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№ 21</a:t>
            </a:r>
          </a:p>
          <a:p>
            <a:r>
              <a:rPr lang="ru-RU" sz="2000" b="1" dirty="0" smtClean="0"/>
              <a:t>учебник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02349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980728"/>
            <a:ext cx="7772400" cy="136207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Используемые ресурсы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611560" y="1556792"/>
            <a:ext cx="7772400" cy="4464496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Фон</a:t>
            </a:r>
            <a:r>
              <a:rPr lang="ru-RU" sz="1600" dirty="0" smtClean="0"/>
              <a:t> </a:t>
            </a:r>
          </a:p>
          <a:p>
            <a:r>
              <a:rPr lang="en-US" sz="1600" dirty="0" smtClean="0">
                <a:hlinkClick r:id="rId2"/>
              </a:rPr>
              <a:t>https://imgfotki.yandex.ru/get/6734/134091466.19a/0_ffe4d_295db0bf_orig</a:t>
            </a:r>
            <a:endParaRPr lang="ru-RU" sz="1600" dirty="0" smtClean="0"/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Доска</a:t>
            </a:r>
            <a:r>
              <a:rPr lang="ru-RU" sz="1600" dirty="0" smtClean="0"/>
              <a:t> </a:t>
            </a:r>
            <a:r>
              <a:rPr lang="en-US" sz="1600" dirty="0" smtClean="0">
                <a:hlinkClick r:id="rId3"/>
              </a:rPr>
              <a:t>https://imgfotki.yandex.ru/get/4801/134091466.1b6/0_106a1d_73041ae6_orig</a:t>
            </a:r>
            <a:endParaRPr lang="ru-RU" sz="1600" dirty="0" smtClean="0"/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Мальчик</a:t>
            </a:r>
            <a:r>
              <a:rPr lang="ru-RU" sz="1600" dirty="0" smtClean="0"/>
              <a:t> </a:t>
            </a:r>
          </a:p>
          <a:p>
            <a:r>
              <a:rPr lang="en-US" sz="1600" dirty="0" smtClean="0">
                <a:hlinkClick r:id="rId4"/>
              </a:rPr>
              <a:t>https://imgfotki.yandex.ru/get/6511/134091466.0</a:t>
            </a:r>
            <a:endParaRPr lang="ru-RU" sz="1600" dirty="0" smtClean="0">
              <a:hlinkClick r:id="rId4"/>
            </a:endParaRPr>
          </a:p>
          <a:p>
            <a:r>
              <a:rPr lang="en-US" sz="1600" dirty="0" smtClean="0">
                <a:hlinkClick r:id="rId4"/>
              </a:rPr>
              <a:t>/0_8dcaa_d81cfe24_orig</a:t>
            </a:r>
            <a:endParaRPr lang="ru-RU" sz="1600" dirty="0" smtClean="0"/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Девочка</a:t>
            </a:r>
            <a:r>
              <a:rPr lang="ru-RU" sz="1600" dirty="0" smtClean="0"/>
              <a:t> </a:t>
            </a:r>
            <a:r>
              <a:rPr lang="en-US" sz="1600" dirty="0" smtClean="0">
                <a:hlinkClick r:id="rId5"/>
              </a:rPr>
              <a:t>https://img-fotki.yandex.ru/get/6513/</a:t>
            </a:r>
            <a:endParaRPr lang="ru-RU" sz="1600" dirty="0" smtClean="0">
              <a:hlinkClick r:id="rId5"/>
            </a:endParaRPr>
          </a:p>
          <a:p>
            <a:r>
              <a:rPr lang="en-US" sz="1600" dirty="0" smtClean="0">
                <a:hlinkClick r:id="rId5"/>
              </a:rPr>
              <a:t>134091466.0/0_8dca9_3276050b_orig</a:t>
            </a:r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56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628800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Итак, друзья, внимание –</a:t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Ведь прозвенел звонок.</a:t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Садитесь поудобнее,</a:t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Начнем скорей урок!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90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772400" cy="13681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План работы:</a:t>
            </a:r>
            <a:endParaRPr lang="ru-RU" sz="3200" dirty="0">
              <a:solidFill>
                <a:srgbClr val="FFFF0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37918300"/>
              </p:ext>
            </p:extLst>
          </p:nvPr>
        </p:nvGraphicFramePr>
        <p:xfrm>
          <a:off x="1757805" y="1556792"/>
          <a:ext cx="640080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720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Вставьте числа в окошки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</a:t>
            </a:r>
            <a:r>
              <a:rPr lang="ru-RU" b="1" dirty="0" smtClean="0">
                <a:solidFill>
                  <a:srgbClr val="FF0000"/>
                </a:solidFill>
              </a:rPr>
              <a:t>- 20                   * 8                    : 4  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     : 5                               + 7    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       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98884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24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343244" y="22037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198884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572000" y="21680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18246" y="20195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7037874" y="22037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8112466" y="222968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440382" y="349285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6516216" y="3904340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6072731" y="36699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669126" y="352378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0800000">
            <a:off x="3059832" y="36620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971745" y="350676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14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Решите задачи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082663"/>
            <a:ext cx="7772400" cy="151216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b="1" i="1" dirty="0" smtClean="0">
                <a:solidFill>
                  <a:srgbClr val="00B050"/>
                </a:solidFill>
              </a:rPr>
              <a:t>Если разложить пирожные в коробки по 6 штук, потребуется 8 коробок. Сколько всего пирожных?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2.  Приготовили 9 оправ для очков. Сколько потребуется стёкол, чтобы изготовить очки?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1254">
            <a:off x="879518" y="3638971"/>
            <a:ext cx="2938236" cy="193201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444738"/>
            <a:ext cx="2743250" cy="216024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362474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Что изменилось?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772816"/>
            <a:ext cx="5616624" cy="3596077"/>
          </a:xfrm>
        </p:spPr>
      </p:pic>
    </p:spTree>
    <p:extLst>
      <p:ext uri="{BB962C8B-B14F-4D97-AF65-F5344CB8AC3E}">
        <p14:creationId xmlns:p14="http://schemas.microsoft.com/office/powerpoint/2010/main" val="20904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Прочитайте новые предложения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628800"/>
            <a:ext cx="8229600" cy="4525963"/>
          </a:xfrm>
        </p:spPr>
        <p:txBody>
          <a:bodyPr/>
          <a:lstStyle/>
          <a:p>
            <a:r>
              <a:rPr lang="ru-RU" b="1" dirty="0" smtClean="0"/>
              <a:t>Воробьёв в 3 раза больше, чем ворон.</a:t>
            </a:r>
          </a:p>
          <a:p>
            <a:r>
              <a:rPr lang="ru-RU" b="1" dirty="0" smtClean="0"/>
              <a:t>Юбок в 4 раза больше, чем блузок.</a:t>
            </a:r>
          </a:p>
          <a:p>
            <a:r>
              <a:rPr lang="ru-RU" b="1" dirty="0" smtClean="0"/>
              <a:t>Стаканов в 8 раз меньше, чем чашек.</a:t>
            </a:r>
          </a:p>
          <a:p>
            <a:r>
              <a:rPr lang="ru-RU" b="1" dirty="0" smtClean="0"/>
              <a:t>Гвоздик в 6 раз меньше, чем роз.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1619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915560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Чертёж: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734" y="1838422"/>
            <a:ext cx="1085182" cy="93886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1838422"/>
            <a:ext cx="1085182" cy="93886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428" y="1838422"/>
            <a:ext cx="1085182" cy="93886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642442"/>
            <a:ext cx="1085182" cy="93886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3207076"/>
            <a:ext cx="1085182" cy="93886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385" y="633050"/>
            <a:ext cx="1085182" cy="938865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836713"/>
            <a:ext cx="7772400" cy="3570188"/>
          </a:xfrm>
        </p:spPr>
        <p:txBody>
          <a:bodyPr/>
          <a:lstStyle/>
          <a:p>
            <a:endParaRPr lang="ru-RU" u="sng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998383" y="1534591"/>
            <a:ext cx="1105272" cy="108721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2416059" y="910544"/>
            <a:ext cx="457200" cy="457200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1374739" y="3331450"/>
            <a:ext cx="1656184" cy="1577079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296435" y="2452510"/>
            <a:ext cx="720080" cy="704975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844434" y="2677694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100063" y="681944"/>
            <a:ext cx="1060704" cy="91440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572000" y="4191779"/>
            <a:ext cx="1060704" cy="91440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12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Упражнение «Всё в твоих руках»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95735">
            <a:off x="3794007" y="3602845"/>
            <a:ext cx="2571750" cy="2476500"/>
          </a:xfrm>
        </p:spPr>
      </p:pic>
      <p:sp>
        <p:nvSpPr>
          <p:cNvPr id="6" name="TextBox 5"/>
          <p:cNvSpPr txBox="1"/>
          <p:nvPr/>
        </p:nvSpPr>
        <p:spPr>
          <a:xfrm>
            <a:off x="1115616" y="1268760"/>
            <a:ext cx="7374904" cy="23529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000" b="1" dirty="0" smtClean="0"/>
              <a:t>Большой – для меня было важным и интересным…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000" b="1" dirty="0" smtClean="0"/>
              <a:t>Указательный – по этому вопросу я получил рекомендацию…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000" b="1" dirty="0" smtClean="0"/>
              <a:t>Средний – мне было трудно (мне понравилось)…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000" b="1" dirty="0" smtClean="0"/>
              <a:t>Безымянный – моя оценка психологической атмосферы…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000" b="1" dirty="0" smtClean="0"/>
              <a:t>Мизинец – для меня было недостаточно…</a:t>
            </a:r>
            <a:endParaRPr lang="ru-RU" sz="20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491717">
            <a:off x="5961612" y="2924944"/>
            <a:ext cx="3182388" cy="311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12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225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Тема Office</vt:lpstr>
      <vt:lpstr>Урок математики  во 2 классе «Во сколько раз больше или меньше?» УМК «Начальная школа XXI века»</vt:lpstr>
      <vt:lpstr>Итак, друзья, внимание – Ведь прозвенел звонок. Садитесь поудобнее, Начнем скорей урок!</vt:lpstr>
      <vt:lpstr>План работы:</vt:lpstr>
      <vt:lpstr>Вставьте числа в окошки</vt:lpstr>
      <vt:lpstr>Решите задачи</vt:lpstr>
      <vt:lpstr>Что изменилось?</vt:lpstr>
      <vt:lpstr>Прочитайте новые предложения</vt:lpstr>
      <vt:lpstr>Чертёж:</vt:lpstr>
      <vt:lpstr>Упражнение «Всё в твоих руках»</vt:lpstr>
      <vt:lpstr>Домашнее задание (по выбору)</vt:lpstr>
      <vt:lpstr>Используемые ресурсы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007</dc:creator>
  <cp:lastModifiedBy>user</cp:lastModifiedBy>
  <cp:revision>21</cp:revision>
  <dcterms:created xsi:type="dcterms:W3CDTF">2014-11-05T14:34:15Z</dcterms:created>
  <dcterms:modified xsi:type="dcterms:W3CDTF">2015-03-12T10:04:35Z</dcterms:modified>
</cp:coreProperties>
</file>