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78" r:id="rId4"/>
    <p:sldId id="260" r:id="rId5"/>
    <p:sldId id="268" r:id="rId6"/>
    <p:sldId id="271" r:id="rId7"/>
    <p:sldId id="258" r:id="rId8"/>
    <p:sldId id="259" r:id="rId9"/>
    <p:sldId id="257" r:id="rId10"/>
    <p:sldId id="280" r:id="rId11"/>
    <p:sldId id="272" r:id="rId12"/>
    <p:sldId id="262" r:id="rId13"/>
    <p:sldId id="263" r:id="rId14"/>
    <p:sldId id="275" r:id="rId15"/>
    <p:sldId id="264" r:id="rId16"/>
    <p:sldId id="273" r:id="rId17"/>
    <p:sldId id="270" r:id="rId18"/>
    <p:sldId id="261" r:id="rId19"/>
    <p:sldId id="265" r:id="rId20"/>
    <p:sldId id="266" r:id="rId21"/>
    <p:sldId id="267" r:id="rId22"/>
    <p:sldId id="274" r:id="rId23"/>
    <p:sldId id="269" r:id="rId24"/>
    <p:sldId id="277" r:id="rId25"/>
    <p:sldId id="27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99"/>
    <a:srgbClr val="FB3FD7"/>
    <a:srgbClr val="35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CBA7-FD57-4965-BD5A-3B52C13BF099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4444-BF76-475E-96EE-DBE1EB8CA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5357850" cy="247174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71480"/>
            <a:ext cx="74870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Неве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будущее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Питер\Nevskii_prospekt_1-900.jpg"/>
          <p:cNvPicPr>
            <a:picLocks noChangeAspect="1" noChangeArrowheads="1"/>
          </p:cNvPicPr>
          <p:nvPr/>
        </p:nvPicPr>
        <p:blipFill>
          <a:blip r:embed="rId2"/>
          <a:srcRect r="1695" b="4407"/>
          <a:stretch>
            <a:fillRect/>
          </a:stretch>
        </p:blipFill>
        <p:spPr bwMode="auto">
          <a:xfrm>
            <a:off x="285720" y="285728"/>
            <a:ext cx="8385461" cy="6072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50070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ЕВСКИЙ ПРОСПЕКТ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5" descr="img_gmpr5gve7c2v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5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Дворцовая площадь</a:t>
            </a:r>
            <a:br>
              <a:rPr lang="ru-RU" b="1" dirty="0" smtClean="0"/>
            </a:br>
            <a:r>
              <a:rPr lang="ru-RU" b="1" dirty="0" smtClean="0"/>
              <a:t>Александрийская колонна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60561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ru-RU" sz="4800" b="1" dirty="0" smtClean="0"/>
              <a:t>З</a:t>
            </a:r>
            <a:r>
              <a:rPr lang="ru-RU" b="1" dirty="0" smtClean="0"/>
              <a:t>ИМНИЙ ДВОРЕЦ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65196" cy="5429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ru-RU" sz="4800" b="1" dirty="0" smtClean="0"/>
              <a:t>Э</a:t>
            </a:r>
            <a:r>
              <a:rPr lang="ru-RU" b="1" dirty="0" smtClean="0"/>
              <a:t>РМИТАЖ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14818"/>
            <a:ext cx="6858048" cy="2000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Свернём </a:t>
            </a:r>
            <a:r>
              <a:rPr lang="ru-RU" b="1" dirty="0"/>
              <a:t>на </a:t>
            </a:r>
            <a:r>
              <a:rPr lang="ru-RU" b="1" dirty="0" smtClean="0"/>
              <a:t>Большую Морскую</a:t>
            </a:r>
            <a:r>
              <a:rPr lang="ru-RU" b="1" dirty="0"/>
              <a:t>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Арку увидим. Скажите какую?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Арки у нас есть любого масштаба,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Но главная – в здании</a:t>
            </a:r>
            <a:r>
              <a:rPr lang="ru-RU" b="1" dirty="0" smtClean="0"/>
              <a:t>..</a:t>
            </a:r>
            <a:endParaRPr lang="ru-RU" b="1" dirty="0"/>
          </a:p>
        </p:txBody>
      </p:sp>
      <p:pic>
        <p:nvPicPr>
          <p:cNvPr id="9218" name="Picture 2" descr="http://baby-scool.narod.ru/media/book/zagadki/zagadki_2/spb/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429288" cy="41262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6072206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(</a:t>
            </a:r>
            <a:r>
              <a:rPr lang="ru-RU" sz="3200" b="1" dirty="0">
                <a:solidFill>
                  <a:prstClr val="white"/>
                </a:solidFill>
              </a:rPr>
              <a:t>Главного штаба.)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Исаакиевский собор</a:t>
            </a:r>
            <a:br>
              <a:rPr lang="ru-RU" b="1" dirty="0" smtClean="0"/>
            </a:br>
            <a:r>
              <a:rPr lang="ru-RU" b="1" dirty="0" smtClean="0"/>
              <a:t>Казанский собор</a:t>
            </a:r>
            <a:endParaRPr lang="ru-RU" b="1" dirty="0"/>
          </a:p>
        </p:txBody>
      </p: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14282" y="785794"/>
            <a:ext cx="8709390" cy="4012137"/>
            <a:chOff x="142810" y="857215"/>
            <a:chExt cx="8709541" cy="4012166"/>
          </a:xfrm>
        </p:grpSpPr>
        <p:pic>
          <p:nvPicPr>
            <p:cNvPr id="5" name="Picture 6" descr="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604" y="857215"/>
              <a:ext cx="4351747" cy="4012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10" y="857215"/>
              <a:ext cx="4161398" cy="400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8" descr="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79845" cy="545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66"/>
          </a:xfrm>
        </p:spPr>
        <p:txBody>
          <a:bodyPr/>
          <a:lstStyle/>
          <a:p>
            <a:r>
              <a:rPr lang="ru-RU" b="1" dirty="0" smtClean="0"/>
              <a:t>Русский музей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857892"/>
            <a:ext cx="827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Назовите самый большой музей русского искусства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7" descr="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7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357718" cy="785818"/>
          </a:xfrm>
          <a:noFill/>
        </p:spPr>
        <p:txBody>
          <a:bodyPr/>
          <a:lstStyle/>
          <a:p>
            <a:r>
              <a:rPr lang="ru-RU" b="1" dirty="0" smtClean="0"/>
              <a:t>Кунсткамера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Назовите первый музей Санкт-Петербурга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449637" cy="5111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564357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/>
              <a:t>2. Что украшает шпиль Адмиралтейства?</a:t>
            </a:r>
            <a:endParaRPr lang="ru-RU" sz="2800" b="1" dirty="0"/>
          </a:p>
        </p:txBody>
      </p:sp>
      <p:pic>
        <p:nvPicPr>
          <p:cNvPr id="8" name="Рисунок 7" descr="http://baby-scool.narod.ru/media/book/zagadki/zagadki_2/spb/krepos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464344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/>
              <a:t>Что украшает шпиль   Петропавловской </a:t>
            </a:r>
          </a:p>
          <a:p>
            <a:pPr marL="514350" indent="-514350" algn="ctr"/>
            <a:r>
              <a:rPr lang="ru-RU" sz="2800" b="1" dirty="0"/>
              <a:t> </a:t>
            </a:r>
            <a:r>
              <a:rPr lang="ru-RU" sz="2800" b="1" dirty="0" smtClean="0"/>
              <a:t>            крепости?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24321" cy="473099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ru-RU" b="1" dirty="0" smtClean="0"/>
              <a:t>Аничков мост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Питер\muse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2" cy="5086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929198"/>
            <a:ext cx="8786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Санкт – Петербург, путешествие в будущее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1" y="549275"/>
            <a:ext cx="3563938" cy="4751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3602035" cy="4751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ru-RU" b="1" dirty="0" smtClean="0"/>
              <a:t>Укрощение коня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4" descr="e3e1c0ba09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2755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Синий мост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4000" b="1" dirty="0" smtClean="0"/>
              <a:t>ширина почти 100 метров)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5715016"/>
            <a:ext cx="661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Самый широкий мост в городе?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1" descr="mos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500858" cy="56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Дворцовый мост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6000768"/>
            <a:ext cx="5883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Самый большой мост в городе?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01080" cy="1511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Что не относится к достопримечательностям Санкт-Петербурга?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Кремль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Зимний дворец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Большой театр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Аничков мост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Медный всадник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Колокольня Иван Великий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Петропавловская крепость</a:t>
            </a:r>
            <a:endParaRPr lang="en-US" sz="3600" b="1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latin typeface="Comic Sans MS" pitchFamily="66" charset="0"/>
              </a:rPr>
              <a:t>Невский проспект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4929222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 лишнее слово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60" y="928670"/>
            <a:ext cx="8401080" cy="5643602"/>
          </a:xfrm>
          <a:noFill/>
        </p:spPr>
        <p:txBody>
          <a:bodyPr>
            <a:normAutofit fontScale="55000" lnSpcReduction="20000"/>
          </a:bodyPr>
          <a:lstStyle/>
          <a:p>
            <a:pPr lvl="0"/>
            <a:endParaRPr lang="ru-RU" sz="5100" b="1" dirty="0" smtClean="0"/>
          </a:p>
          <a:p>
            <a:r>
              <a:rPr lang="ru-RU" sz="5100" b="1" dirty="0" smtClean="0">
                <a:solidFill>
                  <a:schemeClr val="bg1"/>
                </a:solidFill>
              </a:rPr>
              <a:t> Ленинград</a:t>
            </a:r>
            <a:r>
              <a:rPr lang="ru-RU" sz="5100" b="1" dirty="0">
                <a:solidFill>
                  <a:schemeClr val="bg1"/>
                </a:solidFill>
              </a:rPr>
              <a:t>,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, Петроград</a:t>
            </a:r>
            <a:r>
              <a:rPr lang="ru-RU" sz="5100" b="1" dirty="0">
                <a:solidFill>
                  <a:schemeClr val="bg1"/>
                </a:solidFill>
              </a:rPr>
              <a:t>, Петербург.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Нева</a:t>
            </a:r>
            <a:r>
              <a:rPr lang="ru-RU" sz="5100" b="1" dirty="0" smtClean="0">
                <a:solidFill>
                  <a:schemeClr val="bg1"/>
                </a:solidFill>
              </a:rPr>
              <a:t>,             , </a:t>
            </a:r>
            <a:r>
              <a:rPr lang="ru-RU" sz="5100" b="1" dirty="0" err="1" smtClean="0">
                <a:solidFill>
                  <a:schemeClr val="bg1"/>
                </a:solidFill>
              </a:rPr>
              <a:t>Смоленка</a:t>
            </a:r>
            <a:r>
              <a:rPr lang="ru-RU" sz="5100" b="1" dirty="0">
                <a:solidFill>
                  <a:schemeClr val="bg1"/>
                </a:solidFill>
              </a:rPr>
              <a:t>, Фонтанка, Мойка, </a:t>
            </a:r>
            <a:r>
              <a:rPr lang="ru-RU" sz="5100" b="1" dirty="0" err="1">
                <a:solidFill>
                  <a:schemeClr val="bg1"/>
                </a:solidFill>
              </a:rPr>
              <a:t>Карповка</a:t>
            </a:r>
            <a:r>
              <a:rPr lang="ru-RU" sz="51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Дворцовая площадь,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       , </a:t>
            </a:r>
            <a:r>
              <a:rPr lang="ru-RU" sz="5100" b="1" dirty="0">
                <a:solidFill>
                  <a:schemeClr val="bg1"/>
                </a:solidFill>
              </a:rPr>
              <a:t>Сенная площадь.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Вокзалы: </a:t>
            </a:r>
            <a:r>
              <a:rPr lang="ru-RU" sz="5100" b="1" dirty="0" smtClean="0">
                <a:solidFill>
                  <a:schemeClr val="bg1"/>
                </a:solidFill>
              </a:rPr>
              <a:t>Московский,                               , </a:t>
            </a:r>
            <a:r>
              <a:rPr lang="ru-RU" sz="5100" b="1" dirty="0">
                <a:solidFill>
                  <a:schemeClr val="bg1"/>
                </a:solidFill>
              </a:rPr>
              <a:t>Балтийский, Варшавский, Витебский, Финляндский.</a:t>
            </a:r>
          </a:p>
          <a:p>
            <a:r>
              <a:rPr lang="ru-RU" sz="5100" b="1" dirty="0">
                <a:solidFill>
                  <a:schemeClr val="bg1"/>
                </a:solidFill>
              </a:rPr>
              <a:t>Русский музей, Эрмитаж,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                 .</a:t>
            </a:r>
            <a:endParaRPr lang="ru-RU" sz="5100" b="1" dirty="0">
              <a:solidFill>
                <a:schemeClr val="bg1"/>
              </a:solidFill>
            </a:endParaRPr>
          </a:p>
          <a:p>
            <a:r>
              <a:rPr lang="ru-RU" sz="5100" b="1" dirty="0" err="1">
                <a:solidFill>
                  <a:schemeClr val="bg1"/>
                </a:solidFill>
              </a:rPr>
              <a:t>Автово</a:t>
            </a:r>
            <a:r>
              <a:rPr lang="ru-RU" sz="5100" b="1" dirty="0">
                <a:solidFill>
                  <a:schemeClr val="bg1"/>
                </a:solidFill>
              </a:rPr>
              <a:t>, Нарвская, Ладожская, </a:t>
            </a:r>
            <a:r>
              <a:rPr lang="ru-RU" sz="5100" b="1" dirty="0" smtClean="0">
                <a:solidFill>
                  <a:schemeClr val="bg1"/>
                </a:solidFill>
              </a:rPr>
              <a:t>                                     , </a:t>
            </a:r>
            <a:r>
              <a:rPr lang="ru-RU" sz="5100" b="1" dirty="0">
                <a:solidFill>
                  <a:schemeClr val="bg1"/>
                </a:solidFill>
              </a:rPr>
              <a:t>Петроградская.</a:t>
            </a:r>
          </a:p>
          <a:p>
            <a:r>
              <a:rPr lang="ru-RU" sz="5100" b="1" dirty="0" smtClean="0">
                <a:solidFill>
                  <a:schemeClr val="bg1"/>
                </a:solidFill>
              </a:rPr>
              <a:t>Невский проспект,            , </a:t>
            </a:r>
            <a:r>
              <a:rPr lang="ru-RU" sz="5100" b="1" dirty="0">
                <a:solidFill>
                  <a:schemeClr val="bg1"/>
                </a:solidFill>
              </a:rPr>
              <a:t>Адмиралтейский проспект, Большой проспект.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285860"/>
            <a:ext cx="234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Петрозаводск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714488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Волга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500306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Красная площадь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3214686"/>
            <a:ext cx="261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Ленинградский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357694"/>
            <a:ext cx="374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Третьяковская галерея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4786322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Красная площадь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Арбат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8" grpId="2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357166"/>
            <a:ext cx="84229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BC0499"/>
                </a:solidFill>
              </a:rPr>
              <a:t>Санкт –Петербург, путешествие в будущее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Рисуем постройки будущего: музеи, школы, парки, памятники, жилые постройки, транспорт и т.д.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План нового строительства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Новые законы, обязанности граждан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асибо за внимание - Картинка 17534/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48" cy="5893612"/>
          </a:xfrm>
          <a:prstGeom prst="rect">
            <a:avLst/>
          </a:prstGeom>
          <a:noFill/>
        </p:spPr>
      </p:pic>
      <p:pic>
        <p:nvPicPr>
          <p:cNvPr id="6" name="Рисунок 5" descr="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71810"/>
            <a:ext cx="2736387" cy="198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297179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1703 – 1914  </a:t>
            </a:r>
            <a:endParaRPr lang="ru-RU" sz="4000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14744" y="1643050"/>
            <a:ext cx="2757478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71868" y="4786322"/>
            <a:ext cx="5214974" cy="757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 Санкт - Петербург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571868" y="1571612"/>
            <a:ext cx="4857784" cy="61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 Санкт - Петербург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714744" y="2643182"/>
            <a:ext cx="4572032" cy="61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Петроград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643306" y="3786190"/>
            <a:ext cx="3286148" cy="61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Ленинград  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28596" y="2786058"/>
            <a:ext cx="3000396" cy="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1914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1924  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500034" y="3857628"/>
            <a:ext cx="3000396" cy="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1924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1991  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42910" y="4786322"/>
            <a:ext cx="2000264" cy="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1991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428596" y="285728"/>
            <a:ext cx="835824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</a:t>
            </a:r>
            <a:r>
              <a:rPr lang="ru-RU" sz="3600" b="1" baseline="0" dirty="0" err="1" smtClean="0">
                <a:solidFill>
                  <a:srgbClr val="002060"/>
                </a:solidFill>
              </a:rPr>
              <a:t>ие</a:t>
            </a:r>
            <a:r>
              <a:rPr lang="ru-RU" sz="3600" b="1" dirty="0" smtClean="0">
                <a:solidFill>
                  <a:srgbClr val="002060"/>
                </a:solidFill>
              </a:rPr>
              <a:t> названия были  у нашего города?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71037" cy="492959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1000108"/>
            <a:ext cx="464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. Кто является основателем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нашего города?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2. Почему город так назван?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3. Назовите год основания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и день рождения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Санкт –Петербурга?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072074"/>
            <a:ext cx="3071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16 мая  1703 г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b="1" dirty="0" smtClean="0"/>
              <a:t>27 мая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1330"/>
            <a:ext cx="4000528" cy="53834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7696" y="714356"/>
            <a:ext cx="4686304" cy="42687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Памятник из бронзы: </a:t>
            </a:r>
            <a:br>
              <a:rPr lang="ru-RU" b="1" dirty="0"/>
            </a:br>
            <a:r>
              <a:rPr lang="ru-RU" b="1" dirty="0"/>
              <a:t>Честь царю, хвала! </a:t>
            </a:r>
            <a:br>
              <a:rPr lang="ru-RU" b="1" dirty="0"/>
            </a:br>
            <a:r>
              <a:rPr lang="ru-RU" b="1" dirty="0"/>
              <a:t>Мчится, словно </a:t>
            </a:r>
            <a:r>
              <a:rPr lang="ru-RU" b="1" dirty="0" smtClean="0"/>
              <a:t>ветер,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 smtClean="0"/>
              <a:t>Конь, тянет </a:t>
            </a:r>
            <a:r>
              <a:rPr lang="ru-RU" b="1" dirty="0"/>
              <a:t>удила. </a:t>
            </a:r>
            <a:br>
              <a:rPr lang="ru-RU" b="1" dirty="0"/>
            </a:br>
            <a:r>
              <a:rPr lang="ru-RU" b="1" dirty="0"/>
              <a:t>На коне сидит герой, </a:t>
            </a:r>
            <a:br>
              <a:rPr lang="ru-RU" b="1" dirty="0"/>
            </a:br>
            <a:r>
              <a:rPr lang="ru-RU" b="1" dirty="0"/>
              <a:t>Он красивый, молодой. </a:t>
            </a:r>
            <a:br>
              <a:rPr lang="ru-RU" b="1" dirty="0"/>
            </a:br>
            <a:r>
              <a:rPr lang="ru-RU" b="1" dirty="0"/>
              <a:t>Это – память в честь Петра, </a:t>
            </a:r>
            <a:br>
              <a:rPr lang="ru-RU" b="1" dirty="0"/>
            </a:br>
            <a:r>
              <a:rPr lang="ru-RU" b="1" dirty="0"/>
              <a:t>Много сделал он добра. </a:t>
            </a:r>
            <a:br>
              <a:rPr lang="ru-RU" b="1" dirty="0"/>
            </a:br>
            <a:r>
              <a:rPr lang="ru-RU" b="1" dirty="0"/>
              <a:t>Скачет воин в будни, в праздник, </a:t>
            </a:r>
            <a:br>
              <a:rPr lang="ru-RU" b="1" dirty="0"/>
            </a:br>
            <a:r>
              <a:rPr lang="ru-RU" b="1" dirty="0"/>
              <a:t>А </a:t>
            </a:r>
            <a:r>
              <a:rPr lang="ru-RU" b="1" dirty="0" smtClean="0"/>
              <a:t>зовётся…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143512"/>
            <a:ext cx="290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Медный всадник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1510179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5003854" cy="26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071966" cy="265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642918"/>
            <a:ext cx="385971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1. Как называется </a:t>
            </a:r>
          </a:p>
          <a:p>
            <a:r>
              <a:rPr lang="ru-RU" sz="3600" b="1" dirty="0" smtClean="0"/>
              <a:t>     главная река </a:t>
            </a:r>
          </a:p>
          <a:p>
            <a:r>
              <a:rPr lang="ru-RU" sz="3600" b="1" dirty="0" smtClean="0"/>
              <a:t>   нашего  города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   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857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Большая Нева, Малая Нева, Большая </a:t>
            </a:r>
            <a:r>
              <a:rPr lang="ru-RU" sz="3200" b="1" dirty="0" err="1" smtClean="0"/>
              <a:t>Невка</a:t>
            </a:r>
            <a:r>
              <a:rPr lang="ru-RU" sz="3200" b="1" dirty="0" smtClean="0"/>
              <a:t>, </a:t>
            </a:r>
          </a:p>
          <a:p>
            <a:pPr algn="ctr"/>
            <a:r>
              <a:rPr lang="ru-RU" sz="3200" b="1" dirty="0" smtClean="0"/>
              <a:t>Малая </a:t>
            </a:r>
            <a:r>
              <a:rPr lang="ru-RU" sz="3200" b="1" dirty="0" err="1" smtClean="0"/>
              <a:t>Невка</a:t>
            </a:r>
            <a:r>
              <a:rPr lang="ru-RU" sz="3200" b="1" dirty="0" smtClean="0"/>
              <a:t>, Средняя </a:t>
            </a:r>
            <a:r>
              <a:rPr lang="ru-RU" sz="3200" b="1" dirty="0" err="1" smtClean="0"/>
              <a:t>Невка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357562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/>
              <a:t>2.  У </a:t>
            </a:r>
            <a:r>
              <a:rPr lang="ru-RU" sz="3200" b="1" dirty="0"/>
              <a:t>платья </a:t>
            </a:r>
            <a:r>
              <a:rPr lang="ru-RU" sz="3200" b="1" dirty="0" smtClean="0"/>
              <a:t>два </a:t>
            </a:r>
          </a:p>
          <a:p>
            <a:pPr lvl="0"/>
            <a:r>
              <a:rPr lang="ru-RU" sz="3200" b="1" dirty="0" smtClean="0"/>
              <a:t>   рукава, а у Невы?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4572008"/>
            <a:ext cx="213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рукавов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000924" cy="490047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286388"/>
            <a:ext cx="8073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 каком острове был заложен город?</a:t>
            </a:r>
          </a:p>
          <a:p>
            <a:pPr algn="ctr"/>
            <a:r>
              <a:rPr lang="ru-RU" sz="3600" b="1" dirty="0" smtClean="0"/>
              <a:t>С чего началось строительство?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4035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681413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507207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изображено на гербе и флаге нашего города?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08795">
            <a:off x="651953" y="806363"/>
            <a:ext cx="3591407" cy="24077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1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18532">
            <a:off x="4796466" y="816075"/>
            <a:ext cx="3571900" cy="238065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17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00757">
            <a:off x="574330" y="3693064"/>
            <a:ext cx="3429024" cy="238925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" name="Picture 1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5381">
            <a:off x="4854580" y="3574816"/>
            <a:ext cx="3680141" cy="242889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5103674"/>
            <a:ext cx="7727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Достопримечательности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 -Петербурга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349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Дворцовая площадь Александрийская колонна</vt:lpstr>
      <vt:lpstr>ЗИМНИЙ ДВОРЕЦ</vt:lpstr>
      <vt:lpstr>ЭРМИТАЖ</vt:lpstr>
      <vt:lpstr>Презентация PowerPoint</vt:lpstr>
      <vt:lpstr>Исаакиевский собор Казанский собор</vt:lpstr>
      <vt:lpstr>Русский музей</vt:lpstr>
      <vt:lpstr>Кунсткамера</vt:lpstr>
      <vt:lpstr>Презентация PowerPoint</vt:lpstr>
      <vt:lpstr>Аничков мост</vt:lpstr>
      <vt:lpstr>Укрощение коня</vt:lpstr>
      <vt:lpstr>Синий мост  (ширина почти 100 метров)</vt:lpstr>
      <vt:lpstr>Дворцовый мост</vt:lpstr>
      <vt:lpstr>Что не относится к достопримечательностям Санкт-Петербурга?</vt:lpstr>
      <vt:lpstr>Найди лишнее слово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Пользователь</cp:lastModifiedBy>
  <cp:revision>56</cp:revision>
  <dcterms:created xsi:type="dcterms:W3CDTF">2014-08-28T15:15:59Z</dcterms:created>
  <dcterms:modified xsi:type="dcterms:W3CDTF">2014-08-31T16:54:14Z</dcterms:modified>
</cp:coreProperties>
</file>