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71" r:id="rId2"/>
    <p:sldId id="258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0" r:id="rId16"/>
    <p:sldId id="269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>
      <p:cViewPr varScale="1">
        <p:scale>
          <a:sx n="106" d="100"/>
          <a:sy n="106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AA24-AD6A-4310-A71F-24C7BD0A9505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E4E29-3362-4F78-B4BC-99A80CDB1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02.radikal.ru/i175/1010/fa/0df8b0ebbec4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900igr.net/datas/russkij-jazyk/Antonim/0020-020-Vy-molodtsy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video.yandex.ru/search.xml?text=%D1%81%D0%BA%D0%B0%D1%87%D0%B0%D1%82%D1%8C%20%D0%BA%D0%B0%D1%80%D1%82%D0%B8%D0%BD%D0%BA%D0%B8%20%D0%BA%20%D1%81%D0%BA%D0%B0%D0%B7%D0%BA%D0%B0%D0%BC%20%D0%BA%D0%BE%D1%80%D0%BD%D0%B5%D1%8F%20%D1%87%D1%83%D0%BA%D0%BE%D0%B2%D1%81%D0%BA%D0%BE%D0%B3%D0%BE&amp;where=al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а 1 из 9128">
            <a:hlinkClick r:id="rId2"/>
            <a:hlinkHover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0391"/>
            <a:ext cx="9144000" cy="68683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9.Какое отчество было у Федоры, от которой убежала посуда?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А)Егоровна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Б)Ивановна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В)Васильевна</a:t>
            </a:r>
          </a:p>
        </p:txBody>
      </p:sp>
      <p:pic>
        <p:nvPicPr>
          <p:cNvPr id="5124" name="Picture 4" descr="http://im4-tub.yandex.net/i?id=3374465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28083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308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10.Кто поджег синее море в сказке "Путаница"?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А)Поросята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Б)Лисички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В)Мышата</a:t>
            </a:r>
          </a:p>
        </p:txBody>
      </p:sp>
      <p:pic>
        <p:nvPicPr>
          <p:cNvPr id="4098" name="Picture 2" descr="http://im6-tub.yandex.net/i?id=109602062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11144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11.Кто выглянул в окно и заметил темноту в сказке "Краденое солнце"?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А)Барашек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Б)Заинька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В)Медведица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3-tub.yandex.net/i?id=52623030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10763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12.Вставьте в зашифрованные слова гласные буквы, получатся имена сказочных героев.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altLang="zh-TW" sz="2400" dirty="0" smtClean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БРМЛЙ                            ЦКТХ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МЙДДР                            ФДР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ЙБЛТ                                ТРКНЩ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КРКЛ                                КРКДЛ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БРБК                                 ГПППТМ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ttp://im8-tub.yandex.net/i?id=93746216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92896"/>
            <a:ext cx="1028700" cy="1095376"/>
          </a:xfrm>
          <a:prstGeom prst="rect">
            <a:avLst/>
          </a:prstGeom>
          <a:noFill/>
        </p:spPr>
      </p:pic>
      <p:pic>
        <p:nvPicPr>
          <p:cNvPr id="3077" name="Picture 5" descr="http://im2-tub.yandex.net/i?id=94811794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365104"/>
            <a:ext cx="1095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13.Каким персонажам принадлежат эти сказочные имена?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доктор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разбойник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бабушка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акула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умывальник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крокодильчики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муха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обжора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таракан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http://im8-tub.yandex.net/i?id=169747662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556792"/>
            <a:ext cx="1485131" cy="1780406"/>
          </a:xfrm>
          <a:prstGeom prst="rect">
            <a:avLst/>
          </a:prstGeom>
          <a:noFill/>
        </p:spPr>
      </p:pic>
      <p:pic>
        <p:nvPicPr>
          <p:cNvPr id="41988" name="Picture 4" descr="http://im3-tub.yandex.net/i?id=4682408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157192"/>
            <a:ext cx="1512168" cy="1459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_hud6-konashevich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3000375" cy="3960812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9552" y="476672"/>
            <a:ext cx="81369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lang="ru-RU" altLang="zh-TW" sz="2400" b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14.</a:t>
            </a: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Вспомните, какими словами оканчивается строчка, и назови сказку.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</a:t>
            </a: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	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	                          </a:t>
            </a: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	</a:t>
            </a:r>
            <a:endParaRPr kumimoji="0" lang="ru-RU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     </a:t>
            </a:r>
            <a:endParaRPr kumimoji="0" lang="ru-RU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131840" y="2415461"/>
            <a:ext cx="680064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   </a:t>
            </a: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Солнце по небу гуляло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И за тучку забежало.    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Глянул заинька в окно,  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Стало заиньке …(темно).    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79208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15.Имя моряка, на корабле которого плыл в Африку Айболит, чтобы вылечить бедных обезьян?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А)Робинзон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Сильвер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В)Джек-Воробей</a:t>
            </a:r>
          </a:p>
          <a:p>
            <a:endParaRPr lang="en-US" dirty="0" smtClean="0"/>
          </a:p>
        </p:txBody>
      </p:sp>
      <p:pic>
        <p:nvPicPr>
          <p:cNvPr id="1026" name="Picture 2" descr="http://im6-tub.yandex.net/i?id=3402900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212976"/>
            <a:ext cx="201622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а 5 из 50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340768"/>
            <a:ext cx="50768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1.Корней Чуковский – это литературный псевдоним писателя. Настоящее его имя ...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А)Николай Иванович Корнеев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Б)Корней Николаевич Корнейчуков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В)Николай Васильевич Корнейчуков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im8-tub.yandex.net/i?id=166011050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81128"/>
            <a:ext cx="99060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2.Кто какие поступки совершил?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Айболит                    Зажгли море.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Воробей                  Проглотил солнце.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Крокодил                Помыла свою посуду.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Комар                     Вернул солнце в небо.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Федора                   Потушила море.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Медведь                 Спас Муху – Цокотуху.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Бабочка                Съел таракана.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Лисички                 Вылечил зверей.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http://im0-tub.yandex.net/i?id=190664868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293096"/>
            <a:ext cx="1808981" cy="1498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564904"/>
            <a:ext cx="64087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3.Герою какой сказки пришлось умыться, чтобы не быть проглоченным и растоптанным?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А)Айболит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Б)Крокодил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2889444" cy="21670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848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4.Как звали УТКУ доктора Айболита из прозаической версии сказки?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А)Кука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Б)Кика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im2-tub.yandex.net/i?id=163183389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65104"/>
            <a:ext cx="1616199" cy="1407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5.Куда грозился окунуть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грязнулю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А)В лужу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Б)В Мойку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В)В Неву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g13.nnm.ru/imagez/gallery/4/0/2/a/7/402a744ed5bb70d6d427a5252c700753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600325"/>
            <a:ext cx="5715000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6.Какое слово твердил Айболит, отправляясь в Африку?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А)"Африка"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Б)"Обезьяны"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Лимпопо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pic>
        <p:nvPicPr>
          <p:cNvPr id="8194" name="Picture 2" descr="http://im7-tub.yandex.net/i?id=79204202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88840"/>
            <a:ext cx="1988046" cy="2527177"/>
          </a:xfrm>
          <a:prstGeom prst="rect">
            <a:avLst/>
          </a:prstGeom>
          <a:noFill/>
        </p:spPr>
      </p:pic>
      <p:pic>
        <p:nvPicPr>
          <p:cNvPr id="8196" name="Picture 4" descr="http://im3-tub.yandex.net/i?id=210419046-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48880"/>
            <a:ext cx="2093962" cy="2755213"/>
          </a:xfrm>
          <a:prstGeom prst="rect">
            <a:avLst/>
          </a:prstGeom>
          <a:noFill/>
        </p:spPr>
      </p:pic>
      <p:pic>
        <p:nvPicPr>
          <p:cNvPr id="3" name="Picture 2" descr="http://im2-tub.yandex.net/i?id=163183389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365104"/>
            <a:ext cx="1616199" cy="1407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7.В каком произведении посуда перевоспитала свою хозяйку?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А)«Путаница»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горе»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7170" name="Picture 2" descr="http://mul.3dn.ru/5/fedorino.gore.0-07-37.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5905500" cy="442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8.Как звали мальчика, который победил Крокодила?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А)Ваня Иванов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Б)Петя Васильев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В)Ваня Васильчиков</a:t>
            </a:r>
          </a:p>
        </p:txBody>
      </p:sp>
      <p:pic>
        <p:nvPicPr>
          <p:cNvPr id="6146" name="Picture 2" descr="http://im0-tub.yandex.net/i?id=21074543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9418" y="1196752"/>
            <a:ext cx="246693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1342</TotalTime>
  <Words>253</Words>
  <Application>Microsoft Office PowerPoint</Application>
  <PresentationFormat>Экран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«Викторина»</dc:title>
  <dc:creator>user</dc:creator>
  <cp:lastModifiedBy>Пользователь</cp:lastModifiedBy>
  <cp:revision>24</cp:revision>
  <dcterms:created xsi:type="dcterms:W3CDTF">2011-02-08T18:27:29Z</dcterms:created>
  <dcterms:modified xsi:type="dcterms:W3CDTF">2015-02-01T06:42:04Z</dcterms:modified>
</cp:coreProperties>
</file>